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58" r:id="rId6"/>
    <p:sldId id="259" r:id="rId7"/>
    <p:sldId id="267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srgbClr val="FF0000"/>
    </p:penClr>
  </p:showPr>
  <p:clrMru>
    <a:srgbClr val="E200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2" y="1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8D96-16D2-477C-ADD5-B1AF97CA52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BADC-F5DC-4A27-888F-A1AA08D9A3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77200" y="6019800"/>
            <a:ext cx="609600" cy="685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E20010"/>
                </a:solidFill>
              </a:rPr>
              <a:t>Gamma</a:t>
            </a:r>
            <a:endParaRPr lang="en-US" sz="7200" dirty="0">
              <a:solidFill>
                <a:srgbClr val="E2001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 </a:t>
            </a:r>
            <a:r>
              <a:rPr lang="en-US" sz="4800" dirty="0" err="1" smtClean="0"/>
              <a:t>Minkowski</a:t>
            </a:r>
            <a:r>
              <a:rPr lang="en-US" sz="4800" dirty="0" smtClean="0"/>
              <a:t> Spacetime</a:t>
            </a:r>
          </a:p>
          <a:p>
            <a:r>
              <a:rPr lang="en-US" sz="4800" dirty="0" smtClean="0"/>
              <a:t>Diagram Generator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looking for reviewers</a:t>
            </a:r>
          </a:p>
          <a:p>
            <a:r>
              <a:rPr lang="en-US" dirty="0" smtClean="0"/>
              <a:t>Feature check: what works, what doesn’t, what could be improved</a:t>
            </a:r>
          </a:p>
          <a:p>
            <a:r>
              <a:rPr lang="en-US" dirty="0" smtClean="0"/>
              <a:t>Enhancements</a:t>
            </a:r>
          </a:p>
          <a:p>
            <a:r>
              <a:rPr lang="en-US" dirty="0" smtClean="0"/>
              <a:t>Bug reports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001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/>
              <a:t>g</a:t>
            </a:r>
            <a:r>
              <a:rPr lang="en-US" sz="7200" dirty="0" smtClean="0"/>
              <a:t>amma@freixas.org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676400"/>
            <a:ext cx="4953000" cy="3587750"/>
          </a:xfrm>
          <a:prstGeom prst="rect">
            <a:avLst/>
          </a:prstGeom>
          <a:noFill/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419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most spacetime diagrams</a:t>
            </a:r>
          </a:p>
          <a:p>
            <a:r>
              <a:rPr lang="en-US" dirty="0" smtClean="0"/>
              <a:t>Used as a teaching and learning tool</a:t>
            </a:r>
          </a:p>
          <a:p>
            <a:r>
              <a:rPr lang="en-US" dirty="0" smtClean="0"/>
              <a:t>Usable for creating diagrams for physics papers and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video, I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the basic features</a:t>
            </a:r>
          </a:p>
          <a:p>
            <a:r>
              <a:rPr lang="en-US" dirty="0" smtClean="0"/>
              <a:t>Walk through a few more complex examples</a:t>
            </a:r>
          </a:p>
          <a:p>
            <a:r>
              <a:rPr lang="en-US" dirty="0" smtClean="0"/>
              <a:t>Show how to create some simple diagrams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Twins paradox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[observer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 time 0,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-.8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0];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Twins paradox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[observer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 time 0,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-.8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0];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grid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axes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worldline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Twins paradox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display origin: (10, 10), scale: 8;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[observer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 time 0,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-.8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0];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grid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axes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worldline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Twins paradox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display origin: (10, 10), scale: 8;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[observer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 time 0,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-.8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0];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animation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animate t = 0 to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dToT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(8,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step .1;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grid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axes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worldline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event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tToX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), t);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Twins paradox 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display origin: (50, 50), scale: 4;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[observer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 time 0,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-.8 distance 4,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velocity   0];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animation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animate t = 0 to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dToT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(8,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step .1;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grid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axes 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worldline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event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tToX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), t);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frame [frame observer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at time t];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KievitPro-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349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Gamma</vt:lpstr>
      <vt:lpstr>Gamma</vt:lpstr>
      <vt:lpstr>Goals</vt:lpstr>
      <vt:lpstr>In this video, I will</vt:lpstr>
      <vt:lpstr>Twins paradox v1</vt:lpstr>
      <vt:lpstr>Twins paradox v1</vt:lpstr>
      <vt:lpstr>Twins paradox v2</vt:lpstr>
      <vt:lpstr>Twins paradox v3</vt:lpstr>
      <vt:lpstr>Twins paradox v4</vt:lpstr>
      <vt:lpstr>Alpha</vt:lpstr>
      <vt:lpstr>Contact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Autodesk, Inc.</dc:creator>
  <cp:lastModifiedBy>Autodesk, Inc.</cp:lastModifiedBy>
  <cp:revision>19</cp:revision>
  <dcterms:created xsi:type="dcterms:W3CDTF">2022-02-02T15:26:50Z</dcterms:created>
  <dcterms:modified xsi:type="dcterms:W3CDTF">2022-02-02T22:36:41Z</dcterms:modified>
</cp:coreProperties>
</file>