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4" r:id="rId5"/>
    <p:sldId id="302" r:id="rId6"/>
    <p:sldId id="315" r:id="rId7"/>
    <p:sldId id="325" r:id="rId8"/>
    <p:sldId id="327" r:id="rId9"/>
    <p:sldId id="328" r:id="rId10"/>
    <p:sldId id="329" r:id="rId11"/>
    <p:sldId id="330" r:id="rId12"/>
    <p:sldId id="333" r:id="rId13"/>
    <p:sldId id="334" r:id="rId14"/>
    <p:sldId id="335" r:id="rId15"/>
    <p:sldId id="332" r:id="rId16"/>
    <p:sldId id="336" r:id="rId17"/>
    <p:sldId id="337" r:id="rId18"/>
    <p:sldId id="338" r:id="rId19"/>
    <p:sldId id="339" r:id="rId20"/>
    <p:sldId id="340" r:id="rId21"/>
    <p:sldId id="313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033" autoAdjust="0"/>
  </p:normalViewPr>
  <p:slideViewPr>
    <p:cSldViewPr snapToGrid="0">
      <p:cViewPr varScale="1">
        <p:scale>
          <a:sx n="90" d="100"/>
          <a:sy n="90" d="100"/>
        </p:scale>
        <p:origin x="162" y="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Abate" userId="debce27f0f8eaad4" providerId="LiveId" clId="{DFEB250C-A396-4403-A98D-C59A1F7AB427}"/>
    <pc:docChg chg="undo custSel addSld delSld modSld sldOrd">
      <pc:chgData name="Francesco Abate" userId="debce27f0f8eaad4" providerId="LiveId" clId="{DFEB250C-A396-4403-A98D-C59A1F7AB427}" dt="2021-06-06T15:52:52.006" v="1448" actId="1076"/>
      <pc:docMkLst>
        <pc:docMk/>
      </pc:docMkLst>
      <pc:sldChg chg="modSp mod">
        <pc:chgData name="Francesco Abate" userId="debce27f0f8eaad4" providerId="LiveId" clId="{DFEB250C-A396-4403-A98D-C59A1F7AB427}" dt="2021-06-06T14:56:20.203" v="14" actId="20577"/>
        <pc:sldMkLst>
          <pc:docMk/>
          <pc:sldMk cId="3717091802" sldId="329"/>
        </pc:sldMkLst>
        <pc:spChg chg="mod">
          <ac:chgData name="Francesco Abate" userId="debce27f0f8eaad4" providerId="LiveId" clId="{DFEB250C-A396-4403-A98D-C59A1F7AB427}" dt="2021-06-06T14:56:20.203" v="14" actId="20577"/>
          <ac:spMkLst>
            <pc:docMk/>
            <pc:sldMk cId="3717091802" sldId="329"/>
            <ac:spMk id="8" creationId="{6F03AADD-A4FE-4CE8-944C-3F9C9777F0AB}"/>
          </ac:spMkLst>
        </pc:spChg>
      </pc:sldChg>
      <pc:sldChg chg="modSp mod">
        <pc:chgData name="Francesco Abate" userId="debce27f0f8eaad4" providerId="LiveId" clId="{DFEB250C-A396-4403-A98D-C59A1F7AB427}" dt="2021-06-06T15:01:42.614" v="601" actId="1076"/>
        <pc:sldMkLst>
          <pc:docMk/>
          <pc:sldMk cId="4154099772" sldId="334"/>
        </pc:sldMkLst>
        <pc:picChg chg="mod">
          <ac:chgData name="Francesco Abate" userId="debce27f0f8eaad4" providerId="LiveId" clId="{DFEB250C-A396-4403-A98D-C59A1F7AB427}" dt="2021-06-06T15:01:42.614" v="601" actId="1076"/>
          <ac:picMkLst>
            <pc:docMk/>
            <pc:sldMk cId="4154099772" sldId="334"/>
            <ac:picMk id="11" creationId="{B1C52AF3-E828-4F65-AFFA-CB064EAEB185}"/>
          </ac:picMkLst>
        </pc:picChg>
        <pc:picChg chg="mod">
          <ac:chgData name="Francesco Abate" userId="debce27f0f8eaad4" providerId="LiveId" clId="{DFEB250C-A396-4403-A98D-C59A1F7AB427}" dt="2021-06-06T15:01:40.022" v="600" actId="1076"/>
          <ac:picMkLst>
            <pc:docMk/>
            <pc:sldMk cId="4154099772" sldId="334"/>
            <ac:picMk id="13" creationId="{44A4A6F9-E347-4EED-AE8B-020A0D3E12BC}"/>
          </ac:picMkLst>
        </pc:picChg>
      </pc:sldChg>
      <pc:sldChg chg="addSp delSp modSp add mod">
        <pc:chgData name="Francesco Abate" userId="debce27f0f8eaad4" providerId="LiveId" clId="{DFEB250C-A396-4403-A98D-C59A1F7AB427}" dt="2021-06-06T15:03:24.886" v="724" actId="20577"/>
        <pc:sldMkLst>
          <pc:docMk/>
          <pc:sldMk cId="413116130" sldId="335"/>
        </pc:sldMkLst>
        <pc:spChg chg="mod">
          <ac:chgData name="Francesco Abate" userId="debce27f0f8eaad4" providerId="LiveId" clId="{DFEB250C-A396-4403-A98D-C59A1F7AB427}" dt="2021-06-06T14:56:49.762" v="50" actId="20577"/>
          <ac:spMkLst>
            <pc:docMk/>
            <pc:sldMk cId="413116130" sldId="335"/>
            <ac:spMk id="5" creationId="{91EF53E3-F88C-4203-A489-8C9D57513DF6}"/>
          </ac:spMkLst>
        </pc:spChg>
        <pc:spChg chg="mod">
          <ac:chgData name="Francesco Abate" userId="debce27f0f8eaad4" providerId="LiveId" clId="{DFEB250C-A396-4403-A98D-C59A1F7AB427}" dt="2021-06-06T15:03:24.886" v="724" actId="20577"/>
          <ac:spMkLst>
            <pc:docMk/>
            <pc:sldMk cId="413116130" sldId="335"/>
            <ac:spMk id="8" creationId="{6F03AADD-A4FE-4CE8-944C-3F9C9777F0AB}"/>
          </ac:spMkLst>
        </pc:spChg>
        <pc:picChg chg="del">
          <ac:chgData name="Francesco Abate" userId="debce27f0f8eaad4" providerId="LiveId" clId="{DFEB250C-A396-4403-A98D-C59A1F7AB427}" dt="2021-06-06T14:58:15.499" v="351" actId="478"/>
          <ac:picMkLst>
            <pc:docMk/>
            <pc:sldMk cId="413116130" sldId="335"/>
            <ac:picMk id="4" creationId="{8AAEF4C6-F994-49A7-9D83-99E1905CA93D}"/>
          </ac:picMkLst>
        </pc:picChg>
        <pc:picChg chg="add mod">
          <ac:chgData name="Francesco Abate" userId="debce27f0f8eaad4" providerId="LiveId" clId="{DFEB250C-A396-4403-A98D-C59A1F7AB427}" dt="2021-06-06T14:58:56.513" v="353" actId="14826"/>
          <ac:picMkLst>
            <pc:docMk/>
            <pc:sldMk cId="413116130" sldId="335"/>
            <ac:picMk id="6" creationId="{5E33CCE8-EB40-481B-8129-CF17C2B748FA}"/>
          </ac:picMkLst>
        </pc:picChg>
      </pc:sldChg>
      <pc:sldChg chg="addSp delSp modSp del mod">
        <pc:chgData name="Francesco Abate" userId="debce27f0f8eaad4" providerId="LiveId" clId="{DFEB250C-A396-4403-A98D-C59A1F7AB427}" dt="2021-06-06T14:56:38.123" v="42" actId="47"/>
        <pc:sldMkLst>
          <pc:docMk/>
          <pc:sldMk cId="3688422530" sldId="335"/>
        </pc:sldMkLst>
        <pc:spChg chg="add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3" creationId="{4FE82608-3384-4062-9B9F-3C0C1288B268}"/>
          </ac:spMkLst>
        </pc:spChg>
        <pc:spChg chg="del mod">
          <ac:chgData name="Francesco Abate" userId="debce27f0f8eaad4" providerId="LiveId" clId="{DFEB250C-A396-4403-A98D-C59A1F7AB427}" dt="2021-06-06T14:56:33.739" v="41" actId="478"/>
          <ac:spMkLst>
            <pc:docMk/>
            <pc:sldMk cId="3688422530" sldId="335"/>
            <ac:spMk id="5" creationId="{91EF53E3-F88C-4203-A489-8C9D57513DF6}"/>
          </ac:spMkLst>
        </pc:spChg>
      </pc:sldChg>
      <pc:sldChg chg="addSp delSp modSp new mod">
        <pc:chgData name="Francesco Abate" userId="debce27f0f8eaad4" providerId="LiveId" clId="{DFEB250C-A396-4403-A98D-C59A1F7AB427}" dt="2021-06-06T15:39:01.158" v="827"/>
        <pc:sldMkLst>
          <pc:docMk/>
          <pc:sldMk cId="2375471506" sldId="336"/>
        </pc:sldMkLst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2" creationId="{6735B071-D211-4124-B610-C72C4AF7BF7D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3" creationId="{4E1C45A6-6F0A-49AD-B0CA-A2ECF97B13B9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4" creationId="{0AE33977-0D05-4544-A87B-44F65197DD8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5" creationId="{509F08C1-C7BF-4A8C-AB44-38C6FF25D767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6" creationId="{48A347BD-705E-42D6-80F2-7E9B191B29FC}"/>
          </ac:spMkLst>
        </pc:spChg>
        <pc:spChg chg="del mod">
          <ac:chgData name="Francesco Abate" userId="debce27f0f8eaad4" providerId="LiveId" clId="{DFEB250C-A396-4403-A98D-C59A1F7AB427}" dt="2021-06-06T15:35:58.347" v="738" actId="478"/>
          <ac:spMkLst>
            <pc:docMk/>
            <pc:sldMk cId="2375471506" sldId="336"/>
            <ac:spMk id="7" creationId="{1A053874-4ECA-48A6-8008-5AF77FA25262}"/>
          </ac:spMkLst>
        </pc:spChg>
        <pc:spChg chg="del">
          <ac:chgData name="Francesco Abate" userId="debce27f0f8eaad4" providerId="LiveId" clId="{DFEB250C-A396-4403-A98D-C59A1F7AB427}" dt="2021-06-06T15:04:07.446" v="726" actId="478"/>
          <ac:spMkLst>
            <pc:docMk/>
            <pc:sldMk cId="2375471506" sldId="336"/>
            <ac:spMk id="8" creationId="{C07000F4-0E24-411E-B580-A3F6EA2C26C2}"/>
          </ac:spMkLst>
        </pc:spChg>
        <pc:spChg chg="del">
          <ac:chgData name="Francesco Abate" userId="debce27f0f8eaad4" providerId="LiveId" clId="{DFEB250C-A396-4403-A98D-C59A1F7AB427}" dt="2021-06-06T15:04:09.168" v="727" actId="478"/>
          <ac:spMkLst>
            <pc:docMk/>
            <pc:sldMk cId="2375471506" sldId="336"/>
            <ac:spMk id="9" creationId="{C142A6B6-3C26-48F2-B836-D98E3D5FC880}"/>
          </ac:spMkLst>
        </pc:spChg>
        <pc:spChg chg="add mod">
          <ac:chgData name="Francesco Abate" userId="debce27f0f8eaad4" providerId="LiveId" clId="{DFEB250C-A396-4403-A98D-C59A1F7AB427}" dt="2021-06-06T15:38:58.098" v="825" actId="1076"/>
          <ac:spMkLst>
            <pc:docMk/>
            <pc:sldMk cId="2375471506" sldId="336"/>
            <ac:spMk id="11" creationId="{00CD8090-E177-4D8B-8E9C-8E65904E365C}"/>
          </ac:spMkLst>
        </pc:spChg>
        <pc:picChg chg="add del mod">
          <ac:chgData name="Francesco Abate" userId="debce27f0f8eaad4" providerId="LiveId" clId="{DFEB250C-A396-4403-A98D-C59A1F7AB427}" dt="2021-06-06T15:35:58.347" v="738" actId="478"/>
          <ac:picMkLst>
            <pc:docMk/>
            <pc:sldMk cId="2375471506" sldId="336"/>
            <ac:picMk id="9" creationId="{8B801932-0C56-457A-8055-48E88B16E63C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3" creationId="{58A0B1C2-EF65-4BAC-B130-5DF157057D7F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6" creationId="{4B470678-066C-4803-B8E4-C5D3A377D3C9}"/>
          </ac:picMkLst>
        </pc:picChg>
        <pc:picChg chg="add mod">
          <ac:chgData name="Francesco Abate" userId="debce27f0f8eaad4" providerId="LiveId" clId="{DFEB250C-A396-4403-A98D-C59A1F7AB427}" dt="2021-06-06T15:38:48.635" v="824" actId="1076"/>
          <ac:picMkLst>
            <pc:docMk/>
            <pc:sldMk cId="2375471506" sldId="336"/>
            <ac:picMk id="1028" creationId="{01942253-1555-45D6-8AF9-2D29DCE09FEE}"/>
          </ac:picMkLst>
        </pc:picChg>
        <pc:picChg chg="add del">
          <ac:chgData name="Francesco Abate" userId="debce27f0f8eaad4" providerId="LiveId" clId="{DFEB250C-A396-4403-A98D-C59A1F7AB427}" dt="2021-06-06T15:39:01.158" v="827"/>
          <ac:picMkLst>
            <pc:docMk/>
            <pc:sldMk cId="2375471506" sldId="336"/>
            <ac:picMk id="1030" creationId="{D9A7286F-0085-4B60-A2E8-4CE1C4DDFF82}"/>
          </ac:picMkLst>
        </pc:picChg>
      </pc:sldChg>
      <pc:sldChg chg="addSp delSp modSp add mod">
        <pc:chgData name="Francesco Abate" userId="debce27f0f8eaad4" providerId="LiveId" clId="{DFEB250C-A396-4403-A98D-C59A1F7AB427}" dt="2021-06-06T15:43:48.665" v="898" actId="1076"/>
        <pc:sldMkLst>
          <pc:docMk/>
          <pc:sldMk cId="2314446481" sldId="337"/>
        </pc:sldMkLst>
        <pc:spChg chg="mod">
          <ac:chgData name="Francesco Abate" userId="debce27f0f8eaad4" providerId="LiveId" clId="{DFEB250C-A396-4403-A98D-C59A1F7AB427}" dt="2021-06-06T15:39:40.486" v="853" actId="1076"/>
          <ac:spMkLst>
            <pc:docMk/>
            <pc:sldMk cId="2314446481" sldId="337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39:41.937" v="854" actId="478"/>
          <ac:picMkLst>
            <pc:docMk/>
            <pc:sldMk cId="2314446481" sldId="337"/>
            <ac:picMk id="13" creationId="{58A0B1C2-EF65-4BAC-B130-5DF157057D7F}"/>
          </ac:picMkLst>
        </pc:picChg>
        <pc:picChg chg="del">
          <ac:chgData name="Francesco Abate" userId="debce27f0f8eaad4" providerId="LiveId" clId="{DFEB250C-A396-4403-A98D-C59A1F7AB427}" dt="2021-06-06T15:39:50.353" v="856" actId="478"/>
          <ac:picMkLst>
            <pc:docMk/>
            <pc:sldMk cId="2314446481" sldId="337"/>
            <ac:picMk id="1026" creationId="{4B470678-066C-4803-B8E4-C5D3A377D3C9}"/>
          </ac:picMkLst>
        </pc:picChg>
        <pc:picChg chg="del">
          <ac:chgData name="Francesco Abate" userId="debce27f0f8eaad4" providerId="LiveId" clId="{DFEB250C-A396-4403-A98D-C59A1F7AB427}" dt="2021-06-06T15:39:49.169" v="855" actId="478"/>
          <ac:picMkLst>
            <pc:docMk/>
            <pc:sldMk cId="2314446481" sldId="337"/>
            <ac:picMk id="1028" creationId="{01942253-1555-45D6-8AF9-2D29DCE09FEE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0" creationId="{06C5DF32-9099-4B64-9BFD-CF6E7BF73B7F}"/>
          </ac:picMkLst>
        </pc:picChg>
        <pc:picChg chg="add mod">
          <ac:chgData name="Francesco Abate" userId="debce27f0f8eaad4" providerId="LiveId" clId="{DFEB250C-A396-4403-A98D-C59A1F7AB427}" dt="2021-06-06T15:43:48.665" v="898" actId="1076"/>
          <ac:picMkLst>
            <pc:docMk/>
            <pc:sldMk cId="2314446481" sldId="337"/>
            <ac:picMk id="2052" creationId="{E4252133-8D69-4F97-BBDE-2FFF1407F26E}"/>
          </ac:picMkLst>
        </pc:picChg>
      </pc:sldChg>
      <pc:sldChg chg="addSp delSp modSp add mod">
        <pc:chgData name="Francesco Abate" userId="debce27f0f8eaad4" providerId="LiveId" clId="{DFEB250C-A396-4403-A98D-C59A1F7AB427}" dt="2021-06-06T15:43:53.996" v="899" actId="1076"/>
        <pc:sldMkLst>
          <pc:docMk/>
          <pc:sldMk cId="3196682663" sldId="338"/>
        </pc:sldMkLst>
        <pc:spChg chg="mod">
          <ac:chgData name="Francesco Abate" userId="debce27f0f8eaad4" providerId="LiveId" clId="{DFEB250C-A396-4403-A98D-C59A1F7AB427}" dt="2021-06-06T15:41:31.995" v="882" actId="20577"/>
          <ac:spMkLst>
            <pc:docMk/>
            <pc:sldMk cId="3196682663" sldId="338"/>
            <ac:spMk id="11" creationId="{00CD8090-E177-4D8B-8E9C-8E65904E365C}"/>
          </ac:spMkLst>
        </pc:spChg>
        <pc:picChg chg="del">
          <ac:chgData name="Francesco Abate" userId="debce27f0f8eaad4" providerId="LiveId" clId="{DFEB250C-A396-4403-A98D-C59A1F7AB427}" dt="2021-06-06T15:41:33.916" v="883" actId="478"/>
          <ac:picMkLst>
            <pc:docMk/>
            <pc:sldMk cId="3196682663" sldId="338"/>
            <ac:picMk id="2050" creationId="{06C5DF32-9099-4B64-9BFD-CF6E7BF73B7F}"/>
          </ac:picMkLst>
        </pc:picChg>
        <pc:picChg chg="del">
          <ac:chgData name="Francesco Abate" userId="debce27f0f8eaad4" providerId="LiveId" clId="{DFEB250C-A396-4403-A98D-C59A1F7AB427}" dt="2021-06-06T15:41:35.396" v="884" actId="478"/>
          <ac:picMkLst>
            <pc:docMk/>
            <pc:sldMk cId="3196682663" sldId="338"/>
            <ac:picMk id="2052" creationId="{E4252133-8D69-4F97-BBDE-2FFF1407F26E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4" creationId="{328506A6-264D-42F7-9B89-9604345C079A}"/>
          </ac:picMkLst>
        </pc:picChg>
        <pc:picChg chg="add mod">
          <ac:chgData name="Francesco Abate" userId="debce27f0f8eaad4" providerId="LiveId" clId="{DFEB250C-A396-4403-A98D-C59A1F7AB427}" dt="2021-06-06T15:43:53.996" v="899" actId="1076"/>
          <ac:picMkLst>
            <pc:docMk/>
            <pc:sldMk cId="3196682663" sldId="338"/>
            <ac:picMk id="3076" creationId="{2E87F95B-3D85-4A9D-8132-30879D541355}"/>
          </ac:picMkLst>
        </pc:picChg>
      </pc:sldChg>
      <pc:sldChg chg="addSp delSp modSp add mod">
        <pc:chgData name="Francesco Abate" userId="debce27f0f8eaad4" providerId="LiveId" clId="{DFEB250C-A396-4403-A98D-C59A1F7AB427}" dt="2021-06-06T15:48:18.224" v="1068" actId="14100"/>
        <pc:sldMkLst>
          <pc:docMk/>
          <pc:sldMk cId="3384717642" sldId="339"/>
        </pc:sldMkLst>
        <pc:spChg chg="add del">
          <ac:chgData name="Francesco Abate" userId="debce27f0f8eaad4" providerId="LiveId" clId="{DFEB250C-A396-4403-A98D-C59A1F7AB427}" dt="2021-06-06T15:46:01.483" v="920" actId="22"/>
          <ac:spMkLst>
            <pc:docMk/>
            <pc:sldMk cId="3384717642" sldId="339"/>
            <ac:spMk id="6" creationId="{00393BE1-583B-405F-9277-25972DF70A3A}"/>
          </ac:spMkLst>
        </pc:spChg>
        <pc:spChg chg="add del">
          <ac:chgData name="Francesco Abate" userId="debce27f0f8eaad4" providerId="LiveId" clId="{DFEB250C-A396-4403-A98D-C59A1F7AB427}" dt="2021-06-06T15:46:10.667" v="922" actId="22"/>
          <ac:spMkLst>
            <pc:docMk/>
            <pc:sldMk cId="3384717642" sldId="339"/>
            <ac:spMk id="8" creationId="{0B9F3A0B-EDC6-4C06-BE49-299261401960}"/>
          </ac:spMkLst>
        </pc:spChg>
        <pc:spChg chg="mod">
          <ac:chgData name="Francesco Abate" userId="debce27f0f8eaad4" providerId="LiveId" clId="{DFEB250C-A396-4403-A98D-C59A1F7AB427}" dt="2021-06-06T15:45:46.273" v="916" actId="20577"/>
          <ac:spMkLst>
            <pc:docMk/>
            <pc:sldMk cId="3384717642" sldId="339"/>
            <ac:spMk id="11" creationId="{00CD8090-E177-4D8B-8E9C-8E65904E365C}"/>
          </ac:spMkLst>
        </pc:spChg>
        <pc:spChg chg="add del">
          <ac:chgData name="Francesco Abate" userId="debce27f0f8eaad4" providerId="LiveId" clId="{DFEB250C-A396-4403-A98D-C59A1F7AB427}" dt="2021-06-06T15:46:23.243" v="927" actId="22"/>
          <ac:spMkLst>
            <pc:docMk/>
            <pc:sldMk cId="3384717642" sldId="339"/>
            <ac:spMk id="12" creationId="{41B00F6F-1C6D-436D-8393-3062B73A0BB6}"/>
          </ac:spMkLst>
        </pc:spChg>
        <pc:spChg chg="add mod">
          <ac:chgData name="Francesco Abate" userId="debce27f0f8eaad4" providerId="LiveId" clId="{DFEB250C-A396-4403-A98D-C59A1F7AB427}" dt="2021-06-06T15:48:18.224" v="1068" actId="14100"/>
          <ac:spMkLst>
            <pc:docMk/>
            <pc:sldMk cId="3384717642" sldId="339"/>
            <ac:spMk id="13" creationId="{BE1C80B0-543F-46CD-9813-C2087AF71323}"/>
          </ac:spMkLst>
        </pc:spChg>
        <pc:picChg chg="del">
          <ac:chgData name="Francesco Abate" userId="debce27f0f8eaad4" providerId="LiveId" clId="{DFEB250C-A396-4403-A98D-C59A1F7AB427}" dt="2021-06-06T15:45:47.936" v="917" actId="478"/>
          <ac:picMkLst>
            <pc:docMk/>
            <pc:sldMk cId="3384717642" sldId="339"/>
            <ac:picMk id="3074" creationId="{328506A6-264D-42F7-9B89-9604345C079A}"/>
          </ac:picMkLst>
        </pc:picChg>
        <pc:picChg chg="del">
          <ac:chgData name="Francesco Abate" userId="debce27f0f8eaad4" providerId="LiveId" clId="{DFEB250C-A396-4403-A98D-C59A1F7AB427}" dt="2021-06-06T15:45:50.112" v="918" actId="478"/>
          <ac:picMkLst>
            <pc:docMk/>
            <pc:sldMk cId="3384717642" sldId="339"/>
            <ac:picMk id="3076" creationId="{2E87F95B-3D85-4A9D-8132-30879D541355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098" creationId="{840E3257-F4A9-43FC-ACF4-4854A18DAB6B}"/>
          </ac:picMkLst>
        </pc:picChg>
        <pc:picChg chg="add mod">
          <ac:chgData name="Francesco Abate" userId="debce27f0f8eaad4" providerId="LiveId" clId="{DFEB250C-A396-4403-A98D-C59A1F7AB427}" dt="2021-06-06T15:47:06.603" v="937" actId="1076"/>
          <ac:picMkLst>
            <pc:docMk/>
            <pc:sldMk cId="3384717642" sldId="339"/>
            <ac:picMk id="4100" creationId="{C5D59D98-21F3-40EB-A25F-E0138A063707}"/>
          </ac:picMkLst>
        </pc:picChg>
      </pc:sldChg>
      <pc:sldChg chg="modSp add mod ord">
        <pc:chgData name="Francesco Abate" userId="debce27f0f8eaad4" providerId="LiveId" clId="{DFEB250C-A396-4403-A98D-C59A1F7AB427}" dt="2021-06-06T15:51:49.110" v="1425" actId="14100"/>
        <pc:sldMkLst>
          <pc:docMk/>
          <pc:sldMk cId="3877020813" sldId="340"/>
        </pc:sldMkLst>
        <pc:spChg chg="mod">
          <ac:chgData name="Francesco Abate" userId="debce27f0f8eaad4" providerId="LiveId" clId="{DFEB250C-A396-4403-A98D-C59A1F7AB427}" dt="2021-06-06T15:51:49.110" v="1425" actId="14100"/>
          <ac:spMkLst>
            <pc:docMk/>
            <pc:sldMk cId="3877020813" sldId="340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0:11.171" v="1078" actId="14100"/>
          <ac:spMkLst>
            <pc:docMk/>
            <pc:sldMk cId="3877020813" sldId="340"/>
            <ac:spMk id="11" creationId="{3D9E7E43-0082-4819-947F-94AD5664FC83}"/>
          </ac:spMkLst>
        </pc:spChg>
      </pc:sldChg>
      <pc:sldChg chg="addSp delSp modSp add mod ord">
        <pc:chgData name="Francesco Abate" userId="debce27f0f8eaad4" providerId="LiveId" clId="{DFEB250C-A396-4403-A98D-C59A1F7AB427}" dt="2021-06-06T15:52:52.006" v="1448" actId="1076"/>
        <pc:sldMkLst>
          <pc:docMk/>
          <pc:sldMk cId="123734432" sldId="341"/>
        </pc:sldMkLst>
        <pc:spChg chg="add del">
          <ac:chgData name="Francesco Abate" userId="debce27f0f8eaad4" providerId="LiveId" clId="{DFEB250C-A396-4403-A98D-C59A1F7AB427}" dt="2021-06-06T15:52:30.854" v="1444" actId="478"/>
          <ac:spMkLst>
            <pc:docMk/>
            <pc:sldMk cId="123734432" sldId="341"/>
            <ac:spMk id="3" creationId="{47310966-9752-4035-9DD5-FFBC93FC094D}"/>
          </ac:spMkLst>
        </pc:spChg>
        <pc:spChg chg="add del mod">
          <ac:chgData name="Francesco Abate" userId="debce27f0f8eaad4" providerId="LiveId" clId="{DFEB250C-A396-4403-A98D-C59A1F7AB427}" dt="2021-06-06T15:52:33.824" v="1445" actId="478"/>
          <ac:spMkLst>
            <pc:docMk/>
            <pc:sldMk cId="123734432" sldId="341"/>
            <ac:spMk id="4" creationId="{1724F572-75C1-4E11-B642-85F5FC12E0D1}"/>
          </ac:spMkLst>
        </pc:spChg>
        <pc:spChg chg="del mod">
          <ac:chgData name="Francesco Abate" userId="debce27f0f8eaad4" providerId="LiveId" clId="{DFEB250C-A396-4403-A98D-C59A1F7AB427}" dt="2021-06-06T15:52:23.531" v="1440" actId="478"/>
          <ac:spMkLst>
            <pc:docMk/>
            <pc:sldMk cId="123734432" sldId="341"/>
            <ac:spMk id="5" creationId="{6B6DDC29-DFE2-4F0C-9C81-DDBC9CD8D269}"/>
          </ac:spMkLst>
        </pc:spChg>
        <pc:spChg chg="mod">
          <ac:chgData name="Francesco Abate" userId="debce27f0f8eaad4" providerId="LiveId" clId="{DFEB250C-A396-4403-A98D-C59A1F7AB427}" dt="2021-06-06T15:52:44.385" v="1447" actId="1076"/>
          <ac:spMkLst>
            <pc:docMk/>
            <pc:sldMk cId="123734432" sldId="341"/>
            <ac:spMk id="11" creationId="{3D9E7E43-0082-4819-947F-94AD5664FC83}"/>
          </ac:spMkLst>
        </pc:spChg>
        <pc:picChg chg="mod">
          <ac:chgData name="Francesco Abate" userId="debce27f0f8eaad4" providerId="LiveId" clId="{DFEB250C-A396-4403-A98D-C59A1F7AB427}" dt="2021-06-06T15:52:52.006" v="1448" actId="1076"/>
          <ac:picMkLst>
            <pc:docMk/>
            <pc:sldMk cId="123734432" sldId="341"/>
            <ac:picMk id="10" creationId="{067ABCFB-135D-465A-8D06-3042F9E75BB6}"/>
          </ac:picMkLst>
        </pc:picChg>
      </pc:sldChg>
    </pc:docChg>
  </pc:docChgLst>
  <pc:docChgLst>
    <pc:chgData name="Francesco Abate" userId="debce27f0f8eaad4" providerId="LiveId" clId="{528E6D26-478A-4BA9-B83C-935D0ABEE493}"/>
    <pc:docChg chg="modSld">
      <pc:chgData name="Francesco Abate" userId="debce27f0f8eaad4" providerId="LiveId" clId="{528E6D26-478A-4BA9-B83C-935D0ABEE493}" dt="2021-06-23T07:42:06.270" v="12" actId="20577"/>
      <pc:docMkLst>
        <pc:docMk/>
      </pc:docMkLst>
      <pc:sldChg chg="modSp mod">
        <pc:chgData name="Francesco Abate" userId="debce27f0f8eaad4" providerId="LiveId" clId="{528E6D26-478A-4BA9-B83C-935D0ABEE493}" dt="2021-06-23T07:42:06.270" v="12" actId="20577"/>
        <pc:sldMkLst>
          <pc:docMk/>
          <pc:sldMk cId="3696770303" sldId="315"/>
        </pc:sldMkLst>
        <pc:spChg chg="mod">
          <ac:chgData name="Francesco Abate" userId="debce27f0f8eaad4" providerId="LiveId" clId="{528E6D26-478A-4BA9-B83C-935D0ABEE493}" dt="2021-06-23T07:42:06.270" v="12" actId="20577"/>
          <ac:spMkLst>
            <pc:docMk/>
            <pc:sldMk cId="3696770303" sldId="315"/>
            <ac:spMk id="8" creationId="{6F03AADD-A4FE-4CE8-944C-3F9C9777F0AB}"/>
          </ac:spMkLst>
        </pc:spChg>
      </pc:sldChg>
      <pc:sldChg chg="modSp mod">
        <pc:chgData name="Francesco Abate" userId="debce27f0f8eaad4" providerId="LiveId" clId="{528E6D26-478A-4BA9-B83C-935D0ABEE493}" dt="2021-06-23T07:36:52.332" v="1" actId="20577"/>
        <pc:sldMkLst>
          <pc:docMk/>
          <pc:sldMk cId="413116130" sldId="335"/>
        </pc:sldMkLst>
        <pc:spChg chg="mod">
          <ac:chgData name="Francesco Abate" userId="debce27f0f8eaad4" providerId="LiveId" clId="{528E6D26-478A-4BA9-B83C-935D0ABEE493}" dt="2021-06-23T07:36:52.332" v="1" actId="20577"/>
          <ac:spMkLst>
            <pc:docMk/>
            <pc:sldMk cId="413116130" sldId="335"/>
            <ac:spMk id="5" creationId="{91EF53E3-F88C-4203-A489-8C9D57513D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6/23/2021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‹N›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rekkanzer2/VGSalesDataAnalyze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gregorut/videogamesal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43" y="2736366"/>
            <a:ext cx="3924935" cy="1695637"/>
          </a:xfrm>
        </p:spPr>
        <p:txBody>
          <a:bodyPr/>
          <a:lstStyle/>
          <a:p>
            <a:r>
              <a:rPr lang="en-US" sz="4800" dirty="0" err="1"/>
              <a:t>VGSales</a:t>
            </a:r>
            <a:br>
              <a:rPr lang="en-US" sz="4800" dirty="0"/>
            </a:br>
            <a:r>
              <a:rPr lang="en-US" dirty="0"/>
              <a:t>Data Analyzer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 di </a:t>
            </a:r>
            <a:r>
              <a:rPr lang="en-US" dirty="0" err="1"/>
              <a:t>Dati</a:t>
            </a:r>
            <a:r>
              <a:rPr lang="en-US" dirty="0"/>
              <a:t> II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Francesco Abate</a:t>
            </a:r>
            <a:br>
              <a:rPr lang="en-US" dirty="0"/>
            </a:br>
            <a:r>
              <a:rPr lang="en-US" dirty="0"/>
              <a:t>Luigi </a:t>
            </a:r>
            <a:r>
              <a:rPr lang="en-US" dirty="0" err="1"/>
              <a:t>Vollono</a:t>
            </a:r>
            <a:br>
              <a:rPr lang="en-US" dirty="0"/>
            </a:br>
            <a:r>
              <a:rPr lang="en-US" dirty="0"/>
              <a:t>Marco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Buono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/>
              <a:t>Import del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52AF3-E828-4F65-AFFA-CB064EAE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36210"/>
            <a:ext cx="3390603" cy="24458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F3A49F4-ABAF-41D0-B50B-A4407B50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60" y="2372301"/>
            <a:ext cx="7967757" cy="3509825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C65A8A4-DD29-4947-BE29-FC805F0C2E8A}"/>
              </a:ext>
            </a:extLst>
          </p:cNvPr>
          <p:cNvCxnSpPr>
            <a:cxnSpLocks/>
          </p:cNvCxnSpPr>
          <p:nvPr/>
        </p:nvCxnSpPr>
        <p:spPr>
          <a:xfrm>
            <a:off x="3806460" y="4997302"/>
            <a:ext cx="8066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52D26B2-262A-4904-8F44-2D9B6B107FD0}"/>
              </a:ext>
            </a:extLst>
          </p:cNvPr>
          <p:cNvCxnSpPr>
            <a:cxnSpLocks/>
          </p:cNvCxnSpPr>
          <p:nvPr/>
        </p:nvCxnSpPr>
        <p:spPr>
          <a:xfrm>
            <a:off x="3806460" y="5882126"/>
            <a:ext cx="806677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66C3857-425E-4DD0-8AF5-D8D04CDD003A}"/>
              </a:ext>
            </a:extLst>
          </p:cNvPr>
          <p:cNvCxnSpPr>
            <a:cxnSpLocks/>
          </p:cNvCxnSpPr>
          <p:nvPr/>
        </p:nvCxnSpPr>
        <p:spPr>
          <a:xfrm>
            <a:off x="3806460" y="4997301"/>
            <a:ext cx="0" cy="88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96EE30-4307-4230-B905-3E8729D2AC21}"/>
              </a:ext>
            </a:extLst>
          </p:cNvPr>
          <p:cNvCxnSpPr>
            <a:cxnSpLocks/>
          </p:cNvCxnSpPr>
          <p:nvPr/>
        </p:nvCxnSpPr>
        <p:spPr>
          <a:xfrm>
            <a:off x="11873238" y="4997301"/>
            <a:ext cx="0" cy="88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79A1404-CA64-451B-AEF1-9C70B3230246}"/>
              </a:ext>
            </a:extLst>
          </p:cNvPr>
          <p:cNvCxnSpPr/>
          <p:nvPr/>
        </p:nvCxnSpPr>
        <p:spPr>
          <a:xfrm>
            <a:off x="2686919" y="5401341"/>
            <a:ext cx="9994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1C063877-E2E8-46E3-9411-99AD42FDB98B}"/>
              </a:ext>
            </a:extLst>
          </p:cNvPr>
          <p:cNvSpPr/>
          <p:nvPr/>
        </p:nvSpPr>
        <p:spPr>
          <a:xfrm>
            <a:off x="1807537" y="5135529"/>
            <a:ext cx="999461" cy="552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FF0000"/>
                </a:solidFill>
              </a:rPr>
              <a:t>INDICE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9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Pulizia</a:t>
            </a:r>
            <a:endParaRPr lang="en-US" dirty="0"/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5E33CCE8-EB40-481B-8129-CF17C2B748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137" r="5137"/>
          <a:stretch/>
        </p:blipFill>
        <p:spPr>
          <a:xfrm>
            <a:off x="7090228" y="805213"/>
            <a:ext cx="4441372" cy="539303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4A3FC9-800F-4A6C-A7F9-CBF85176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75" y="2164305"/>
            <a:ext cx="2529390" cy="252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Interfacce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Componi</a:t>
            </a:r>
            <a:r>
              <a:rPr lang="en-US" dirty="0"/>
              <a:t> le query</a:t>
            </a:r>
          </a:p>
        </p:txBody>
      </p:sp>
    </p:spTree>
    <p:extLst>
      <p:ext uri="{BB962C8B-B14F-4D97-AF65-F5344CB8AC3E}">
        <p14:creationId xmlns:p14="http://schemas.microsoft.com/office/powerpoint/2010/main" val="360181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474720" cy="438150"/>
          </a:xfrm>
        </p:spPr>
        <p:txBody>
          <a:bodyPr/>
          <a:lstStyle/>
          <a:p>
            <a:r>
              <a:rPr lang="it-IT" dirty="0"/>
              <a:t>Interfacce: basic query</a:t>
            </a:r>
          </a:p>
        </p:txBody>
      </p:sp>
      <p:pic>
        <p:nvPicPr>
          <p:cNvPr id="13" name="Picture 1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58A0B1C2-EF65-4BAC-B130-5DF1570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17" y="1233180"/>
            <a:ext cx="2451916" cy="49655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470678-066C-4803-B8E4-C5D3A377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87" y="1233179"/>
            <a:ext cx="2445330" cy="496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942253-1555-45D6-8AF9-2D29DCE0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71" y="1228145"/>
            <a:ext cx="2451916" cy="49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advanced queries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C5DF32-9099-4B64-9BFD-CF6E7BF7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61" y="1233182"/>
            <a:ext cx="2498545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252133-8D69-4F97-BBDE-2FFF1407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3182"/>
            <a:ext cx="2460886" cy="50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4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risultati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8506A6-264D-42F7-9B89-9604345C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41" y="1151445"/>
            <a:ext cx="2501062" cy="50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87F95B-3D85-4A9D-8132-30879D54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89" y="1146047"/>
            <a:ext cx="2546161" cy="50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CD8090-E177-4D8B-8E9C-8E65904E36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345" y="527547"/>
            <a:ext cx="3945156" cy="438150"/>
          </a:xfrm>
        </p:spPr>
        <p:txBody>
          <a:bodyPr/>
          <a:lstStyle/>
          <a:p>
            <a:r>
              <a:rPr lang="it-IT" dirty="0"/>
              <a:t>Interfacce: multipiattaforma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0E3257-F4A9-43FC-ACF4-4854A18D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3" y="1621021"/>
            <a:ext cx="2216383" cy="44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59D98-21F3-40EB-A25F-E0138A06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7" y="1518406"/>
            <a:ext cx="3974197" cy="45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E1C80B0-543F-46CD-9813-C2087AF71323}"/>
              </a:ext>
            </a:extLst>
          </p:cNvPr>
          <p:cNvSpPr txBox="1">
            <a:spLocks/>
          </p:cNvSpPr>
          <p:nvPr/>
        </p:nvSpPr>
        <p:spPr>
          <a:xfrm>
            <a:off x="702344" y="965697"/>
            <a:ext cx="5849457" cy="43844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Android vs Windows (Chrome App, senza adattamenti grafici)</a:t>
            </a:r>
          </a:p>
        </p:txBody>
      </p:sp>
    </p:spTree>
    <p:extLst>
      <p:ext uri="{BB962C8B-B14F-4D97-AF65-F5344CB8AC3E}">
        <p14:creationId xmlns:p14="http://schemas.microsoft.com/office/powerpoint/2010/main" val="338471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6"/>
            <a:ext cx="3924934" cy="693398"/>
          </a:xfrm>
        </p:spPr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Note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2499919"/>
            <a:ext cx="3924934" cy="28500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L’applicativo adotta un design responsive, in modo da potersi adattare senza troppi problemi a qualsiasi schermo.</a:t>
            </a:r>
          </a:p>
          <a:p>
            <a:r>
              <a:rPr lang="it-IT" dirty="0">
                <a:solidFill>
                  <a:schemeClr val="bg1"/>
                </a:solidFill>
              </a:rPr>
              <a:t>Inoltre, ogni campo di input viene validato in modo da rispettare i corretti formati.</a:t>
            </a:r>
          </a:p>
        </p:txBody>
      </p:sp>
    </p:spTree>
    <p:extLst>
      <p:ext uri="{BB962C8B-B14F-4D97-AF65-F5344CB8AC3E}">
        <p14:creationId xmlns:p14="http://schemas.microsoft.com/office/powerpoint/2010/main" val="387702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4009997"/>
          </a:xfrm>
        </p:spPr>
        <p:txBody>
          <a:bodyPr/>
          <a:lstStyle/>
          <a:p>
            <a:r>
              <a:rPr lang="it-IT" dirty="0"/>
              <a:t>Lo sviluppo di VGSales Data Analyzer ci ha permesso di interagire con una nuova tipologia di database di cui avevamo poca e nulla esperienza.</a:t>
            </a:r>
          </a:p>
          <a:p>
            <a:r>
              <a:rPr lang="it-IT" dirty="0"/>
              <a:t>Realizzarla con il framework Flutter ci ha permesso di comprendere come funziona lo sviluppo di applicazioni multipiattaforma.</a:t>
            </a:r>
          </a:p>
          <a:p>
            <a:r>
              <a:rPr lang="it-IT" dirty="0"/>
              <a:t>Infine, l’hosting e l’esecuzione delle queries remote ci ha permesso di acquisire maggiore confidenza con il codice asincrono.</a:t>
            </a:r>
          </a:p>
          <a:p>
            <a:endParaRPr lang="it-IT" dirty="0"/>
          </a:p>
        </p:txBody>
      </p:sp>
      <p:pic>
        <p:nvPicPr>
          <p:cNvPr id="20" name="Picture Placeholder 8" descr="Computer script on a screen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090" r="17090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0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8" y="3082301"/>
            <a:ext cx="3924934" cy="693398"/>
          </a:xfrm>
        </p:spPr>
        <p:txBody>
          <a:bodyPr/>
          <a:lstStyle/>
          <a:p>
            <a:pPr algn="ctr" rtl="0" eaLnBrk="1" latinLnBrk="0" hangingPunct="1"/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Grazie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VGSales Data Analyzer è un applicativo multipiattaforma sviluppato con tecnologie innovative, capace di analizzare secondo i propri criteri un grande dataset di vendite inerenti ai videogiochi. L’uso dell’applicativo è destinato a programmatori e statistici.</a:t>
            </a:r>
          </a:p>
        </p:txBody>
      </p:sp>
      <p:pic>
        <p:nvPicPr>
          <p:cNvPr id="11" name="Picture Placeholder 10" descr="Blurred financial stock market data and graph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14" r="14714"/>
          <a:stretch/>
        </p:blipFill>
        <p:spPr>
          <a:xfrm>
            <a:off x="5733416" y="624239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queries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L’utente potrà utilizzare l’applicazione per formare le proprie queries, quindi per effettuare ricerche sul database secondo propri criteri personali.</a:t>
            </a:r>
          </a:p>
          <a:p>
            <a:pPr marL="0" indent="0">
              <a:buNone/>
            </a:pPr>
            <a:r>
              <a:rPr lang="it-IT" dirty="0"/>
              <a:t>Le queries saranno componibili, inserendo condizioni su ogni attributo disponibile.</a:t>
            </a:r>
          </a:p>
          <a:p>
            <a:pPr marL="0" indent="0">
              <a:buNone/>
            </a:pPr>
            <a:r>
              <a:rPr lang="it-IT" dirty="0"/>
              <a:t>Oltre alle semplici queries, sarà possibile eseguire le aggregazioni.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59" r="22559"/>
          <a:stretch/>
        </p:blipFill>
        <p:spPr>
          <a:xfrm>
            <a:off x="7090227" y="786181"/>
            <a:ext cx="4441372" cy="5393036"/>
          </a:xfr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 err="1">
                <a:effectLst/>
                <a:latin typeface="Calibri Light" panose="020F0302020204030204" pitchFamily="34" charset="0"/>
                <a:ea typeface="+mn-ea"/>
                <a:cs typeface="+mn-cs"/>
              </a:rPr>
              <a:t>Tecnologie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Never stop learning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L’applicativo è stato realizzato in Dart utilizzando il framework Flutter, realizzato da Google per semplificare lo sviluppo multipiattaforma.</a:t>
            </a:r>
          </a:p>
          <a:p>
            <a:pPr marL="0" indent="0">
              <a:buNone/>
            </a:pPr>
            <a:r>
              <a:rPr lang="it-IT" dirty="0"/>
              <a:t>Framework nato relativamente da poco, è già oggi entrato nel cuore di moltissimi programmatori siccome permette di sviluppare applicativi in relativamente poco tempo.</a:t>
            </a:r>
          </a:p>
          <a:p>
            <a:pPr marL="0" indent="0">
              <a:buNone/>
            </a:pPr>
            <a:r>
              <a:rPr lang="it-IT" dirty="0"/>
              <a:t>VGSales Data Analyzer, difatti, è disponibile per Android, iOS e Windows.</a:t>
            </a:r>
          </a:p>
        </p:txBody>
      </p:sp>
      <p:pic>
        <p:nvPicPr>
          <p:cNvPr id="7" name="Picture 6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1485406C-3562-4B33-8867-6E84BDE0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26" y="1199626"/>
            <a:ext cx="6634292" cy="39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Riguardo il database, è stato utilizzato MongoDB, database NoSQL molto famoso e popolare, rapido e prestante quando si effettuano ricerche su grandi dataset.</a:t>
            </a:r>
          </a:p>
          <a:p>
            <a:pPr marL="0" indent="0">
              <a:buNone/>
            </a:pPr>
            <a:r>
              <a:rPr lang="it-IT" dirty="0"/>
              <a:t>Il sito di MongoDB offre hosting gratuito per database di piccola taglia, quindi l’applicativo si interfaccia con il database in remoto.</a:t>
            </a:r>
          </a:p>
          <a:p>
            <a:pPr marL="0" indent="0">
              <a:buNone/>
            </a:pPr>
            <a:r>
              <a:rPr lang="it-IT" dirty="0"/>
              <a:t>L’integrazione tra database e applicazione è realizzata tramite apposita API «Mongo-dart».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C58B600-E42E-4493-924E-79086424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64" y="1310958"/>
            <a:ext cx="3457190" cy="40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6430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sorgenti di VGSales Data Analyzer sono disponibili pubblicamente su GitHub, sistema di versioning utilizzato per lo sviluppo in collaborazione.</a:t>
            </a:r>
          </a:p>
          <a:p>
            <a:pPr marL="0" indent="0">
              <a:buNone/>
            </a:pPr>
            <a:r>
              <a:rPr lang="it-IT" dirty="0"/>
              <a:t>La repository che ospita i sorgenti include anche il dataset originario, un piccolo schema di progettazione dell’applicativo e uno script di pulizia del database.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alla repository</a:t>
            </a:r>
            <a:endParaRPr lang="it-IT" i="1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AAEF4C6-F994-49A7-9D83-99E1905C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60" y="1636210"/>
            <a:ext cx="3103927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Dataset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parlano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5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052503" cy="830997"/>
          </a:xfrm>
        </p:spPr>
        <p:txBody>
          <a:bodyPr/>
          <a:lstStyle/>
          <a:p>
            <a:r>
              <a:rPr lang="en-US" dirty="0" err="1"/>
              <a:t>Scelta</a:t>
            </a:r>
            <a:r>
              <a:rPr lang="en-US" dirty="0"/>
              <a:t> del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36210"/>
            <a:ext cx="4275138" cy="438441"/>
          </a:xfrm>
        </p:spPr>
        <p:txBody>
          <a:bodyPr/>
          <a:lstStyle/>
          <a:p>
            <a:r>
              <a:rPr lang="it-IT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al dataset</a:t>
            </a:r>
            <a:endParaRPr lang="it-IT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B351-B3CF-4A29-ADC6-E5BD1FDD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61" y="2467207"/>
            <a:ext cx="9861405" cy="167119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9397675-4E63-4085-99B9-D3159DBB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058" y="1541816"/>
            <a:ext cx="1844340" cy="712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869B9-C78E-4AD1-93DC-1658555BE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506" y="4530954"/>
            <a:ext cx="5630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234</TotalTime>
  <Words>428</Words>
  <Application>Microsoft Office PowerPoint</Application>
  <PresentationFormat>Widescreen</PresentationFormat>
  <Paragraphs>48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</vt:lpstr>
      <vt:lpstr>Office Theme</vt:lpstr>
      <vt:lpstr>VGSales Data Analyzer</vt:lpstr>
      <vt:lpstr>Idea</vt:lpstr>
      <vt:lpstr>Custom queries</vt:lpstr>
      <vt:lpstr>Tecnologie</vt:lpstr>
      <vt:lpstr>Applicazione</vt:lpstr>
      <vt:lpstr>Database</vt:lpstr>
      <vt:lpstr>Versioning</vt:lpstr>
      <vt:lpstr>Dataset</vt:lpstr>
      <vt:lpstr>Scelta del dataset</vt:lpstr>
      <vt:lpstr>Import del dataset</vt:lpstr>
      <vt:lpstr>Pulizia</vt:lpstr>
      <vt:lpstr>Interfacce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Note</vt:lpstr>
      <vt:lpstr>Conclusioni 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VGSales Data Analyzer</dc:title>
  <dc:creator>Francesco Abate</dc:creator>
  <cp:lastModifiedBy>LUIGI VOLLONO</cp:lastModifiedBy>
  <cp:revision>17</cp:revision>
  <dcterms:created xsi:type="dcterms:W3CDTF">2021-06-06T13:44:46Z</dcterms:created>
  <dcterms:modified xsi:type="dcterms:W3CDTF">2021-06-23T10:22:18Z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