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84" r:id="rId4"/>
    <p:sldId id="263" r:id="rId5"/>
    <p:sldId id="267" r:id="rId6"/>
    <p:sldId id="268" r:id="rId7"/>
    <p:sldId id="265" r:id="rId8"/>
    <p:sldId id="264" r:id="rId9"/>
    <p:sldId id="266" r:id="rId10"/>
    <p:sldId id="282" r:id="rId11"/>
    <p:sldId id="283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BE7"/>
    <a:srgbClr val="E3DAD3"/>
    <a:srgbClr val="EFE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60"/>
  </p:normalViewPr>
  <p:slideViewPr>
    <p:cSldViewPr snapToGrid="0">
      <p:cViewPr>
        <p:scale>
          <a:sx n="69" d="100"/>
          <a:sy n="69" d="100"/>
        </p:scale>
        <p:origin x="880" y="9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D7117-E2A6-44A9-BD3E-35E9CBF6B3AC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4C4BC-8464-4BF2-99BE-92586AF845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59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4C4BC-8464-4BF2-99BE-92586AF8451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08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8B8737-B3C1-D37B-2C92-B1DF16B90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A92966-346D-B357-353E-EB6C9D834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606F82-173E-0361-7F0B-B3D78A47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CBC-85EF-41E9-997C-A78A39162F38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CC6D2B-1822-F318-CB6A-C9C4DE07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D9F913-7163-4339-FD68-8450CFB0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2545-7A5A-4B4E-888C-E9E153100A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135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89A395-6E80-CF6D-2BE7-56CCA469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3D526A1-CDC6-71DF-3FD5-E72AB32DD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A91105-62DE-1F04-62D3-2281D5E10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CBC-85EF-41E9-997C-A78A39162F38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7D939A-160D-874A-D176-A5F5A61F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B75D5F-AD87-141A-52E2-6338DFF0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2545-7A5A-4B4E-888C-E9E153100A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61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0D45018-F489-B7E4-57E5-CF9B9F0B5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1063E1-9EF0-00F5-6A4E-152BEF9FB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324435-B08D-4115-B7D1-186C3EA2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CBC-85EF-41E9-997C-A78A39162F38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F0806B-10DD-E6CE-79E3-B8CBA944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943B40-C878-F11E-4002-5BD24CA3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2545-7A5A-4B4E-888C-E9E153100A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443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14D869-670F-7D87-2C94-C09C6855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8F3DBC-00BF-59B6-9926-37F044D51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6437C7-EC53-3073-5C0B-989B8CAC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CBC-85EF-41E9-997C-A78A39162F38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B57230-5FD4-B336-04F6-EE0652AE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1CB16A-EAB4-388E-055E-ED2B4F45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2545-7A5A-4B4E-888C-E9E153100A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923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6642D8-4B97-61C6-C9F2-E61205BCD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6F52FF-1CF7-A9AE-4942-D8EEDBD2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7123A5-25F7-E76E-AB25-F17F1EAC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CBC-85EF-41E9-997C-A78A39162F38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75CB2B-0221-2EAB-31A6-1633E8E2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534E45-FDE8-6276-19C7-E45E5278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2545-7A5A-4B4E-888C-E9E153100A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605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44D878-1334-15F5-F4FF-5A2448E7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8D792A-CF2B-81AA-F70B-9072E25F1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F47074-C38D-5EA9-6685-1BDBC4171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24A4E46-7793-EE8E-8F6F-7234090F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CBC-85EF-41E9-997C-A78A39162F38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5E5E97-44F3-63F4-C6DD-4AC8E02F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2B6292-F2C2-72B3-6530-B6FADA64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2545-7A5A-4B4E-888C-E9E153100A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77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F21E5C-EF4F-92EB-917A-D631C2C4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8B8986-2138-7B4D-0277-EB9B5E32D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70CC084-3D77-89B8-FCFB-39A7DBC69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30587D6-9869-5002-2E8A-B7E880DD3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10D780-C78F-5764-9074-BF99072F8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0A2E35-584E-F7AE-DE8C-744A3920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CBC-85EF-41E9-997C-A78A39162F38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2414636-72D8-D65B-9212-E60D5215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E728C1B-46EF-88D6-58D7-94E982B2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2545-7A5A-4B4E-888C-E9E153100A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567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F32ECE-17C5-7F43-62DB-3044CFD3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DA9FE4B-714C-8560-9B3C-F32301DF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CBC-85EF-41E9-997C-A78A39162F38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AD4763-31BB-6415-87FE-1650A85B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56F491-6D65-C856-56DF-9846418A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2545-7A5A-4B4E-888C-E9E153100A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231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665CA11-5FB3-2066-4D48-993A1C2D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CBC-85EF-41E9-997C-A78A39162F38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99A140-D9C8-12E5-8EF3-5F4F34DC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FF340B-E13D-B1E1-9381-EBF0E28F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2545-7A5A-4B4E-888C-E9E153100A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2E3F1F-2DAA-CCB7-39DC-97E5E09E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F0D356-FB05-829D-BE9A-406077563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CB63A2C-6F32-DC9C-84A4-D6C0FA042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64611F-BA23-0807-7762-C085271F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CBC-85EF-41E9-997C-A78A39162F38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6283CA-DB22-3C70-DDEF-799B28ED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B02B87-F217-6B7B-C6D6-E8BF9622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2545-7A5A-4B4E-888C-E9E153100A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81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500FF0-F0F4-E8B7-61CE-56102FDF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EA8FF8F-1A19-EE07-B376-F0B55E1B7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431EA0-F430-6432-0126-43D3F2F21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23C835-1166-4AC6-AC7B-35399FB9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8CBC-85EF-41E9-997C-A78A39162F38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82DF5B-524C-5D49-3230-AE2D5D3F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ABB71D-2FE5-84B3-D07D-D38CD9CC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2545-7A5A-4B4E-888C-E9E153100A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5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AD3">
            <a:alpha val="5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628D690-C9DD-7F81-31B0-5BD337E32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9C02EF-6373-E7E7-642A-40280034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EEE465-3467-6F90-4018-6CE1FE695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78CBC-85EF-41E9-997C-A78A39162F38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EE4B1A-A7FF-8E72-D45F-F4D6B28E8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2C1B50-ECDF-C5A2-107A-1B7338AEF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52545-7A5A-4B4E-888C-E9E153100A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983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9C850A-86A2-98B0-F92F-15C6DF718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7" y="1697367"/>
            <a:ext cx="11433386" cy="2387600"/>
          </a:xfrm>
        </p:spPr>
        <p:txBody>
          <a:bodyPr>
            <a:normAutofit fontScale="90000"/>
          </a:bodyPr>
          <a:lstStyle/>
          <a:p>
            <a:r>
              <a:rPr lang="it-IT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PRODUZIONE MULTI-STABILIMENTO CON MERCATO GLOBALE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117E4EA-409F-6E36-E533-D6EDAB91E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4966"/>
            <a:ext cx="9144000" cy="1265967"/>
          </a:xfrm>
        </p:spPr>
        <p:txBody>
          <a:bodyPr>
            <a:normAutofit/>
          </a:bodyPr>
          <a:lstStyle/>
          <a:p>
            <a:r>
              <a:rPr lang="it-IT" sz="3600" dirty="0"/>
              <a:t>NDC + 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991D52-647A-81F8-0188-F71CE9A10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817" y="282374"/>
            <a:ext cx="1546412" cy="520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13C44A-EA76-0916-AF62-72CF049A1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732" t="31275" r="28198" b="31078"/>
          <a:stretch/>
        </p:blipFill>
        <p:spPr bwMode="auto">
          <a:xfrm>
            <a:off x="10320617" y="131505"/>
            <a:ext cx="1624939" cy="79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6EF7CE1-B9F2-D77F-F796-1DFA7B528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409" y="155004"/>
            <a:ext cx="775446" cy="77544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7DC478B-4737-18FF-DBEC-88F4846C0C70}"/>
              </a:ext>
            </a:extLst>
          </p:cNvPr>
          <p:cNvSpPr txBox="1"/>
          <p:nvPr/>
        </p:nvSpPr>
        <p:spPr>
          <a:xfrm>
            <a:off x="9420263" y="6349517"/>
            <a:ext cx="2525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HACKATHON </a:t>
            </a:r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2025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411F15F-6634-705A-9737-68AE43DD5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778" b="92974" l="9284" r="89942">
                        <a14:foregroundMark x1="74081" y1="11111" x2="74081" y2="11111"/>
                        <a14:foregroundMark x1="72921" y1="10621" x2="72921" y2="10621"/>
                        <a14:foregroundMark x1="74662" y1="5392" x2="74662" y2="5392"/>
                        <a14:foregroundMark x1="68085" y1="11275" x2="68085" y2="11275"/>
                        <a14:foregroundMark x1="66731" y1="11275" x2="66731" y2="11275"/>
                        <a14:foregroundMark x1="75242" y1="2778" x2="75242" y2="2778"/>
                        <a14:foregroundMark x1="69052" y1="20752" x2="69052" y2="20752"/>
                        <a14:foregroundMark x1="75242" y1="89869" x2="75242" y2="89869"/>
                        <a14:foregroundMark x1="77176" y1="93137" x2="77176" y2="93137"/>
                        <a14:foregroundMark x1="26112" y1="64216" x2="26112" y2="64216"/>
                        <a14:foregroundMark x1="26692" y1="64379" x2="26692" y2="64379"/>
                        <a14:foregroundMark x1="9284" y1="66993" x2="9284" y2="669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07" y="4139644"/>
            <a:ext cx="1866837" cy="220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641468F-183C-2A37-DE84-BEBF35589682}"/>
              </a:ext>
            </a:extLst>
          </p:cNvPr>
          <p:cNvSpPr txBox="1"/>
          <p:nvPr/>
        </p:nvSpPr>
        <p:spPr>
          <a:xfrm>
            <a:off x="4633352" y="4676671"/>
            <a:ext cx="364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Frekko</a:t>
            </a:r>
            <a:r>
              <a:rPr lang="it-IT" dirty="0"/>
              <a:t>, </a:t>
            </a:r>
            <a:r>
              <a:rPr lang="it-IT" dirty="0" err="1"/>
              <a:t>Tonet</a:t>
            </a:r>
            <a:r>
              <a:rPr lang="it-IT" dirty="0"/>
              <a:t>, Brollo, Riccio ed Eka</a:t>
            </a:r>
          </a:p>
        </p:txBody>
      </p:sp>
    </p:spTree>
    <p:extLst>
      <p:ext uri="{BB962C8B-B14F-4D97-AF65-F5344CB8AC3E}">
        <p14:creationId xmlns:p14="http://schemas.microsoft.com/office/powerpoint/2010/main" val="284477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FB2DC-4832-026C-71AD-CF8264CD3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3E575AD3-0090-5E29-4E06-24A9755B736B}"/>
              </a:ext>
            </a:extLst>
          </p:cNvPr>
          <p:cNvGrpSpPr/>
          <p:nvPr/>
        </p:nvGrpSpPr>
        <p:grpSpPr>
          <a:xfrm>
            <a:off x="-1131871" y="-2311050"/>
            <a:ext cx="15793879" cy="10067815"/>
            <a:chOff x="-1131871" y="-2311050"/>
            <a:chExt cx="15793879" cy="10067815"/>
          </a:xfrm>
        </p:grpSpPr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0A5CAD6E-B136-CB3B-F95B-CBDF8710DC9B}"/>
                </a:ext>
              </a:extLst>
            </p:cNvPr>
            <p:cNvGrpSpPr/>
            <p:nvPr/>
          </p:nvGrpSpPr>
          <p:grpSpPr>
            <a:xfrm>
              <a:off x="-679023" y="-2184776"/>
              <a:ext cx="15341031" cy="9941541"/>
              <a:chOff x="-1131871" y="-2167357"/>
              <a:chExt cx="15341031" cy="9941541"/>
            </a:xfrm>
          </p:grpSpPr>
          <p:grpSp>
            <p:nvGrpSpPr>
              <p:cNvPr id="193" name="Gruppo 192">
                <a:extLst>
                  <a:ext uri="{FF2B5EF4-FFF2-40B4-BE49-F238E27FC236}">
                    <a16:creationId xmlns:a16="http://schemas.microsoft.com/office/drawing/2014/main" id="{59267D4F-41AB-889B-620C-2936E82A4F81}"/>
                  </a:ext>
                </a:extLst>
              </p:cNvPr>
              <p:cNvGrpSpPr/>
              <p:nvPr/>
            </p:nvGrpSpPr>
            <p:grpSpPr>
              <a:xfrm>
                <a:off x="-1131871" y="-1065918"/>
                <a:ext cx="14406081" cy="8781810"/>
                <a:chOff x="152400" y="-665226"/>
                <a:chExt cx="13018541" cy="7662374"/>
              </a:xfrm>
            </p:grpSpPr>
            <p:grpSp>
              <p:nvGrpSpPr>
                <p:cNvPr id="327" name="Gruppo 326">
                  <a:extLst>
                    <a:ext uri="{FF2B5EF4-FFF2-40B4-BE49-F238E27FC236}">
                      <a16:creationId xmlns:a16="http://schemas.microsoft.com/office/drawing/2014/main" id="{500F97B7-1C8D-3892-5380-B6690BFBC53E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52" name="Figura a mano libera: forma 351">
                    <a:extLst>
                      <a:ext uri="{FF2B5EF4-FFF2-40B4-BE49-F238E27FC236}">
                        <a16:creationId xmlns:a16="http://schemas.microsoft.com/office/drawing/2014/main" id="{B0A6A58E-3067-B510-B19B-73DD36BBDBA9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3" name="Figura a mano libera: forma 352">
                    <a:extLst>
                      <a:ext uri="{FF2B5EF4-FFF2-40B4-BE49-F238E27FC236}">
                        <a16:creationId xmlns:a16="http://schemas.microsoft.com/office/drawing/2014/main" id="{CA7BC91D-4394-23A6-56F6-87E281649661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4" name="Figura a mano libera: forma 353">
                    <a:extLst>
                      <a:ext uri="{FF2B5EF4-FFF2-40B4-BE49-F238E27FC236}">
                        <a16:creationId xmlns:a16="http://schemas.microsoft.com/office/drawing/2014/main" id="{56D57C66-F0E0-8934-4A32-E0CA882C7E75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5" name="Figura a mano libera: forma 354">
                    <a:extLst>
                      <a:ext uri="{FF2B5EF4-FFF2-40B4-BE49-F238E27FC236}">
                        <a16:creationId xmlns:a16="http://schemas.microsoft.com/office/drawing/2014/main" id="{B0C35532-B9FE-A4FC-CBD4-FB2681C28B25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6" name="Figura a mano libera: forma 355">
                    <a:extLst>
                      <a:ext uri="{FF2B5EF4-FFF2-40B4-BE49-F238E27FC236}">
                        <a16:creationId xmlns:a16="http://schemas.microsoft.com/office/drawing/2014/main" id="{668E974D-F5E1-86F6-7025-DF05E92EF091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7" name="Figura a mano libera: forma 356">
                    <a:extLst>
                      <a:ext uri="{FF2B5EF4-FFF2-40B4-BE49-F238E27FC236}">
                        <a16:creationId xmlns:a16="http://schemas.microsoft.com/office/drawing/2014/main" id="{1D8C9DA1-DB47-6C1D-6F6D-E26FDAE3FAF8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8" name="Figura a mano libera: forma 357">
                    <a:extLst>
                      <a:ext uri="{FF2B5EF4-FFF2-40B4-BE49-F238E27FC236}">
                        <a16:creationId xmlns:a16="http://schemas.microsoft.com/office/drawing/2014/main" id="{72461187-481C-2089-6BF0-C27527B76477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8" name="Gruppo 327">
                  <a:extLst>
                    <a:ext uri="{FF2B5EF4-FFF2-40B4-BE49-F238E27FC236}">
                      <a16:creationId xmlns:a16="http://schemas.microsoft.com/office/drawing/2014/main" id="{29DF2A3A-1281-BBB0-3120-03FACFCD64D8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45" name="Figura a mano libera: forma 344">
                    <a:extLst>
                      <a:ext uri="{FF2B5EF4-FFF2-40B4-BE49-F238E27FC236}">
                        <a16:creationId xmlns:a16="http://schemas.microsoft.com/office/drawing/2014/main" id="{681858FC-1400-CE90-2CA6-F3E9B869F2F6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6" name="Figura a mano libera: forma 345">
                    <a:extLst>
                      <a:ext uri="{FF2B5EF4-FFF2-40B4-BE49-F238E27FC236}">
                        <a16:creationId xmlns:a16="http://schemas.microsoft.com/office/drawing/2014/main" id="{32D8375D-0097-A06C-A7D5-05007BB45ED2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7" name="Figura a mano libera: forma 346">
                    <a:extLst>
                      <a:ext uri="{FF2B5EF4-FFF2-40B4-BE49-F238E27FC236}">
                        <a16:creationId xmlns:a16="http://schemas.microsoft.com/office/drawing/2014/main" id="{585D9372-449C-1644-1C57-6280FF0AF27C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8" name="Figura a mano libera: forma 347">
                    <a:extLst>
                      <a:ext uri="{FF2B5EF4-FFF2-40B4-BE49-F238E27FC236}">
                        <a16:creationId xmlns:a16="http://schemas.microsoft.com/office/drawing/2014/main" id="{F42EA2A9-8C8A-2BDD-E5EA-6FD72B75B87A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9" name="Figura a mano libera: forma 348">
                    <a:extLst>
                      <a:ext uri="{FF2B5EF4-FFF2-40B4-BE49-F238E27FC236}">
                        <a16:creationId xmlns:a16="http://schemas.microsoft.com/office/drawing/2014/main" id="{B4992E9B-749F-0524-8AFC-10BDD1798C98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0" name="Figura a mano libera: forma 349">
                    <a:extLst>
                      <a:ext uri="{FF2B5EF4-FFF2-40B4-BE49-F238E27FC236}">
                        <a16:creationId xmlns:a16="http://schemas.microsoft.com/office/drawing/2014/main" id="{A0AE2586-7202-90E2-1284-3CB6637019E9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1" name="Figura a mano libera: forma 350">
                    <a:extLst>
                      <a:ext uri="{FF2B5EF4-FFF2-40B4-BE49-F238E27FC236}">
                        <a16:creationId xmlns:a16="http://schemas.microsoft.com/office/drawing/2014/main" id="{84B7FDDA-BB88-8613-DC38-0DC8E17BD336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9" name="Gruppo 328">
                  <a:extLst>
                    <a:ext uri="{FF2B5EF4-FFF2-40B4-BE49-F238E27FC236}">
                      <a16:creationId xmlns:a16="http://schemas.microsoft.com/office/drawing/2014/main" id="{B3D57F31-508F-2D73-88BE-D7770314D97B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38" name="Figura a mano libera: forma 337">
                    <a:extLst>
                      <a:ext uri="{FF2B5EF4-FFF2-40B4-BE49-F238E27FC236}">
                        <a16:creationId xmlns:a16="http://schemas.microsoft.com/office/drawing/2014/main" id="{17615048-4A4D-80F6-A487-ACCC8D4914FB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9" name="Figura a mano libera: forma 338">
                    <a:extLst>
                      <a:ext uri="{FF2B5EF4-FFF2-40B4-BE49-F238E27FC236}">
                        <a16:creationId xmlns:a16="http://schemas.microsoft.com/office/drawing/2014/main" id="{6F087E52-AB0E-AF34-F9CC-9508AA0B16FE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0" name="Figura a mano libera: forma 339">
                    <a:extLst>
                      <a:ext uri="{FF2B5EF4-FFF2-40B4-BE49-F238E27FC236}">
                        <a16:creationId xmlns:a16="http://schemas.microsoft.com/office/drawing/2014/main" id="{E5D1388B-67CD-5C92-1E6C-10B7C7BD1F1D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1" name="Figura a mano libera: forma 340">
                    <a:extLst>
                      <a:ext uri="{FF2B5EF4-FFF2-40B4-BE49-F238E27FC236}">
                        <a16:creationId xmlns:a16="http://schemas.microsoft.com/office/drawing/2014/main" id="{16AD6A84-8861-8AEE-49C2-89E814FB5D76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2" name="Figura a mano libera: forma 341">
                    <a:extLst>
                      <a:ext uri="{FF2B5EF4-FFF2-40B4-BE49-F238E27FC236}">
                        <a16:creationId xmlns:a16="http://schemas.microsoft.com/office/drawing/2014/main" id="{AEDB9D5A-8000-ABDB-F512-542D11E7CBB1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3" name="Figura a mano libera: forma 342">
                    <a:extLst>
                      <a:ext uri="{FF2B5EF4-FFF2-40B4-BE49-F238E27FC236}">
                        <a16:creationId xmlns:a16="http://schemas.microsoft.com/office/drawing/2014/main" id="{C98FF529-931B-3C3F-79B4-9D3E647C87E2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4" name="Figura a mano libera: forma 343">
                    <a:extLst>
                      <a:ext uri="{FF2B5EF4-FFF2-40B4-BE49-F238E27FC236}">
                        <a16:creationId xmlns:a16="http://schemas.microsoft.com/office/drawing/2014/main" id="{70045B9D-1FCB-4A1A-B0A0-74765B068EE2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30" name="Gruppo 329">
                  <a:extLst>
                    <a:ext uri="{FF2B5EF4-FFF2-40B4-BE49-F238E27FC236}">
                      <a16:creationId xmlns:a16="http://schemas.microsoft.com/office/drawing/2014/main" id="{139B09C5-B641-BF3B-8799-6E6DFB74BA09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31" name="Figura a mano libera: forma 330">
                    <a:extLst>
                      <a:ext uri="{FF2B5EF4-FFF2-40B4-BE49-F238E27FC236}">
                        <a16:creationId xmlns:a16="http://schemas.microsoft.com/office/drawing/2014/main" id="{60017822-72D2-ACD9-F0D0-BF4B32C3B3F7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2" name="Figura a mano libera: forma 331">
                    <a:extLst>
                      <a:ext uri="{FF2B5EF4-FFF2-40B4-BE49-F238E27FC236}">
                        <a16:creationId xmlns:a16="http://schemas.microsoft.com/office/drawing/2014/main" id="{E24DBA06-6A00-5DC6-A892-AA6B7FC5D099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3" name="Figura a mano libera: forma 332">
                    <a:extLst>
                      <a:ext uri="{FF2B5EF4-FFF2-40B4-BE49-F238E27FC236}">
                        <a16:creationId xmlns:a16="http://schemas.microsoft.com/office/drawing/2014/main" id="{410E6EB0-4916-5778-6FDA-13C95C167941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4" name="Figura a mano libera: forma 333">
                    <a:extLst>
                      <a:ext uri="{FF2B5EF4-FFF2-40B4-BE49-F238E27FC236}">
                        <a16:creationId xmlns:a16="http://schemas.microsoft.com/office/drawing/2014/main" id="{0E856B51-8389-4BE0-9C99-0DA9645AF73F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5" name="Figura a mano libera: forma 334">
                    <a:extLst>
                      <a:ext uri="{FF2B5EF4-FFF2-40B4-BE49-F238E27FC236}">
                        <a16:creationId xmlns:a16="http://schemas.microsoft.com/office/drawing/2014/main" id="{2A244018-4279-15A7-4577-79E50E868DA4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6" name="Figura a mano libera: forma 335">
                    <a:extLst>
                      <a:ext uri="{FF2B5EF4-FFF2-40B4-BE49-F238E27FC236}">
                        <a16:creationId xmlns:a16="http://schemas.microsoft.com/office/drawing/2014/main" id="{D68A9EE0-CACE-65E2-2613-E66743F607F4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7" name="Figura a mano libera: forma 336">
                    <a:extLst>
                      <a:ext uri="{FF2B5EF4-FFF2-40B4-BE49-F238E27FC236}">
                        <a16:creationId xmlns:a16="http://schemas.microsoft.com/office/drawing/2014/main" id="{F4170237-E4A8-C0ED-7B09-12D56572D3B1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94" name="Gruppo 193">
                <a:extLst>
                  <a:ext uri="{FF2B5EF4-FFF2-40B4-BE49-F238E27FC236}">
                    <a16:creationId xmlns:a16="http://schemas.microsoft.com/office/drawing/2014/main" id="{71E219B9-565A-1D6D-7525-4710503E9CEC}"/>
                  </a:ext>
                </a:extLst>
              </p:cNvPr>
              <p:cNvGrpSpPr/>
              <p:nvPr/>
            </p:nvGrpSpPr>
            <p:grpSpPr>
              <a:xfrm>
                <a:off x="899022" y="-1638337"/>
                <a:ext cx="12568720" cy="7503167"/>
                <a:chOff x="152400" y="-665226"/>
                <a:chExt cx="13018541" cy="7662374"/>
              </a:xfrm>
            </p:grpSpPr>
            <p:grpSp>
              <p:nvGrpSpPr>
                <p:cNvPr id="295" name="Gruppo 294">
                  <a:extLst>
                    <a:ext uri="{FF2B5EF4-FFF2-40B4-BE49-F238E27FC236}">
                      <a16:creationId xmlns:a16="http://schemas.microsoft.com/office/drawing/2014/main" id="{FD6C33E7-E031-0428-A70E-7873996E7672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20" name="Figura a mano libera: forma 319">
                    <a:extLst>
                      <a:ext uri="{FF2B5EF4-FFF2-40B4-BE49-F238E27FC236}">
                        <a16:creationId xmlns:a16="http://schemas.microsoft.com/office/drawing/2014/main" id="{C85C879A-DCD0-86B6-F6AD-2D0218B1FA83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1" name="Figura a mano libera: forma 320">
                    <a:extLst>
                      <a:ext uri="{FF2B5EF4-FFF2-40B4-BE49-F238E27FC236}">
                        <a16:creationId xmlns:a16="http://schemas.microsoft.com/office/drawing/2014/main" id="{ADBAAADE-39BC-BA4E-499D-886D324973F4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2" name="Figura a mano libera: forma 321">
                    <a:extLst>
                      <a:ext uri="{FF2B5EF4-FFF2-40B4-BE49-F238E27FC236}">
                        <a16:creationId xmlns:a16="http://schemas.microsoft.com/office/drawing/2014/main" id="{CE049D69-475B-C5C5-3552-C654E82E7704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3" name="Figura a mano libera: forma 322">
                    <a:extLst>
                      <a:ext uri="{FF2B5EF4-FFF2-40B4-BE49-F238E27FC236}">
                        <a16:creationId xmlns:a16="http://schemas.microsoft.com/office/drawing/2014/main" id="{87F1119B-B0BA-4888-8894-4A352C3A49AD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4" name="Figura a mano libera: forma 323">
                    <a:extLst>
                      <a:ext uri="{FF2B5EF4-FFF2-40B4-BE49-F238E27FC236}">
                        <a16:creationId xmlns:a16="http://schemas.microsoft.com/office/drawing/2014/main" id="{CC4B7F4C-1CA2-6D76-C448-2BAAEFCB8587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5" name="Figura a mano libera: forma 324">
                    <a:extLst>
                      <a:ext uri="{FF2B5EF4-FFF2-40B4-BE49-F238E27FC236}">
                        <a16:creationId xmlns:a16="http://schemas.microsoft.com/office/drawing/2014/main" id="{7E85B5BF-5A6A-8B5E-5E85-0AE8BCC5980B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6" name="Figura a mano libera: forma 325">
                    <a:extLst>
                      <a:ext uri="{FF2B5EF4-FFF2-40B4-BE49-F238E27FC236}">
                        <a16:creationId xmlns:a16="http://schemas.microsoft.com/office/drawing/2014/main" id="{915059E4-131B-7389-8B22-F027779022B2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96" name="Gruppo 295">
                  <a:extLst>
                    <a:ext uri="{FF2B5EF4-FFF2-40B4-BE49-F238E27FC236}">
                      <a16:creationId xmlns:a16="http://schemas.microsoft.com/office/drawing/2014/main" id="{0E854C19-756D-0232-5D99-A06D1442D398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13" name="Figura a mano libera: forma 312">
                    <a:extLst>
                      <a:ext uri="{FF2B5EF4-FFF2-40B4-BE49-F238E27FC236}">
                        <a16:creationId xmlns:a16="http://schemas.microsoft.com/office/drawing/2014/main" id="{039E7CF2-5643-AFB2-7A95-7D4F529F666A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4" name="Figura a mano libera: forma 313">
                    <a:extLst>
                      <a:ext uri="{FF2B5EF4-FFF2-40B4-BE49-F238E27FC236}">
                        <a16:creationId xmlns:a16="http://schemas.microsoft.com/office/drawing/2014/main" id="{3E84EFA2-DA3F-0A72-C2A1-775388151E45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5" name="Figura a mano libera: forma 314">
                    <a:extLst>
                      <a:ext uri="{FF2B5EF4-FFF2-40B4-BE49-F238E27FC236}">
                        <a16:creationId xmlns:a16="http://schemas.microsoft.com/office/drawing/2014/main" id="{27005D6A-7D5D-84DC-F37C-8DB58B56E465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6" name="Figura a mano libera: forma 315">
                    <a:extLst>
                      <a:ext uri="{FF2B5EF4-FFF2-40B4-BE49-F238E27FC236}">
                        <a16:creationId xmlns:a16="http://schemas.microsoft.com/office/drawing/2014/main" id="{624A77B4-9E9A-63D7-1807-435CF3CBF83B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7" name="Figura a mano libera: forma 316">
                    <a:extLst>
                      <a:ext uri="{FF2B5EF4-FFF2-40B4-BE49-F238E27FC236}">
                        <a16:creationId xmlns:a16="http://schemas.microsoft.com/office/drawing/2014/main" id="{7CB8D0FA-BF29-6389-59E2-204C1540EC6E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8" name="Figura a mano libera: forma 317">
                    <a:extLst>
                      <a:ext uri="{FF2B5EF4-FFF2-40B4-BE49-F238E27FC236}">
                        <a16:creationId xmlns:a16="http://schemas.microsoft.com/office/drawing/2014/main" id="{4632F898-4D7D-268B-F3C0-E02219B55BC6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9" name="Figura a mano libera: forma 318">
                    <a:extLst>
                      <a:ext uri="{FF2B5EF4-FFF2-40B4-BE49-F238E27FC236}">
                        <a16:creationId xmlns:a16="http://schemas.microsoft.com/office/drawing/2014/main" id="{C9249093-ABA1-FFA6-ED8F-732D9C350081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97" name="Gruppo 296">
                  <a:extLst>
                    <a:ext uri="{FF2B5EF4-FFF2-40B4-BE49-F238E27FC236}">
                      <a16:creationId xmlns:a16="http://schemas.microsoft.com/office/drawing/2014/main" id="{387441A6-CBB3-B7BB-F687-F41A2852ED59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06" name="Figura a mano libera: forma 305">
                    <a:extLst>
                      <a:ext uri="{FF2B5EF4-FFF2-40B4-BE49-F238E27FC236}">
                        <a16:creationId xmlns:a16="http://schemas.microsoft.com/office/drawing/2014/main" id="{38A7CC56-F8A2-C46E-0A13-57B86C039DB0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7" name="Figura a mano libera: forma 306">
                    <a:extLst>
                      <a:ext uri="{FF2B5EF4-FFF2-40B4-BE49-F238E27FC236}">
                        <a16:creationId xmlns:a16="http://schemas.microsoft.com/office/drawing/2014/main" id="{D0BB72AA-F71C-E8B6-83B9-CE4463B54940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8" name="Figura a mano libera: forma 307">
                    <a:extLst>
                      <a:ext uri="{FF2B5EF4-FFF2-40B4-BE49-F238E27FC236}">
                        <a16:creationId xmlns:a16="http://schemas.microsoft.com/office/drawing/2014/main" id="{1CE0E380-F0D4-90BF-ED77-749BE49B1823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9" name="Figura a mano libera: forma 308">
                    <a:extLst>
                      <a:ext uri="{FF2B5EF4-FFF2-40B4-BE49-F238E27FC236}">
                        <a16:creationId xmlns:a16="http://schemas.microsoft.com/office/drawing/2014/main" id="{A8E47D54-6954-1BD3-0A44-4CE51FC65736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0" name="Figura a mano libera: forma 309">
                    <a:extLst>
                      <a:ext uri="{FF2B5EF4-FFF2-40B4-BE49-F238E27FC236}">
                        <a16:creationId xmlns:a16="http://schemas.microsoft.com/office/drawing/2014/main" id="{BEA8E51A-06D8-CD49-236B-190198B10DC2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1" name="Figura a mano libera: forma 310">
                    <a:extLst>
                      <a:ext uri="{FF2B5EF4-FFF2-40B4-BE49-F238E27FC236}">
                        <a16:creationId xmlns:a16="http://schemas.microsoft.com/office/drawing/2014/main" id="{DA7C0C72-0383-8DAD-A8C1-6BCBC1B2E89A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2" name="Figura a mano libera: forma 311">
                    <a:extLst>
                      <a:ext uri="{FF2B5EF4-FFF2-40B4-BE49-F238E27FC236}">
                        <a16:creationId xmlns:a16="http://schemas.microsoft.com/office/drawing/2014/main" id="{668629CA-1600-C961-664F-36B6F10D21FB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98" name="Gruppo 297">
                  <a:extLst>
                    <a:ext uri="{FF2B5EF4-FFF2-40B4-BE49-F238E27FC236}">
                      <a16:creationId xmlns:a16="http://schemas.microsoft.com/office/drawing/2014/main" id="{5869B1E9-DA50-DB19-43F8-653F7A92140B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299" name="Figura a mano libera: forma 298">
                    <a:extLst>
                      <a:ext uri="{FF2B5EF4-FFF2-40B4-BE49-F238E27FC236}">
                        <a16:creationId xmlns:a16="http://schemas.microsoft.com/office/drawing/2014/main" id="{D446A5E2-D7CE-31EC-ADB8-E9E40F21C48A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0" name="Figura a mano libera: forma 299">
                    <a:extLst>
                      <a:ext uri="{FF2B5EF4-FFF2-40B4-BE49-F238E27FC236}">
                        <a16:creationId xmlns:a16="http://schemas.microsoft.com/office/drawing/2014/main" id="{93759A0A-5CE5-3712-04E9-8EB4F47DF11F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1" name="Figura a mano libera: forma 300">
                    <a:extLst>
                      <a:ext uri="{FF2B5EF4-FFF2-40B4-BE49-F238E27FC236}">
                        <a16:creationId xmlns:a16="http://schemas.microsoft.com/office/drawing/2014/main" id="{D55B66A7-D797-BCD4-1FFE-9C62DA46D049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2" name="Figura a mano libera: forma 301">
                    <a:extLst>
                      <a:ext uri="{FF2B5EF4-FFF2-40B4-BE49-F238E27FC236}">
                        <a16:creationId xmlns:a16="http://schemas.microsoft.com/office/drawing/2014/main" id="{2A4CE73C-F0F3-E37F-B3D7-2449BE7718DA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3" name="Figura a mano libera: forma 302">
                    <a:extLst>
                      <a:ext uri="{FF2B5EF4-FFF2-40B4-BE49-F238E27FC236}">
                        <a16:creationId xmlns:a16="http://schemas.microsoft.com/office/drawing/2014/main" id="{6BA28805-721E-C855-738B-CFD84177EA87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4" name="Figura a mano libera: forma 303">
                    <a:extLst>
                      <a:ext uri="{FF2B5EF4-FFF2-40B4-BE49-F238E27FC236}">
                        <a16:creationId xmlns:a16="http://schemas.microsoft.com/office/drawing/2014/main" id="{8BD6C168-DC34-7EF5-BEB1-B373C993959D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5" name="Figura a mano libera: forma 304">
                    <a:extLst>
                      <a:ext uri="{FF2B5EF4-FFF2-40B4-BE49-F238E27FC236}">
                        <a16:creationId xmlns:a16="http://schemas.microsoft.com/office/drawing/2014/main" id="{340C0BD8-14B7-05E9-9455-ADB24386BD14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95" name="Gruppo 194">
                <a:extLst>
                  <a:ext uri="{FF2B5EF4-FFF2-40B4-BE49-F238E27FC236}">
                    <a16:creationId xmlns:a16="http://schemas.microsoft.com/office/drawing/2014/main" id="{F77E5258-414C-30E0-00D1-E3B3493FFA33}"/>
                  </a:ext>
                </a:extLst>
              </p:cNvPr>
              <p:cNvGrpSpPr/>
              <p:nvPr/>
            </p:nvGrpSpPr>
            <p:grpSpPr>
              <a:xfrm>
                <a:off x="-1079260" y="-2167357"/>
                <a:ext cx="15288420" cy="9941541"/>
                <a:chOff x="-1079260" y="-2167357"/>
                <a:chExt cx="15288420" cy="9941541"/>
              </a:xfrm>
            </p:grpSpPr>
            <p:grpSp>
              <p:nvGrpSpPr>
                <p:cNvPr id="196" name="Gruppo 195">
                  <a:extLst>
                    <a:ext uri="{FF2B5EF4-FFF2-40B4-BE49-F238E27FC236}">
                      <a16:creationId xmlns:a16="http://schemas.microsoft.com/office/drawing/2014/main" id="{6FC8FDA2-05CB-CFC1-329D-009C0A161B7F}"/>
                    </a:ext>
                  </a:extLst>
                </p:cNvPr>
                <p:cNvGrpSpPr/>
                <p:nvPr/>
              </p:nvGrpSpPr>
              <p:grpSpPr>
                <a:xfrm>
                  <a:off x="-1079260" y="-114961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263" name="Gruppo 262">
                    <a:extLst>
                      <a:ext uri="{FF2B5EF4-FFF2-40B4-BE49-F238E27FC236}">
                        <a16:creationId xmlns:a16="http://schemas.microsoft.com/office/drawing/2014/main" id="{CD188FAD-FA06-018C-8312-68BADBFBA0EA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88" name="Figura a mano libera: forma 287">
                      <a:extLst>
                        <a:ext uri="{FF2B5EF4-FFF2-40B4-BE49-F238E27FC236}">
                          <a16:creationId xmlns:a16="http://schemas.microsoft.com/office/drawing/2014/main" id="{E6ED8134-9F09-9435-EFDC-D0A9C486E6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9" name="Figura a mano libera: forma 288">
                      <a:extLst>
                        <a:ext uri="{FF2B5EF4-FFF2-40B4-BE49-F238E27FC236}">
                          <a16:creationId xmlns:a16="http://schemas.microsoft.com/office/drawing/2014/main" id="{7FCFB6A7-9C72-F002-E9AD-5A0AA3CA20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90" name="Figura a mano libera: forma 289">
                      <a:extLst>
                        <a:ext uri="{FF2B5EF4-FFF2-40B4-BE49-F238E27FC236}">
                          <a16:creationId xmlns:a16="http://schemas.microsoft.com/office/drawing/2014/main" id="{1E201C9C-575D-5DFF-ED27-049A5A1F7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91" name="Figura a mano libera: forma 290">
                      <a:extLst>
                        <a:ext uri="{FF2B5EF4-FFF2-40B4-BE49-F238E27FC236}">
                          <a16:creationId xmlns:a16="http://schemas.microsoft.com/office/drawing/2014/main" id="{D890E5E5-7B49-CFE8-C390-0EDB7C023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92" name="Figura a mano libera: forma 291">
                      <a:extLst>
                        <a:ext uri="{FF2B5EF4-FFF2-40B4-BE49-F238E27FC236}">
                          <a16:creationId xmlns:a16="http://schemas.microsoft.com/office/drawing/2014/main" id="{9E07A4B7-8D47-CF8D-E174-C5A570D2FD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93" name="Figura a mano libera: forma 292">
                      <a:extLst>
                        <a:ext uri="{FF2B5EF4-FFF2-40B4-BE49-F238E27FC236}">
                          <a16:creationId xmlns:a16="http://schemas.microsoft.com/office/drawing/2014/main" id="{96090148-7073-0B0C-4C64-58D8664D0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94" name="Figura a mano libera: forma 293">
                      <a:extLst>
                        <a:ext uri="{FF2B5EF4-FFF2-40B4-BE49-F238E27FC236}">
                          <a16:creationId xmlns:a16="http://schemas.microsoft.com/office/drawing/2014/main" id="{956B2091-A080-1EE8-4964-4EB86EAD72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64" name="Gruppo 263">
                    <a:extLst>
                      <a:ext uri="{FF2B5EF4-FFF2-40B4-BE49-F238E27FC236}">
                        <a16:creationId xmlns:a16="http://schemas.microsoft.com/office/drawing/2014/main" id="{38E1E113-7EEE-16B6-46C4-A1DFC573B956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81" name="Figura a mano libera: forma 280">
                      <a:extLst>
                        <a:ext uri="{FF2B5EF4-FFF2-40B4-BE49-F238E27FC236}">
                          <a16:creationId xmlns:a16="http://schemas.microsoft.com/office/drawing/2014/main" id="{9C05D1BE-7CD1-1A05-F0AE-DDF65945C4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2" name="Figura a mano libera: forma 281">
                      <a:extLst>
                        <a:ext uri="{FF2B5EF4-FFF2-40B4-BE49-F238E27FC236}">
                          <a16:creationId xmlns:a16="http://schemas.microsoft.com/office/drawing/2014/main" id="{FF9D9360-95FE-A4C4-5647-1D53C700B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3" name="Figura a mano libera: forma 282">
                      <a:extLst>
                        <a:ext uri="{FF2B5EF4-FFF2-40B4-BE49-F238E27FC236}">
                          <a16:creationId xmlns:a16="http://schemas.microsoft.com/office/drawing/2014/main" id="{C5D534AA-2D57-83F2-BB77-83543D6748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4" name="Figura a mano libera: forma 283">
                      <a:extLst>
                        <a:ext uri="{FF2B5EF4-FFF2-40B4-BE49-F238E27FC236}">
                          <a16:creationId xmlns:a16="http://schemas.microsoft.com/office/drawing/2014/main" id="{ACFD6AB4-44D1-FE8E-7695-77C27D0BE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5" name="Figura a mano libera: forma 284">
                      <a:extLst>
                        <a:ext uri="{FF2B5EF4-FFF2-40B4-BE49-F238E27FC236}">
                          <a16:creationId xmlns:a16="http://schemas.microsoft.com/office/drawing/2014/main" id="{7F5FBE70-3192-EB6D-1448-608DC1DA5F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6" name="Figura a mano libera: forma 285">
                      <a:extLst>
                        <a:ext uri="{FF2B5EF4-FFF2-40B4-BE49-F238E27FC236}">
                          <a16:creationId xmlns:a16="http://schemas.microsoft.com/office/drawing/2014/main" id="{D0D5C1A3-23E9-E314-BA3D-37B291256F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7" name="Figura a mano libera: forma 286">
                      <a:extLst>
                        <a:ext uri="{FF2B5EF4-FFF2-40B4-BE49-F238E27FC236}">
                          <a16:creationId xmlns:a16="http://schemas.microsoft.com/office/drawing/2014/main" id="{C641EEE9-272C-9325-FE72-FB0F3C235B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65" name="Gruppo 264">
                    <a:extLst>
                      <a:ext uri="{FF2B5EF4-FFF2-40B4-BE49-F238E27FC236}">
                        <a16:creationId xmlns:a16="http://schemas.microsoft.com/office/drawing/2014/main" id="{7406974E-8A85-9512-6D53-219CA17E49AF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74" name="Figura a mano libera: forma 273">
                      <a:extLst>
                        <a:ext uri="{FF2B5EF4-FFF2-40B4-BE49-F238E27FC236}">
                          <a16:creationId xmlns:a16="http://schemas.microsoft.com/office/drawing/2014/main" id="{2C56F8FB-7022-3945-8A39-B94919239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5" name="Figura a mano libera: forma 274">
                      <a:extLst>
                        <a:ext uri="{FF2B5EF4-FFF2-40B4-BE49-F238E27FC236}">
                          <a16:creationId xmlns:a16="http://schemas.microsoft.com/office/drawing/2014/main" id="{4D31166D-2536-0C6F-EB87-5AD72F2B19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6" name="Figura a mano libera: forma 275">
                      <a:extLst>
                        <a:ext uri="{FF2B5EF4-FFF2-40B4-BE49-F238E27FC236}">
                          <a16:creationId xmlns:a16="http://schemas.microsoft.com/office/drawing/2014/main" id="{92773B9C-F43C-EF0F-D2D6-E1DA658EC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7" name="Figura a mano libera: forma 276">
                      <a:extLst>
                        <a:ext uri="{FF2B5EF4-FFF2-40B4-BE49-F238E27FC236}">
                          <a16:creationId xmlns:a16="http://schemas.microsoft.com/office/drawing/2014/main" id="{29A69065-6727-2C9A-DC34-33F1B6A121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8" name="Figura a mano libera: forma 277">
                      <a:extLst>
                        <a:ext uri="{FF2B5EF4-FFF2-40B4-BE49-F238E27FC236}">
                          <a16:creationId xmlns:a16="http://schemas.microsoft.com/office/drawing/2014/main" id="{D5EE1C5E-1E0E-B08B-1497-7D9A60FFD3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9" name="Figura a mano libera: forma 278">
                      <a:extLst>
                        <a:ext uri="{FF2B5EF4-FFF2-40B4-BE49-F238E27FC236}">
                          <a16:creationId xmlns:a16="http://schemas.microsoft.com/office/drawing/2014/main" id="{5DF10654-54DC-FCA9-D52C-3593D4D5B9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0" name="Figura a mano libera: forma 279">
                      <a:extLst>
                        <a:ext uri="{FF2B5EF4-FFF2-40B4-BE49-F238E27FC236}">
                          <a16:creationId xmlns:a16="http://schemas.microsoft.com/office/drawing/2014/main" id="{A5111FD2-29CB-93B1-07DD-0A6EAF8FA6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66" name="Gruppo 265">
                    <a:extLst>
                      <a:ext uri="{FF2B5EF4-FFF2-40B4-BE49-F238E27FC236}">
                        <a16:creationId xmlns:a16="http://schemas.microsoft.com/office/drawing/2014/main" id="{1F3B0588-BB57-CBF0-2C28-2E09D177BB6F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67" name="Figura a mano libera: forma 266">
                      <a:extLst>
                        <a:ext uri="{FF2B5EF4-FFF2-40B4-BE49-F238E27FC236}">
                          <a16:creationId xmlns:a16="http://schemas.microsoft.com/office/drawing/2014/main" id="{06E24213-485C-D9D5-7FB0-F4CDBCB689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8" name="Figura a mano libera: forma 267">
                      <a:extLst>
                        <a:ext uri="{FF2B5EF4-FFF2-40B4-BE49-F238E27FC236}">
                          <a16:creationId xmlns:a16="http://schemas.microsoft.com/office/drawing/2014/main" id="{D60A0274-6B09-4EE0-F554-549D4042A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9" name="Figura a mano libera: forma 268">
                      <a:extLst>
                        <a:ext uri="{FF2B5EF4-FFF2-40B4-BE49-F238E27FC236}">
                          <a16:creationId xmlns:a16="http://schemas.microsoft.com/office/drawing/2014/main" id="{A60D624C-9597-D014-E08E-57DF591284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0" name="Figura a mano libera: forma 269">
                      <a:extLst>
                        <a:ext uri="{FF2B5EF4-FFF2-40B4-BE49-F238E27FC236}">
                          <a16:creationId xmlns:a16="http://schemas.microsoft.com/office/drawing/2014/main" id="{F4E3DDA7-0452-E425-53C8-1A293C49EE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1" name="Figura a mano libera: forma 270">
                      <a:extLst>
                        <a:ext uri="{FF2B5EF4-FFF2-40B4-BE49-F238E27FC236}">
                          <a16:creationId xmlns:a16="http://schemas.microsoft.com/office/drawing/2014/main" id="{4F5C03F3-D782-2FF1-162C-930D153093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2" name="Figura a mano libera: forma 271">
                      <a:extLst>
                        <a:ext uri="{FF2B5EF4-FFF2-40B4-BE49-F238E27FC236}">
                          <a16:creationId xmlns:a16="http://schemas.microsoft.com/office/drawing/2014/main" id="{623A5907-EA03-A424-B84F-0CB078C8B1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3" name="Figura a mano libera: forma 272">
                      <a:extLst>
                        <a:ext uri="{FF2B5EF4-FFF2-40B4-BE49-F238E27FC236}">
                          <a16:creationId xmlns:a16="http://schemas.microsoft.com/office/drawing/2014/main" id="{A8A32B38-4956-EBDD-1CCC-85FE07FA33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197" name="Gruppo 196">
                  <a:extLst>
                    <a:ext uri="{FF2B5EF4-FFF2-40B4-BE49-F238E27FC236}">
                      <a16:creationId xmlns:a16="http://schemas.microsoft.com/office/drawing/2014/main" id="{50FCFA58-52FA-A50D-0D3E-114022333F2F}"/>
                    </a:ext>
                  </a:extLst>
                </p:cNvPr>
                <p:cNvGrpSpPr/>
                <p:nvPr/>
              </p:nvGrpSpPr>
              <p:grpSpPr>
                <a:xfrm>
                  <a:off x="-910617" y="-100762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231" name="Gruppo 230">
                    <a:extLst>
                      <a:ext uri="{FF2B5EF4-FFF2-40B4-BE49-F238E27FC236}">
                        <a16:creationId xmlns:a16="http://schemas.microsoft.com/office/drawing/2014/main" id="{084A6C90-EE29-C30B-7811-0ADE7A4C9B74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56" name="Figura a mano libera: forma 255">
                      <a:extLst>
                        <a:ext uri="{FF2B5EF4-FFF2-40B4-BE49-F238E27FC236}">
                          <a16:creationId xmlns:a16="http://schemas.microsoft.com/office/drawing/2014/main" id="{C3721073-049A-F60B-9722-BD25FD37BB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7" name="Figura a mano libera: forma 256">
                      <a:extLst>
                        <a:ext uri="{FF2B5EF4-FFF2-40B4-BE49-F238E27FC236}">
                          <a16:creationId xmlns:a16="http://schemas.microsoft.com/office/drawing/2014/main" id="{9D323722-DEBE-F4C6-D9F8-CB5BC64DB0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8" name="Figura a mano libera: forma 257">
                      <a:extLst>
                        <a:ext uri="{FF2B5EF4-FFF2-40B4-BE49-F238E27FC236}">
                          <a16:creationId xmlns:a16="http://schemas.microsoft.com/office/drawing/2014/main" id="{6E609B60-53E5-84BA-B7FF-F0C01F38FE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9" name="Figura a mano libera: forma 258">
                      <a:extLst>
                        <a:ext uri="{FF2B5EF4-FFF2-40B4-BE49-F238E27FC236}">
                          <a16:creationId xmlns:a16="http://schemas.microsoft.com/office/drawing/2014/main" id="{CC225536-4660-4D54-AB02-6F3CC88660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0" name="Figura a mano libera: forma 259">
                      <a:extLst>
                        <a:ext uri="{FF2B5EF4-FFF2-40B4-BE49-F238E27FC236}">
                          <a16:creationId xmlns:a16="http://schemas.microsoft.com/office/drawing/2014/main" id="{B0BEA0B2-D0C7-D33C-A762-92D5BFFA88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1" name="Figura a mano libera: forma 260">
                      <a:extLst>
                        <a:ext uri="{FF2B5EF4-FFF2-40B4-BE49-F238E27FC236}">
                          <a16:creationId xmlns:a16="http://schemas.microsoft.com/office/drawing/2014/main" id="{A222AA7F-D920-2503-9620-5247BBA6D3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2" name="Figura a mano libera: forma 261">
                      <a:extLst>
                        <a:ext uri="{FF2B5EF4-FFF2-40B4-BE49-F238E27FC236}">
                          <a16:creationId xmlns:a16="http://schemas.microsoft.com/office/drawing/2014/main" id="{D913F06A-D2EC-FE5C-499D-FDE085119C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32" name="Gruppo 231">
                    <a:extLst>
                      <a:ext uri="{FF2B5EF4-FFF2-40B4-BE49-F238E27FC236}">
                        <a16:creationId xmlns:a16="http://schemas.microsoft.com/office/drawing/2014/main" id="{B695C071-BFC7-ABD3-470D-338260F6D687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49" name="Figura a mano libera: forma 248">
                      <a:extLst>
                        <a:ext uri="{FF2B5EF4-FFF2-40B4-BE49-F238E27FC236}">
                          <a16:creationId xmlns:a16="http://schemas.microsoft.com/office/drawing/2014/main" id="{6DACDE43-7394-F485-B345-D250B59DA5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0" name="Figura a mano libera: forma 249">
                      <a:extLst>
                        <a:ext uri="{FF2B5EF4-FFF2-40B4-BE49-F238E27FC236}">
                          <a16:creationId xmlns:a16="http://schemas.microsoft.com/office/drawing/2014/main" id="{7B693B7D-DA73-2C23-573D-19B16C345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1" name="Figura a mano libera: forma 250">
                      <a:extLst>
                        <a:ext uri="{FF2B5EF4-FFF2-40B4-BE49-F238E27FC236}">
                          <a16:creationId xmlns:a16="http://schemas.microsoft.com/office/drawing/2014/main" id="{4573357B-C3C6-92FD-9034-E8A7CD3BF6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2" name="Figura a mano libera: forma 251">
                      <a:extLst>
                        <a:ext uri="{FF2B5EF4-FFF2-40B4-BE49-F238E27FC236}">
                          <a16:creationId xmlns:a16="http://schemas.microsoft.com/office/drawing/2014/main" id="{E44EFAF9-EB9F-697B-DB60-D54D53FDCF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3" name="Figura a mano libera: forma 252">
                      <a:extLst>
                        <a:ext uri="{FF2B5EF4-FFF2-40B4-BE49-F238E27FC236}">
                          <a16:creationId xmlns:a16="http://schemas.microsoft.com/office/drawing/2014/main" id="{EEF2E2B5-13C1-8D97-7334-033BCAC7C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4" name="Figura a mano libera: forma 253">
                      <a:extLst>
                        <a:ext uri="{FF2B5EF4-FFF2-40B4-BE49-F238E27FC236}">
                          <a16:creationId xmlns:a16="http://schemas.microsoft.com/office/drawing/2014/main" id="{86A3AA62-6AA5-1BAC-0263-E7A06F8B9B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5" name="Figura a mano libera: forma 254">
                      <a:extLst>
                        <a:ext uri="{FF2B5EF4-FFF2-40B4-BE49-F238E27FC236}">
                          <a16:creationId xmlns:a16="http://schemas.microsoft.com/office/drawing/2014/main" id="{70B949C7-736B-5043-B8D7-9CEEA94417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33" name="Gruppo 232">
                    <a:extLst>
                      <a:ext uri="{FF2B5EF4-FFF2-40B4-BE49-F238E27FC236}">
                        <a16:creationId xmlns:a16="http://schemas.microsoft.com/office/drawing/2014/main" id="{BA9E0A4F-BACE-A1FC-ED7F-2C1995B9C7C0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42" name="Figura a mano libera: forma 241">
                      <a:extLst>
                        <a:ext uri="{FF2B5EF4-FFF2-40B4-BE49-F238E27FC236}">
                          <a16:creationId xmlns:a16="http://schemas.microsoft.com/office/drawing/2014/main" id="{63C56F84-8001-2089-069B-721DB6F1A8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3" name="Figura a mano libera: forma 242">
                      <a:extLst>
                        <a:ext uri="{FF2B5EF4-FFF2-40B4-BE49-F238E27FC236}">
                          <a16:creationId xmlns:a16="http://schemas.microsoft.com/office/drawing/2014/main" id="{D9B0D0E2-5E7F-AD4B-01C1-0AFAF7BFB1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4" name="Figura a mano libera: forma 243">
                      <a:extLst>
                        <a:ext uri="{FF2B5EF4-FFF2-40B4-BE49-F238E27FC236}">
                          <a16:creationId xmlns:a16="http://schemas.microsoft.com/office/drawing/2014/main" id="{C5F41DF6-CCB2-BE56-D8C4-8742DD9E9C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5" name="Figura a mano libera: forma 244">
                      <a:extLst>
                        <a:ext uri="{FF2B5EF4-FFF2-40B4-BE49-F238E27FC236}">
                          <a16:creationId xmlns:a16="http://schemas.microsoft.com/office/drawing/2014/main" id="{A9E93CA1-0F5F-CE8F-7585-33187E4A5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6" name="Figura a mano libera: forma 245">
                      <a:extLst>
                        <a:ext uri="{FF2B5EF4-FFF2-40B4-BE49-F238E27FC236}">
                          <a16:creationId xmlns:a16="http://schemas.microsoft.com/office/drawing/2014/main" id="{C880CB2C-C066-66DD-950F-FB85BD9303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7" name="Figura a mano libera: forma 246">
                      <a:extLst>
                        <a:ext uri="{FF2B5EF4-FFF2-40B4-BE49-F238E27FC236}">
                          <a16:creationId xmlns:a16="http://schemas.microsoft.com/office/drawing/2014/main" id="{2842188B-DB04-C5D7-92E4-C1D921E344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8" name="Figura a mano libera: forma 247">
                      <a:extLst>
                        <a:ext uri="{FF2B5EF4-FFF2-40B4-BE49-F238E27FC236}">
                          <a16:creationId xmlns:a16="http://schemas.microsoft.com/office/drawing/2014/main" id="{6D81D566-7302-3A79-0CFB-0E69941A7C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34" name="Gruppo 233">
                    <a:extLst>
                      <a:ext uri="{FF2B5EF4-FFF2-40B4-BE49-F238E27FC236}">
                        <a16:creationId xmlns:a16="http://schemas.microsoft.com/office/drawing/2014/main" id="{411A5A1A-EDD9-87B6-6F71-ED4211CCF9F1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35" name="Figura a mano libera: forma 234">
                      <a:extLst>
                        <a:ext uri="{FF2B5EF4-FFF2-40B4-BE49-F238E27FC236}">
                          <a16:creationId xmlns:a16="http://schemas.microsoft.com/office/drawing/2014/main" id="{68EF0FF6-2B43-DB5B-11EC-6AA22BD0D1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6" name="Figura a mano libera: forma 235">
                      <a:extLst>
                        <a:ext uri="{FF2B5EF4-FFF2-40B4-BE49-F238E27FC236}">
                          <a16:creationId xmlns:a16="http://schemas.microsoft.com/office/drawing/2014/main" id="{57EE7114-8481-CFC5-82DF-F2F477E3C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7" name="Figura a mano libera: forma 236">
                      <a:extLst>
                        <a:ext uri="{FF2B5EF4-FFF2-40B4-BE49-F238E27FC236}">
                          <a16:creationId xmlns:a16="http://schemas.microsoft.com/office/drawing/2014/main" id="{9F66B17F-078E-1C11-BF9C-646AFFC137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8" name="Figura a mano libera: forma 237">
                      <a:extLst>
                        <a:ext uri="{FF2B5EF4-FFF2-40B4-BE49-F238E27FC236}">
                          <a16:creationId xmlns:a16="http://schemas.microsoft.com/office/drawing/2014/main" id="{1527E106-CFFD-B95F-F9A0-86D306198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9" name="Figura a mano libera: forma 238">
                      <a:extLst>
                        <a:ext uri="{FF2B5EF4-FFF2-40B4-BE49-F238E27FC236}">
                          <a16:creationId xmlns:a16="http://schemas.microsoft.com/office/drawing/2014/main" id="{B52FEB38-5AC3-3C8D-D2D8-C74E00FB97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0" name="Figura a mano libera: forma 239">
                      <a:extLst>
                        <a:ext uri="{FF2B5EF4-FFF2-40B4-BE49-F238E27FC236}">
                          <a16:creationId xmlns:a16="http://schemas.microsoft.com/office/drawing/2014/main" id="{D2D2B739-272A-CD34-25A6-263005D654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1" name="Figura a mano libera: forma 240">
                      <a:extLst>
                        <a:ext uri="{FF2B5EF4-FFF2-40B4-BE49-F238E27FC236}">
                          <a16:creationId xmlns:a16="http://schemas.microsoft.com/office/drawing/2014/main" id="{2BE9BE39-E276-491C-39CC-E53E902773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198" name="Gruppo 197">
                  <a:extLst>
                    <a:ext uri="{FF2B5EF4-FFF2-40B4-BE49-F238E27FC236}">
                      <a16:creationId xmlns:a16="http://schemas.microsoft.com/office/drawing/2014/main" id="{3A0493E9-A815-E877-946B-966656EDFFD1}"/>
                    </a:ext>
                  </a:extLst>
                </p:cNvPr>
                <p:cNvGrpSpPr/>
                <p:nvPr/>
              </p:nvGrpSpPr>
              <p:grpSpPr>
                <a:xfrm>
                  <a:off x="1034265" y="-2167357"/>
                  <a:ext cx="13174895" cy="7985964"/>
                  <a:chOff x="152400" y="-665226"/>
                  <a:chExt cx="13018541" cy="7662374"/>
                </a:xfrm>
              </p:grpSpPr>
              <p:grpSp>
                <p:nvGrpSpPr>
                  <p:cNvPr id="199" name="Gruppo 198">
                    <a:extLst>
                      <a:ext uri="{FF2B5EF4-FFF2-40B4-BE49-F238E27FC236}">
                        <a16:creationId xmlns:a16="http://schemas.microsoft.com/office/drawing/2014/main" id="{3B8E43D6-29A6-91E3-921B-E63CCA105F66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24" name="Figura a mano libera: forma 223">
                      <a:extLst>
                        <a:ext uri="{FF2B5EF4-FFF2-40B4-BE49-F238E27FC236}">
                          <a16:creationId xmlns:a16="http://schemas.microsoft.com/office/drawing/2014/main" id="{7E2A0A5D-01F0-62CB-4CFF-208D278471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5" name="Figura a mano libera: forma 224">
                      <a:extLst>
                        <a:ext uri="{FF2B5EF4-FFF2-40B4-BE49-F238E27FC236}">
                          <a16:creationId xmlns:a16="http://schemas.microsoft.com/office/drawing/2014/main" id="{5F8BED24-53D6-36BD-3B87-FAE59A539E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6" name="Figura a mano libera: forma 225">
                      <a:extLst>
                        <a:ext uri="{FF2B5EF4-FFF2-40B4-BE49-F238E27FC236}">
                          <a16:creationId xmlns:a16="http://schemas.microsoft.com/office/drawing/2014/main" id="{DACE31FD-A386-8C18-BA7E-AFC55F0624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7" name="Figura a mano libera: forma 226">
                      <a:extLst>
                        <a:ext uri="{FF2B5EF4-FFF2-40B4-BE49-F238E27FC236}">
                          <a16:creationId xmlns:a16="http://schemas.microsoft.com/office/drawing/2014/main" id="{4EFA6442-1567-18F4-60E4-E01BE8390B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8" name="Figura a mano libera: forma 227">
                      <a:extLst>
                        <a:ext uri="{FF2B5EF4-FFF2-40B4-BE49-F238E27FC236}">
                          <a16:creationId xmlns:a16="http://schemas.microsoft.com/office/drawing/2014/main" id="{E423CB6F-324F-0A54-9117-7C021D289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9" name="Figura a mano libera: forma 228">
                      <a:extLst>
                        <a:ext uri="{FF2B5EF4-FFF2-40B4-BE49-F238E27FC236}">
                          <a16:creationId xmlns:a16="http://schemas.microsoft.com/office/drawing/2014/main" id="{37B574F6-2E5B-EF2C-EE91-01C9F56595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0" name="Figura a mano libera: forma 229">
                      <a:extLst>
                        <a:ext uri="{FF2B5EF4-FFF2-40B4-BE49-F238E27FC236}">
                          <a16:creationId xmlns:a16="http://schemas.microsoft.com/office/drawing/2014/main" id="{5F3880D8-E4C8-2C84-CC2D-23A06CF08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00" name="Gruppo 199">
                    <a:extLst>
                      <a:ext uri="{FF2B5EF4-FFF2-40B4-BE49-F238E27FC236}">
                        <a16:creationId xmlns:a16="http://schemas.microsoft.com/office/drawing/2014/main" id="{F91EBB87-516B-9A38-6500-F24D08BC6F62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17" name="Figura a mano libera: forma 216">
                      <a:extLst>
                        <a:ext uri="{FF2B5EF4-FFF2-40B4-BE49-F238E27FC236}">
                          <a16:creationId xmlns:a16="http://schemas.microsoft.com/office/drawing/2014/main" id="{3C535B89-D01B-45A2-1F2C-7A68C4ECB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8" name="Figura a mano libera: forma 217">
                      <a:extLst>
                        <a:ext uri="{FF2B5EF4-FFF2-40B4-BE49-F238E27FC236}">
                          <a16:creationId xmlns:a16="http://schemas.microsoft.com/office/drawing/2014/main" id="{1A28C2B6-B676-574B-5549-BD117B0F1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9" name="Figura a mano libera: forma 218">
                      <a:extLst>
                        <a:ext uri="{FF2B5EF4-FFF2-40B4-BE49-F238E27FC236}">
                          <a16:creationId xmlns:a16="http://schemas.microsoft.com/office/drawing/2014/main" id="{F37A4506-D1B7-6D72-B5B4-510459211F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0" name="Figura a mano libera: forma 219">
                      <a:extLst>
                        <a:ext uri="{FF2B5EF4-FFF2-40B4-BE49-F238E27FC236}">
                          <a16:creationId xmlns:a16="http://schemas.microsoft.com/office/drawing/2014/main" id="{2C5786F2-1EBF-FD1B-E404-03BF0D4D8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1" name="Figura a mano libera: forma 220">
                      <a:extLst>
                        <a:ext uri="{FF2B5EF4-FFF2-40B4-BE49-F238E27FC236}">
                          <a16:creationId xmlns:a16="http://schemas.microsoft.com/office/drawing/2014/main" id="{E28F56F5-FBE4-8AA9-DD39-D6A951DBCA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2" name="Figura a mano libera: forma 221">
                      <a:extLst>
                        <a:ext uri="{FF2B5EF4-FFF2-40B4-BE49-F238E27FC236}">
                          <a16:creationId xmlns:a16="http://schemas.microsoft.com/office/drawing/2014/main" id="{3246A251-8303-D698-8023-D907A4DA84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3" name="Figura a mano libera: forma 222">
                      <a:extLst>
                        <a:ext uri="{FF2B5EF4-FFF2-40B4-BE49-F238E27FC236}">
                          <a16:creationId xmlns:a16="http://schemas.microsoft.com/office/drawing/2014/main" id="{783BDF65-4DDA-F03F-C353-0F35BFF40A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01" name="Gruppo 200">
                    <a:extLst>
                      <a:ext uri="{FF2B5EF4-FFF2-40B4-BE49-F238E27FC236}">
                        <a16:creationId xmlns:a16="http://schemas.microsoft.com/office/drawing/2014/main" id="{66599F02-9B84-811F-B2D9-04DD28D11FFB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10" name="Figura a mano libera: forma 209">
                      <a:extLst>
                        <a:ext uri="{FF2B5EF4-FFF2-40B4-BE49-F238E27FC236}">
                          <a16:creationId xmlns:a16="http://schemas.microsoft.com/office/drawing/2014/main" id="{27EA7EF3-60F0-4945-EA12-37AAA07116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1" name="Figura a mano libera: forma 210">
                      <a:extLst>
                        <a:ext uri="{FF2B5EF4-FFF2-40B4-BE49-F238E27FC236}">
                          <a16:creationId xmlns:a16="http://schemas.microsoft.com/office/drawing/2014/main" id="{1C82AE93-86CE-ED03-EB2A-F6AF47015D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2" name="Figura a mano libera: forma 211">
                      <a:extLst>
                        <a:ext uri="{FF2B5EF4-FFF2-40B4-BE49-F238E27FC236}">
                          <a16:creationId xmlns:a16="http://schemas.microsoft.com/office/drawing/2014/main" id="{3F90D7AA-BE29-6DB4-4970-E8E1E27DD5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3" name="Figura a mano libera: forma 212">
                      <a:extLst>
                        <a:ext uri="{FF2B5EF4-FFF2-40B4-BE49-F238E27FC236}">
                          <a16:creationId xmlns:a16="http://schemas.microsoft.com/office/drawing/2014/main" id="{6723D341-E3AE-6FC4-268A-B41C05C3EE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4" name="Figura a mano libera: forma 213">
                      <a:extLst>
                        <a:ext uri="{FF2B5EF4-FFF2-40B4-BE49-F238E27FC236}">
                          <a16:creationId xmlns:a16="http://schemas.microsoft.com/office/drawing/2014/main" id="{F357676A-4F35-CA42-CD66-6CF3B72163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5" name="Figura a mano libera: forma 214">
                      <a:extLst>
                        <a:ext uri="{FF2B5EF4-FFF2-40B4-BE49-F238E27FC236}">
                          <a16:creationId xmlns:a16="http://schemas.microsoft.com/office/drawing/2014/main" id="{8CECF3D4-0E7C-AAA3-1AD6-3D4EB61F82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6" name="Figura a mano libera: forma 215">
                      <a:extLst>
                        <a:ext uri="{FF2B5EF4-FFF2-40B4-BE49-F238E27FC236}">
                          <a16:creationId xmlns:a16="http://schemas.microsoft.com/office/drawing/2014/main" id="{EEAD98F1-2F4B-FD44-F475-14D839A85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02" name="Gruppo 201">
                    <a:extLst>
                      <a:ext uri="{FF2B5EF4-FFF2-40B4-BE49-F238E27FC236}">
                        <a16:creationId xmlns:a16="http://schemas.microsoft.com/office/drawing/2014/main" id="{704E58F4-9BCB-A9BD-02C7-49FC280C3585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03" name="Figura a mano libera: forma 202">
                      <a:extLst>
                        <a:ext uri="{FF2B5EF4-FFF2-40B4-BE49-F238E27FC236}">
                          <a16:creationId xmlns:a16="http://schemas.microsoft.com/office/drawing/2014/main" id="{8B11984C-74F7-B03F-0D8D-32B1D78E3A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4" name="Figura a mano libera: forma 203">
                      <a:extLst>
                        <a:ext uri="{FF2B5EF4-FFF2-40B4-BE49-F238E27FC236}">
                          <a16:creationId xmlns:a16="http://schemas.microsoft.com/office/drawing/2014/main" id="{7B775B04-D494-D6F1-5E13-619F7B814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5" name="Figura a mano libera: forma 204">
                      <a:extLst>
                        <a:ext uri="{FF2B5EF4-FFF2-40B4-BE49-F238E27FC236}">
                          <a16:creationId xmlns:a16="http://schemas.microsoft.com/office/drawing/2014/main" id="{DD97B626-CC36-31AC-4A0B-C444B842B6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6" name="Figura a mano libera: forma 205">
                      <a:extLst>
                        <a:ext uri="{FF2B5EF4-FFF2-40B4-BE49-F238E27FC236}">
                          <a16:creationId xmlns:a16="http://schemas.microsoft.com/office/drawing/2014/main" id="{8C807F28-DC37-3A7A-85B2-03AC31FD24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7" name="Figura a mano libera: forma 206">
                      <a:extLst>
                        <a:ext uri="{FF2B5EF4-FFF2-40B4-BE49-F238E27FC236}">
                          <a16:creationId xmlns:a16="http://schemas.microsoft.com/office/drawing/2014/main" id="{310F2F3E-8BC1-F19E-B2C0-B819204909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8" name="Figura a mano libera: forma 207">
                      <a:extLst>
                        <a:ext uri="{FF2B5EF4-FFF2-40B4-BE49-F238E27FC236}">
                          <a16:creationId xmlns:a16="http://schemas.microsoft.com/office/drawing/2014/main" id="{C5C8A022-1A31-8A98-C70F-1A09481E2A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9" name="Figura a mano libera: forma 208">
                      <a:extLst>
                        <a:ext uri="{FF2B5EF4-FFF2-40B4-BE49-F238E27FC236}">
                          <a16:creationId xmlns:a16="http://schemas.microsoft.com/office/drawing/2014/main" id="{1C2053DE-8E80-4A9D-C238-44B9AEB4CF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23828A5E-3958-4941-4C50-C4EF8B2B9DC8}"/>
                </a:ext>
              </a:extLst>
            </p:cNvPr>
            <p:cNvGrpSpPr/>
            <p:nvPr/>
          </p:nvGrpSpPr>
          <p:grpSpPr>
            <a:xfrm>
              <a:off x="-1131871" y="-2311050"/>
              <a:ext cx="15341031" cy="9941541"/>
              <a:chOff x="-1131871" y="-2167357"/>
              <a:chExt cx="15341031" cy="9941541"/>
            </a:xfrm>
          </p:grpSpPr>
          <p:grpSp>
            <p:nvGrpSpPr>
              <p:cNvPr id="27" name="Gruppo 26">
                <a:extLst>
                  <a:ext uri="{FF2B5EF4-FFF2-40B4-BE49-F238E27FC236}">
                    <a16:creationId xmlns:a16="http://schemas.microsoft.com/office/drawing/2014/main" id="{C40FED73-FA93-F993-0484-8E69BDAC31AB}"/>
                  </a:ext>
                </a:extLst>
              </p:cNvPr>
              <p:cNvGrpSpPr/>
              <p:nvPr/>
            </p:nvGrpSpPr>
            <p:grpSpPr>
              <a:xfrm>
                <a:off x="-1131871" y="-1065918"/>
                <a:ext cx="14406081" cy="8781810"/>
                <a:chOff x="152400" y="-665226"/>
                <a:chExt cx="13018541" cy="7662374"/>
              </a:xfrm>
            </p:grpSpPr>
            <p:grpSp>
              <p:nvGrpSpPr>
                <p:cNvPr id="161" name="Gruppo 160">
                  <a:extLst>
                    <a:ext uri="{FF2B5EF4-FFF2-40B4-BE49-F238E27FC236}">
                      <a16:creationId xmlns:a16="http://schemas.microsoft.com/office/drawing/2014/main" id="{6A2262A9-86C2-F3D7-F1AB-161D9E898C6F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86" name="Figura a mano libera: forma 185">
                    <a:extLst>
                      <a:ext uri="{FF2B5EF4-FFF2-40B4-BE49-F238E27FC236}">
                        <a16:creationId xmlns:a16="http://schemas.microsoft.com/office/drawing/2014/main" id="{6D1F43FB-6908-76E1-BA6C-4B028AA0F3A4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7" name="Figura a mano libera: forma 186">
                    <a:extLst>
                      <a:ext uri="{FF2B5EF4-FFF2-40B4-BE49-F238E27FC236}">
                        <a16:creationId xmlns:a16="http://schemas.microsoft.com/office/drawing/2014/main" id="{622F8C2F-5785-7F81-0CC6-DA3F850C25D7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8" name="Figura a mano libera: forma 187">
                    <a:extLst>
                      <a:ext uri="{FF2B5EF4-FFF2-40B4-BE49-F238E27FC236}">
                        <a16:creationId xmlns:a16="http://schemas.microsoft.com/office/drawing/2014/main" id="{A4E8A532-C984-4A2A-D4D2-4807FCD4AEFE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9" name="Figura a mano libera: forma 188">
                    <a:extLst>
                      <a:ext uri="{FF2B5EF4-FFF2-40B4-BE49-F238E27FC236}">
                        <a16:creationId xmlns:a16="http://schemas.microsoft.com/office/drawing/2014/main" id="{7C9371C1-9184-760B-B029-A40FAE00D61E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0" name="Figura a mano libera: forma 189">
                    <a:extLst>
                      <a:ext uri="{FF2B5EF4-FFF2-40B4-BE49-F238E27FC236}">
                        <a16:creationId xmlns:a16="http://schemas.microsoft.com/office/drawing/2014/main" id="{1989F7E9-839A-B617-7B43-E3B3159831D3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1" name="Figura a mano libera: forma 190">
                    <a:extLst>
                      <a:ext uri="{FF2B5EF4-FFF2-40B4-BE49-F238E27FC236}">
                        <a16:creationId xmlns:a16="http://schemas.microsoft.com/office/drawing/2014/main" id="{72BB4BB6-0970-C254-9579-DE844EB4F5C5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2" name="Figura a mano libera: forma 191">
                    <a:extLst>
                      <a:ext uri="{FF2B5EF4-FFF2-40B4-BE49-F238E27FC236}">
                        <a16:creationId xmlns:a16="http://schemas.microsoft.com/office/drawing/2014/main" id="{D5B042D0-8B5D-BDA3-3E9F-1C1274D3B2D7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62" name="Gruppo 161">
                  <a:extLst>
                    <a:ext uri="{FF2B5EF4-FFF2-40B4-BE49-F238E27FC236}">
                      <a16:creationId xmlns:a16="http://schemas.microsoft.com/office/drawing/2014/main" id="{787AD650-BBF1-F53E-C64C-B14AA59B3B56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79" name="Figura a mano libera: forma 178">
                    <a:extLst>
                      <a:ext uri="{FF2B5EF4-FFF2-40B4-BE49-F238E27FC236}">
                        <a16:creationId xmlns:a16="http://schemas.microsoft.com/office/drawing/2014/main" id="{C36E6881-045C-7AF2-ECBC-A99BA0B1DCAA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0" name="Figura a mano libera: forma 179">
                    <a:extLst>
                      <a:ext uri="{FF2B5EF4-FFF2-40B4-BE49-F238E27FC236}">
                        <a16:creationId xmlns:a16="http://schemas.microsoft.com/office/drawing/2014/main" id="{D6DC11A4-6894-0FC2-4FD2-EACDCABBBF38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1" name="Figura a mano libera: forma 180">
                    <a:extLst>
                      <a:ext uri="{FF2B5EF4-FFF2-40B4-BE49-F238E27FC236}">
                        <a16:creationId xmlns:a16="http://schemas.microsoft.com/office/drawing/2014/main" id="{CB3F5F84-719F-F656-3B76-C37D6F5A6C85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2" name="Figura a mano libera: forma 181">
                    <a:extLst>
                      <a:ext uri="{FF2B5EF4-FFF2-40B4-BE49-F238E27FC236}">
                        <a16:creationId xmlns:a16="http://schemas.microsoft.com/office/drawing/2014/main" id="{2DF13DA6-9339-D772-E00B-B9C7B2750B20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3" name="Figura a mano libera: forma 182">
                    <a:extLst>
                      <a:ext uri="{FF2B5EF4-FFF2-40B4-BE49-F238E27FC236}">
                        <a16:creationId xmlns:a16="http://schemas.microsoft.com/office/drawing/2014/main" id="{1189EFDB-FC9D-B8EF-4527-8C6DDCEA2512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4" name="Figura a mano libera: forma 183">
                    <a:extLst>
                      <a:ext uri="{FF2B5EF4-FFF2-40B4-BE49-F238E27FC236}">
                        <a16:creationId xmlns:a16="http://schemas.microsoft.com/office/drawing/2014/main" id="{0AC1AC7D-5E53-12E9-0E32-71C87E6C8947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5" name="Figura a mano libera: forma 184">
                    <a:extLst>
                      <a:ext uri="{FF2B5EF4-FFF2-40B4-BE49-F238E27FC236}">
                        <a16:creationId xmlns:a16="http://schemas.microsoft.com/office/drawing/2014/main" id="{17FB558B-3D0F-10EA-B62D-0C337350EC37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63" name="Gruppo 162">
                  <a:extLst>
                    <a:ext uri="{FF2B5EF4-FFF2-40B4-BE49-F238E27FC236}">
                      <a16:creationId xmlns:a16="http://schemas.microsoft.com/office/drawing/2014/main" id="{0BFFA985-B5A1-127F-D5BE-6A93C98C5F46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72" name="Figura a mano libera: forma 171">
                    <a:extLst>
                      <a:ext uri="{FF2B5EF4-FFF2-40B4-BE49-F238E27FC236}">
                        <a16:creationId xmlns:a16="http://schemas.microsoft.com/office/drawing/2014/main" id="{62742629-2842-0BFE-E658-6DDEEA7A00B1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3" name="Figura a mano libera: forma 172">
                    <a:extLst>
                      <a:ext uri="{FF2B5EF4-FFF2-40B4-BE49-F238E27FC236}">
                        <a16:creationId xmlns:a16="http://schemas.microsoft.com/office/drawing/2014/main" id="{E68D9D8A-9C7B-EBEF-71B2-EC33338261BA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4" name="Figura a mano libera: forma 173">
                    <a:extLst>
                      <a:ext uri="{FF2B5EF4-FFF2-40B4-BE49-F238E27FC236}">
                        <a16:creationId xmlns:a16="http://schemas.microsoft.com/office/drawing/2014/main" id="{6E127FA0-1FA2-6A10-8605-EF978779E24E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5" name="Figura a mano libera: forma 174">
                    <a:extLst>
                      <a:ext uri="{FF2B5EF4-FFF2-40B4-BE49-F238E27FC236}">
                        <a16:creationId xmlns:a16="http://schemas.microsoft.com/office/drawing/2014/main" id="{FB2D737D-1E30-081F-7956-70869A978C1C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6" name="Figura a mano libera: forma 175">
                    <a:extLst>
                      <a:ext uri="{FF2B5EF4-FFF2-40B4-BE49-F238E27FC236}">
                        <a16:creationId xmlns:a16="http://schemas.microsoft.com/office/drawing/2014/main" id="{2AB42F32-C1E0-7B7C-18B4-F3325EBE43CF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7" name="Figura a mano libera: forma 176">
                    <a:extLst>
                      <a:ext uri="{FF2B5EF4-FFF2-40B4-BE49-F238E27FC236}">
                        <a16:creationId xmlns:a16="http://schemas.microsoft.com/office/drawing/2014/main" id="{4A273FE4-CCE6-DE11-23B0-89B4151402CE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8" name="Figura a mano libera: forma 177">
                    <a:extLst>
                      <a:ext uri="{FF2B5EF4-FFF2-40B4-BE49-F238E27FC236}">
                        <a16:creationId xmlns:a16="http://schemas.microsoft.com/office/drawing/2014/main" id="{ECF06608-8AEB-BA3F-5029-0209D1F577DB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64" name="Gruppo 163">
                  <a:extLst>
                    <a:ext uri="{FF2B5EF4-FFF2-40B4-BE49-F238E27FC236}">
                      <a16:creationId xmlns:a16="http://schemas.microsoft.com/office/drawing/2014/main" id="{228DADA4-77F2-C4F2-6E96-8D888E165F62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65" name="Figura a mano libera: forma 164">
                    <a:extLst>
                      <a:ext uri="{FF2B5EF4-FFF2-40B4-BE49-F238E27FC236}">
                        <a16:creationId xmlns:a16="http://schemas.microsoft.com/office/drawing/2014/main" id="{74E44177-C218-079F-7DD1-7121CAC0D3BD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6" name="Figura a mano libera: forma 165">
                    <a:extLst>
                      <a:ext uri="{FF2B5EF4-FFF2-40B4-BE49-F238E27FC236}">
                        <a16:creationId xmlns:a16="http://schemas.microsoft.com/office/drawing/2014/main" id="{C40A2381-16D1-27DF-CFE9-E8D4A0539A0D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7" name="Figura a mano libera: forma 166">
                    <a:extLst>
                      <a:ext uri="{FF2B5EF4-FFF2-40B4-BE49-F238E27FC236}">
                        <a16:creationId xmlns:a16="http://schemas.microsoft.com/office/drawing/2014/main" id="{7C3919BD-5363-7771-5EAB-50D1143EDC08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8" name="Figura a mano libera: forma 167">
                    <a:extLst>
                      <a:ext uri="{FF2B5EF4-FFF2-40B4-BE49-F238E27FC236}">
                        <a16:creationId xmlns:a16="http://schemas.microsoft.com/office/drawing/2014/main" id="{A8FFC5F2-DE51-C934-7166-71D6FABAE6A8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9" name="Figura a mano libera: forma 168">
                    <a:extLst>
                      <a:ext uri="{FF2B5EF4-FFF2-40B4-BE49-F238E27FC236}">
                        <a16:creationId xmlns:a16="http://schemas.microsoft.com/office/drawing/2014/main" id="{F7273A33-DC72-4C59-5882-D13C9F2D5071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0" name="Figura a mano libera: forma 169">
                    <a:extLst>
                      <a:ext uri="{FF2B5EF4-FFF2-40B4-BE49-F238E27FC236}">
                        <a16:creationId xmlns:a16="http://schemas.microsoft.com/office/drawing/2014/main" id="{99F10204-3F6C-714D-BF29-A9B3A85CC4CD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1" name="Figura a mano libera: forma 170">
                    <a:extLst>
                      <a:ext uri="{FF2B5EF4-FFF2-40B4-BE49-F238E27FC236}">
                        <a16:creationId xmlns:a16="http://schemas.microsoft.com/office/drawing/2014/main" id="{6B39B3BD-FB3D-11E7-04E2-CD9863D7DB89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B247C1F6-4CB6-9324-7837-3302FFF55EB5}"/>
                  </a:ext>
                </a:extLst>
              </p:cNvPr>
              <p:cNvGrpSpPr/>
              <p:nvPr/>
            </p:nvGrpSpPr>
            <p:grpSpPr>
              <a:xfrm>
                <a:off x="899022" y="-1638337"/>
                <a:ext cx="12568720" cy="7503167"/>
                <a:chOff x="152400" y="-665226"/>
                <a:chExt cx="13018541" cy="7662374"/>
              </a:xfrm>
            </p:grpSpPr>
            <p:grpSp>
              <p:nvGrpSpPr>
                <p:cNvPr id="129" name="Gruppo 128">
                  <a:extLst>
                    <a:ext uri="{FF2B5EF4-FFF2-40B4-BE49-F238E27FC236}">
                      <a16:creationId xmlns:a16="http://schemas.microsoft.com/office/drawing/2014/main" id="{2BDA4232-B336-DA07-59B2-7FC1EBC54ACA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54" name="Figura a mano libera: forma 153">
                    <a:extLst>
                      <a:ext uri="{FF2B5EF4-FFF2-40B4-BE49-F238E27FC236}">
                        <a16:creationId xmlns:a16="http://schemas.microsoft.com/office/drawing/2014/main" id="{630487CB-53EF-12A3-416A-631CD5669395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5" name="Figura a mano libera: forma 154">
                    <a:extLst>
                      <a:ext uri="{FF2B5EF4-FFF2-40B4-BE49-F238E27FC236}">
                        <a16:creationId xmlns:a16="http://schemas.microsoft.com/office/drawing/2014/main" id="{CCA7844C-8472-5E3B-965E-62879126FDB4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6" name="Figura a mano libera: forma 155">
                    <a:extLst>
                      <a:ext uri="{FF2B5EF4-FFF2-40B4-BE49-F238E27FC236}">
                        <a16:creationId xmlns:a16="http://schemas.microsoft.com/office/drawing/2014/main" id="{B573E1A7-8766-DC82-C1FB-DEFD29F1A628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7" name="Figura a mano libera: forma 156">
                    <a:extLst>
                      <a:ext uri="{FF2B5EF4-FFF2-40B4-BE49-F238E27FC236}">
                        <a16:creationId xmlns:a16="http://schemas.microsoft.com/office/drawing/2014/main" id="{ADF289E4-CCE8-0B43-68ED-C5F376654CFD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8" name="Figura a mano libera: forma 157">
                    <a:extLst>
                      <a:ext uri="{FF2B5EF4-FFF2-40B4-BE49-F238E27FC236}">
                        <a16:creationId xmlns:a16="http://schemas.microsoft.com/office/drawing/2014/main" id="{742FBDEA-8C05-2550-B54F-28CD47453C7E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9" name="Figura a mano libera: forma 158">
                    <a:extLst>
                      <a:ext uri="{FF2B5EF4-FFF2-40B4-BE49-F238E27FC236}">
                        <a16:creationId xmlns:a16="http://schemas.microsoft.com/office/drawing/2014/main" id="{A996CF19-FEFB-2475-476C-FDF3A5F92409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0" name="Figura a mano libera: forma 159">
                    <a:extLst>
                      <a:ext uri="{FF2B5EF4-FFF2-40B4-BE49-F238E27FC236}">
                        <a16:creationId xmlns:a16="http://schemas.microsoft.com/office/drawing/2014/main" id="{8EC7D7ED-599F-1F86-3D35-A1A25EFBC510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30" name="Gruppo 129">
                  <a:extLst>
                    <a:ext uri="{FF2B5EF4-FFF2-40B4-BE49-F238E27FC236}">
                      <a16:creationId xmlns:a16="http://schemas.microsoft.com/office/drawing/2014/main" id="{31FD6CA0-ACDA-B026-8C93-954119347CDD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47" name="Figura a mano libera: forma 146">
                    <a:extLst>
                      <a:ext uri="{FF2B5EF4-FFF2-40B4-BE49-F238E27FC236}">
                        <a16:creationId xmlns:a16="http://schemas.microsoft.com/office/drawing/2014/main" id="{5B439F9E-7E07-8141-5DE5-41349DDA4132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8" name="Figura a mano libera: forma 147">
                    <a:extLst>
                      <a:ext uri="{FF2B5EF4-FFF2-40B4-BE49-F238E27FC236}">
                        <a16:creationId xmlns:a16="http://schemas.microsoft.com/office/drawing/2014/main" id="{5E8C3287-9ED4-F1DC-6961-3090E2830240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9" name="Figura a mano libera: forma 148">
                    <a:extLst>
                      <a:ext uri="{FF2B5EF4-FFF2-40B4-BE49-F238E27FC236}">
                        <a16:creationId xmlns:a16="http://schemas.microsoft.com/office/drawing/2014/main" id="{AD60CD01-E564-3D8F-2E7B-3CB115FF7D00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0" name="Figura a mano libera: forma 149">
                    <a:extLst>
                      <a:ext uri="{FF2B5EF4-FFF2-40B4-BE49-F238E27FC236}">
                        <a16:creationId xmlns:a16="http://schemas.microsoft.com/office/drawing/2014/main" id="{5302F16F-A562-FD6B-8B9B-24859BD9B930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1" name="Figura a mano libera: forma 150">
                    <a:extLst>
                      <a:ext uri="{FF2B5EF4-FFF2-40B4-BE49-F238E27FC236}">
                        <a16:creationId xmlns:a16="http://schemas.microsoft.com/office/drawing/2014/main" id="{DC5A0752-4FD8-54EB-9102-65989624BE08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2" name="Figura a mano libera: forma 151">
                    <a:extLst>
                      <a:ext uri="{FF2B5EF4-FFF2-40B4-BE49-F238E27FC236}">
                        <a16:creationId xmlns:a16="http://schemas.microsoft.com/office/drawing/2014/main" id="{9BADA579-78B7-2CBD-16AF-A057FD176DE0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3" name="Figura a mano libera: forma 152">
                    <a:extLst>
                      <a:ext uri="{FF2B5EF4-FFF2-40B4-BE49-F238E27FC236}">
                        <a16:creationId xmlns:a16="http://schemas.microsoft.com/office/drawing/2014/main" id="{0418B136-53B9-44DB-225A-8C717726415A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31" name="Gruppo 130">
                  <a:extLst>
                    <a:ext uri="{FF2B5EF4-FFF2-40B4-BE49-F238E27FC236}">
                      <a16:creationId xmlns:a16="http://schemas.microsoft.com/office/drawing/2014/main" id="{29C0FC16-3E60-6CA5-3714-C7F788362587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40" name="Figura a mano libera: forma 139">
                    <a:extLst>
                      <a:ext uri="{FF2B5EF4-FFF2-40B4-BE49-F238E27FC236}">
                        <a16:creationId xmlns:a16="http://schemas.microsoft.com/office/drawing/2014/main" id="{36159272-B5D8-621E-8619-E233E34C4528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1" name="Figura a mano libera: forma 140">
                    <a:extLst>
                      <a:ext uri="{FF2B5EF4-FFF2-40B4-BE49-F238E27FC236}">
                        <a16:creationId xmlns:a16="http://schemas.microsoft.com/office/drawing/2014/main" id="{2D62AF9E-506A-FB42-1E3E-F43CA0509964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2" name="Figura a mano libera: forma 141">
                    <a:extLst>
                      <a:ext uri="{FF2B5EF4-FFF2-40B4-BE49-F238E27FC236}">
                        <a16:creationId xmlns:a16="http://schemas.microsoft.com/office/drawing/2014/main" id="{230CEA11-B3C3-669F-45F0-900F9D1483DA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3" name="Figura a mano libera: forma 142">
                    <a:extLst>
                      <a:ext uri="{FF2B5EF4-FFF2-40B4-BE49-F238E27FC236}">
                        <a16:creationId xmlns:a16="http://schemas.microsoft.com/office/drawing/2014/main" id="{93E35BD4-25AE-3BAE-21CA-912D6435FE59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4" name="Figura a mano libera: forma 143">
                    <a:extLst>
                      <a:ext uri="{FF2B5EF4-FFF2-40B4-BE49-F238E27FC236}">
                        <a16:creationId xmlns:a16="http://schemas.microsoft.com/office/drawing/2014/main" id="{5B7F64C4-58F1-0564-7AE4-956E73F35A0A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5" name="Figura a mano libera: forma 144">
                    <a:extLst>
                      <a:ext uri="{FF2B5EF4-FFF2-40B4-BE49-F238E27FC236}">
                        <a16:creationId xmlns:a16="http://schemas.microsoft.com/office/drawing/2014/main" id="{C0AB3BA3-043A-76D1-F107-9485A85DB359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6" name="Figura a mano libera: forma 145">
                    <a:extLst>
                      <a:ext uri="{FF2B5EF4-FFF2-40B4-BE49-F238E27FC236}">
                        <a16:creationId xmlns:a16="http://schemas.microsoft.com/office/drawing/2014/main" id="{A7421931-0053-E71C-7666-16F259F37170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32" name="Gruppo 131">
                  <a:extLst>
                    <a:ext uri="{FF2B5EF4-FFF2-40B4-BE49-F238E27FC236}">
                      <a16:creationId xmlns:a16="http://schemas.microsoft.com/office/drawing/2014/main" id="{2B40E13B-53F0-79BE-7753-DA5A077DB7AA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33" name="Figura a mano libera: forma 132">
                    <a:extLst>
                      <a:ext uri="{FF2B5EF4-FFF2-40B4-BE49-F238E27FC236}">
                        <a16:creationId xmlns:a16="http://schemas.microsoft.com/office/drawing/2014/main" id="{114CB6A3-8333-DB4D-495F-BD128AAE55E9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4" name="Figura a mano libera: forma 133">
                    <a:extLst>
                      <a:ext uri="{FF2B5EF4-FFF2-40B4-BE49-F238E27FC236}">
                        <a16:creationId xmlns:a16="http://schemas.microsoft.com/office/drawing/2014/main" id="{626FA492-ACB8-80D1-FD85-08769AAD648A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5" name="Figura a mano libera: forma 134">
                    <a:extLst>
                      <a:ext uri="{FF2B5EF4-FFF2-40B4-BE49-F238E27FC236}">
                        <a16:creationId xmlns:a16="http://schemas.microsoft.com/office/drawing/2014/main" id="{9EA6D302-1433-3D0C-FBFE-567711D2682C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6" name="Figura a mano libera: forma 135">
                    <a:extLst>
                      <a:ext uri="{FF2B5EF4-FFF2-40B4-BE49-F238E27FC236}">
                        <a16:creationId xmlns:a16="http://schemas.microsoft.com/office/drawing/2014/main" id="{F2346C26-92DB-8E51-96F5-990D627B8EFE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7" name="Figura a mano libera: forma 136">
                    <a:extLst>
                      <a:ext uri="{FF2B5EF4-FFF2-40B4-BE49-F238E27FC236}">
                        <a16:creationId xmlns:a16="http://schemas.microsoft.com/office/drawing/2014/main" id="{9A17B89C-67A6-E227-6566-50F7278B736F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8" name="Figura a mano libera: forma 137">
                    <a:extLst>
                      <a:ext uri="{FF2B5EF4-FFF2-40B4-BE49-F238E27FC236}">
                        <a16:creationId xmlns:a16="http://schemas.microsoft.com/office/drawing/2014/main" id="{32962B5B-521C-B488-2D52-595345F4D4D7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9" name="Figura a mano libera: forma 138">
                    <a:extLst>
                      <a:ext uri="{FF2B5EF4-FFF2-40B4-BE49-F238E27FC236}">
                        <a16:creationId xmlns:a16="http://schemas.microsoft.com/office/drawing/2014/main" id="{FB8CE8DA-4EF3-2B83-7A06-6BFA5D6CD4BA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8125D8C6-A74D-6D53-F345-19DC9B1528EE}"/>
                  </a:ext>
                </a:extLst>
              </p:cNvPr>
              <p:cNvGrpSpPr/>
              <p:nvPr/>
            </p:nvGrpSpPr>
            <p:grpSpPr>
              <a:xfrm>
                <a:off x="-1079260" y="-2167357"/>
                <a:ext cx="15288420" cy="9941541"/>
                <a:chOff x="-1079260" y="-2167357"/>
                <a:chExt cx="15288420" cy="9941541"/>
              </a:xfrm>
            </p:grpSpPr>
            <p:grpSp>
              <p:nvGrpSpPr>
                <p:cNvPr id="30" name="Gruppo 29">
                  <a:extLst>
                    <a:ext uri="{FF2B5EF4-FFF2-40B4-BE49-F238E27FC236}">
                      <a16:creationId xmlns:a16="http://schemas.microsoft.com/office/drawing/2014/main" id="{A0857FF4-B483-F932-047D-D9EB8432A818}"/>
                    </a:ext>
                  </a:extLst>
                </p:cNvPr>
                <p:cNvGrpSpPr/>
                <p:nvPr/>
              </p:nvGrpSpPr>
              <p:grpSpPr>
                <a:xfrm>
                  <a:off x="-1079260" y="-114961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97" name="Gruppo 96">
                    <a:extLst>
                      <a:ext uri="{FF2B5EF4-FFF2-40B4-BE49-F238E27FC236}">
                        <a16:creationId xmlns:a16="http://schemas.microsoft.com/office/drawing/2014/main" id="{385B1ED9-4091-BE9C-1C58-B3D26FB15794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22" name="Figura a mano libera: forma 121">
                      <a:extLst>
                        <a:ext uri="{FF2B5EF4-FFF2-40B4-BE49-F238E27FC236}">
                          <a16:creationId xmlns:a16="http://schemas.microsoft.com/office/drawing/2014/main" id="{B0335CC6-1ED4-4EDC-E48E-3DE19C93A5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3" name="Figura a mano libera: forma 122">
                      <a:extLst>
                        <a:ext uri="{FF2B5EF4-FFF2-40B4-BE49-F238E27FC236}">
                          <a16:creationId xmlns:a16="http://schemas.microsoft.com/office/drawing/2014/main" id="{543C7DFF-81A6-F93C-D1F1-08B688D45C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4" name="Figura a mano libera: forma 123">
                      <a:extLst>
                        <a:ext uri="{FF2B5EF4-FFF2-40B4-BE49-F238E27FC236}">
                          <a16:creationId xmlns:a16="http://schemas.microsoft.com/office/drawing/2014/main" id="{F5638756-4342-FBFB-14D1-AA01E7C9FD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5" name="Figura a mano libera: forma 124">
                      <a:extLst>
                        <a:ext uri="{FF2B5EF4-FFF2-40B4-BE49-F238E27FC236}">
                          <a16:creationId xmlns:a16="http://schemas.microsoft.com/office/drawing/2014/main" id="{B463220B-F075-6772-CEDE-7C50B8D522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6" name="Figura a mano libera: forma 125">
                      <a:extLst>
                        <a:ext uri="{FF2B5EF4-FFF2-40B4-BE49-F238E27FC236}">
                          <a16:creationId xmlns:a16="http://schemas.microsoft.com/office/drawing/2014/main" id="{E21801ED-00EA-72C8-A27D-AAFFF59E82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7" name="Figura a mano libera: forma 126">
                      <a:extLst>
                        <a:ext uri="{FF2B5EF4-FFF2-40B4-BE49-F238E27FC236}">
                          <a16:creationId xmlns:a16="http://schemas.microsoft.com/office/drawing/2014/main" id="{33107463-6CAC-2786-5F7E-2D9113187F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8" name="Figura a mano libera: forma 127">
                      <a:extLst>
                        <a:ext uri="{FF2B5EF4-FFF2-40B4-BE49-F238E27FC236}">
                          <a16:creationId xmlns:a16="http://schemas.microsoft.com/office/drawing/2014/main" id="{3C454F15-DC15-B8A7-C701-3E06AA85BC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98" name="Gruppo 97">
                    <a:extLst>
                      <a:ext uri="{FF2B5EF4-FFF2-40B4-BE49-F238E27FC236}">
                        <a16:creationId xmlns:a16="http://schemas.microsoft.com/office/drawing/2014/main" id="{F52CE01D-793D-CF5C-BD54-E01E1B49E789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15" name="Figura a mano libera: forma 114">
                      <a:extLst>
                        <a:ext uri="{FF2B5EF4-FFF2-40B4-BE49-F238E27FC236}">
                          <a16:creationId xmlns:a16="http://schemas.microsoft.com/office/drawing/2014/main" id="{73B260AE-EFF7-8FB3-73D7-808B5C9C5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6" name="Figura a mano libera: forma 115">
                      <a:extLst>
                        <a:ext uri="{FF2B5EF4-FFF2-40B4-BE49-F238E27FC236}">
                          <a16:creationId xmlns:a16="http://schemas.microsoft.com/office/drawing/2014/main" id="{30F9D7EA-B318-7042-B917-4C7A47277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7" name="Figura a mano libera: forma 116">
                      <a:extLst>
                        <a:ext uri="{FF2B5EF4-FFF2-40B4-BE49-F238E27FC236}">
                          <a16:creationId xmlns:a16="http://schemas.microsoft.com/office/drawing/2014/main" id="{A08A8E72-A108-5573-B124-1F7C36328E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8" name="Figura a mano libera: forma 117">
                      <a:extLst>
                        <a:ext uri="{FF2B5EF4-FFF2-40B4-BE49-F238E27FC236}">
                          <a16:creationId xmlns:a16="http://schemas.microsoft.com/office/drawing/2014/main" id="{9656FC9A-39AE-C1E9-0F66-B8C186603A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9" name="Figura a mano libera: forma 118">
                      <a:extLst>
                        <a:ext uri="{FF2B5EF4-FFF2-40B4-BE49-F238E27FC236}">
                          <a16:creationId xmlns:a16="http://schemas.microsoft.com/office/drawing/2014/main" id="{1958E968-47AB-0607-C80A-F777E8BFC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0" name="Figura a mano libera: forma 119">
                      <a:extLst>
                        <a:ext uri="{FF2B5EF4-FFF2-40B4-BE49-F238E27FC236}">
                          <a16:creationId xmlns:a16="http://schemas.microsoft.com/office/drawing/2014/main" id="{B0165D17-E31D-4E6A-900C-FE7C13DB76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1" name="Figura a mano libera: forma 120">
                      <a:extLst>
                        <a:ext uri="{FF2B5EF4-FFF2-40B4-BE49-F238E27FC236}">
                          <a16:creationId xmlns:a16="http://schemas.microsoft.com/office/drawing/2014/main" id="{969EC474-D940-573B-9034-C2DBEDE301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99" name="Gruppo 98">
                    <a:extLst>
                      <a:ext uri="{FF2B5EF4-FFF2-40B4-BE49-F238E27FC236}">
                        <a16:creationId xmlns:a16="http://schemas.microsoft.com/office/drawing/2014/main" id="{9624E7C9-76CB-8C1A-E37A-AF8DFE820E4B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08" name="Figura a mano libera: forma 107">
                      <a:extLst>
                        <a:ext uri="{FF2B5EF4-FFF2-40B4-BE49-F238E27FC236}">
                          <a16:creationId xmlns:a16="http://schemas.microsoft.com/office/drawing/2014/main" id="{31206881-7199-1DB4-34EA-7274314410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9" name="Figura a mano libera: forma 108">
                      <a:extLst>
                        <a:ext uri="{FF2B5EF4-FFF2-40B4-BE49-F238E27FC236}">
                          <a16:creationId xmlns:a16="http://schemas.microsoft.com/office/drawing/2014/main" id="{904B2848-5EF3-CB95-BFE5-892B96715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0" name="Figura a mano libera: forma 109">
                      <a:extLst>
                        <a:ext uri="{FF2B5EF4-FFF2-40B4-BE49-F238E27FC236}">
                          <a16:creationId xmlns:a16="http://schemas.microsoft.com/office/drawing/2014/main" id="{D2EDF62F-7A01-0BA2-14C6-65B3D34F7E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1" name="Figura a mano libera: forma 110">
                      <a:extLst>
                        <a:ext uri="{FF2B5EF4-FFF2-40B4-BE49-F238E27FC236}">
                          <a16:creationId xmlns:a16="http://schemas.microsoft.com/office/drawing/2014/main" id="{A59CF75B-DAD2-D927-358A-8CFED149ED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2" name="Figura a mano libera: forma 111">
                      <a:extLst>
                        <a:ext uri="{FF2B5EF4-FFF2-40B4-BE49-F238E27FC236}">
                          <a16:creationId xmlns:a16="http://schemas.microsoft.com/office/drawing/2014/main" id="{472AAAAA-B7A7-6C61-0719-9E12DF262D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3" name="Figura a mano libera: forma 112">
                      <a:extLst>
                        <a:ext uri="{FF2B5EF4-FFF2-40B4-BE49-F238E27FC236}">
                          <a16:creationId xmlns:a16="http://schemas.microsoft.com/office/drawing/2014/main" id="{8EE288F2-D71F-A53A-F007-748768BEB3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4" name="Figura a mano libera: forma 113">
                      <a:extLst>
                        <a:ext uri="{FF2B5EF4-FFF2-40B4-BE49-F238E27FC236}">
                          <a16:creationId xmlns:a16="http://schemas.microsoft.com/office/drawing/2014/main" id="{25339CFC-9074-D51E-917F-AACA3AA0CE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100" name="Gruppo 99">
                    <a:extLst>
                      <a:ext uri="{FF2B5EF4-FFF2-40B4-BE49-F238E27FC236}">
                        <a16:creationId xmlns:a16="http://schemas.microsoft.com/office/drawing/2014/main" id="{64CB4547-6685-3955-E2C8-5C6ECC40554A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01" name="Figura a mano libera: forma 100">
                      <a:extLst>
                        <a:ext uri="{FF2B5EF4-FFF2-40B4-BE49-F238E27FC236}">
                          <a16:creationId xmlns:a16="http://schemas.microsoft.com/office/drawing/2014/main" id="{E22B3695-58D1-CF3D-593F-B93EF9C375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2" name="Figura a mano libera: forma 101">
                      <a:extLst>
                        <a:ext uri="{FF2B5EF4-FFF2-40B4-BE49-F238E27FC236}">
                          <a16:creationId xmlns:a16="http://schemas.microsoft.com/office/drawing/2014/main" id="{3405F2AB-576C-38E6-E77D-F4F933DB7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3" name="Figura a mano libera: forma 102">
                      <a:extLst>
                        <a:ext uri="{FF2B5EF4-FFF2-40B4-BE49-F238E27FC236}">
                          <a16:creationId xmlns:a16="http://schemas.microsoft.com/office/drawing/2014/main" id="{8A655C84-88B3-AC2D-9C1A-BA222FE770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4" name="Figura a mano libera: forma 103">
                      <a:extLst>
                        <a:ext uri="{FF2B5EF4-FFF2-40B4-BE49-F238E27FC236}">
                          <a16:creationId xmlns:a16="http://schemas.microsoft.com/office/drawing/2014/main" id="{DF3DFFD6-3567-AC97-13C6-D72ACDDC35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5" name="Figura a mano libera: forma 104">
                      <a:extLst>
                        <a:ext uri="{FF2B5EF4-FFF2-40B4-BE49-F238E27FC236}">
                          <a16:creationId xmlns:a16="http://schemas.microsoft.com/office/drawing/2014/main" id="{4CD2C58E-C834-CF46-26BE-D80AA3388E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6" name="Figura a mano libera: forma 105">
                      <a:extLst>
                        <a:ext uri="{FF2B5EF4-FFF2-40B4-BE49-F238E27FC236}">
                          <a16:creationId xmlns:a16="http://schemas.microsoft.com/office/drawing/2014/main" id="{C6994F96-DF88-696D-F21D-B8B8626315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7" name="Figura a mano libera: forma 106">
                      <a:extLst>
                        <a:ext uri="{FF2B5EF4-FFF2-40B4-BE49-F238E27FC236}">
                          <a16:creationId xmlns:a16="http://schemas.microsoft.com/office/drawing/2014/main" id="{4458CF6C-34DC-8A33-7DFD-D3E683D0D3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0D408CFD-DA48-BCE8-25A2-D51A60D014B0}"/>
                    </a:ext>
                  </a:extLst>
                </p:cNvPr>
                <p:cNvGrpSpPr/>
                <p:nvPr/>
              </p:nvGrpSpPr>
              <p:grpSpPr>
                <a:xfrm>
                  <a:off x="-910617" y="-100762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65" name="Gruppo 64">
                    <a:extLst>
                      <a:ext uri="{FF2B5EF4-FFF2-40B4-BE49-F238E27FC236}">
                        <a16:creationId xmlns:a16="http://schemas.microsoft.com/office/drawing/2014/main" id="{1344533B-931D-E394-19DC-1C62F5E79845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90" name="Figura a mano libera: forma 89">
                      <a:extLst>
                        <a:ext uri="{FF2B5EF4-FFF2-40B4-BE49-F238E27FC236}">
                          <a16:creationId xmlns:a16="http://schemas.microsoft.com/office/drawing/2014/main" id="{1A04C3D4-A29A-2D5A-239F-46F33E79E7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1" name="Figura a mano libera: forma 90">
                      <a:extLst>
                        <a:ext uri="{FF2B5EF4-FFF2-40B4-BE49-F238E27FC236}">
                          <a16:creationId xmlns:a16="http://schemas.microsoft.com/office/drawing/2014/main" id="{15F7C72B-8EDF-A2DB-3002-897FF0C6D5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2" name="Figura a mano libera: forma 91">
                      <a:extLst>
                        <a:ext uri="{FF2B5EF4-FFF2-40B4-BE49-F238E27FC236}">
                          <a16:creationId xmlns:a16="http://schemas.microsoft.com/office/drawing/2014/main" id="{32762F21-DF78-DA73-B190-6F781B196B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3" name="Figura a mano libera: forma 92">
                      <a:extLst>
                        <a:ext uri="{FF2B5EF4-FFF2-40B4-BE49-F238E27FC236}">
                          <a16:creationId xmlns:a16="http://schemas.microsoft.com/office/drawing/2014/main" id="{62D9583A-9A9B-74A8-637D-361B704524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4" name="Figura a mano libera: forma 93">
                      <a:extLst>
                        <a:ext uri="{FF2B5EF4-FFF2-40B4-BE49-F238E27FC236}">
                          <a16:creationId xmlns:a16="http://schemas.microsoft.com/office/drawing/2014/main" id="{6C723F0D-95B7-1244-7D34-5016BDCE68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5" name="Figura a mano libera: forma 94">
                      <a:extLst>
                        <a:ext uri="{FF2B5EF4-FFF2-40B4-BE49-F238E27FC236}">
                          <a16:creationId xmlns:a16="http://schemas.microsoft.com/office/drawing/2014/main" id="{A5309E6A-6C6D-4727-FDC2-45974E19C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6" name="Figura a mano libera: forma 95">
                      <a:extLst>
                        <a:ext uri="{FF2B5EF4-FFF2-40B4-BE49-F238E27FC236}">
                          <a16:creationId xmlns:a16="http://schemas.microsoft.com/office/drawing/2014/main" id="{033B612B-A77E-5552-56A0-A36D50DB6B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6" name="Gruppo 65">
                    <a:extLst>
                      <a:ext uri="{FF2B5EF4-FFF2-40B4-BE49-F238E27FC236}">
                        <a16:creationId xmlns:a16="http://schemas.microsoft.com/office/drawing/2014/main" id="{AD9C4F21-282C-BCF9-736A-4DC6BDD611F1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83" name="Figura a mano libera: forma 82">
                      <a:extLst>
                        <a:ext uri="{FF2B5EF4-FFF2-40B4-BE49-F238E27FC236}">
                          <a16:creationId xmlns:a16="http://schemas.microsoft.com/office/drawing/2014/main" id="{58B2FA4A-BC03-B574-AB3C-E08BE66B10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4" name="Figura a mano libera: forma 83">
                      <a:extLst>
                        <a:ext uri="{FF2B5EF4-FFF2-40B4-BE49-F238E27FC236}">
                          <a16:creationId xmlns:a16="http://schemas.microsoft.com/office/drawing/2014/main" id="{D4C1DDAA-42EA-DC6C-2C5D-995B69DE53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5" name="Figura a mano libera: forma 84">
                      <a:extLst>
                        <a:ext uri="{FF2B5EF4-FFF2-40B4-BE49-F238E27FC236}">
                          <a16:creationId xmlns:a16="http://schemas.microsoft.com/office/drawing/2014/main" id="{8B1ECACF-B5C1-4E77-2181-853F9BF91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6" name="Figura a mano libera: forma 85">
                      <a:extLst>
                        <a:ext uri="{FF2B5EF4-FFF2-40B4-BE49-F238E27FC236}">
                          <a16:creationId xmlns:a16="http://schemas.microsoft.com/office/drawing/2014/main" id="{F2C41E92-6FC0-D5E7-F255-48A049513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7" name="Figura a mano libera: forma 86">
                      <a:extLst>
                        <a:ext uri="{FF2B5EF4-FFF2-40B4-BE49-F238E27FC236}">
                          <a16:creationId xmlns:a16="http://schemas.microsoft.com/office/drawing/2014/main" id="{9E71ED4A-6B73-1A32-E7AA-6325F1CB1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8" name="Figura a mano libera: forma 87">
                      <a:extLst>
                        <a:ext uri="{FF2B5EF4-FFF2-40B4-BE49-F238E27FC236}">
                          <a16:creationId xmlns:a16="http://schemas.microsoft.com/office/drawing/2014/main" id="{49E5598D-0B45-67B9-CA17-06476A1DBF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9" name="Figura a mano libera: forma 88">
                      <a:extLst>
                        <a:ext uri="{FF2B5EF4-FFF2-40B4-BE49-F238E27FC236}">
                          <a16:creationId xmlns:a16="http://schemas.microsoft.com/office/drawing/2014/main" id="{02CD33D9-5DC5-FE10-9A40-3FCDB134E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7" name="Gruppo 66">
                    <a:extLst>
                      <a:ext uri="{FF2B5EF4-FFF2-40B4-BE49-F238E27FC236}">
                        <a16:creationId xmlns:a16="http://schemas.microsoft.com/office/drawing/2014/main" id="{92F9140F-673F-1FB6-4149-FCDA400B51F4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76" name="Figura a mano libera: forma 75">
                      <a:extLst>
                        <a:ext uri="{FF2B5EF4-FFF2-40B4-BE49-F238E27FC236}">
                          <a16:creationId xmlns:a16="http://schemas.microsoft.com/office/drawing/2014/main" id="{A29B1890-3600-31EC-D133-2AAD013D7A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7" name="Figura a mano libera: forma 76">
                      <a:extLst>
                        <a:ext uri="{FF2B5EF4-FFF2-40B4-BE49-F238E27FC236}">
                          <a16:creationId xmlns:a16="http://schemas.microsoft.com/office/drawing/2014/main" id="{FF111186-3FBC-14DC-3320-0F2CEDCAFA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8" name="Figura a mano libera: forma 77">
                      <a:extLst>
                        <a:ext uri="{FF2B5EF4-FFF2-40B4-BE49-F238E27FC236}">
                          <a16:creationId xmlns:a16="http://schemas.microsoft.com/office/drawing/2014/main" id="{1AEA92EC-619E-53E1-D6DF-1EE2028D2D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9" name="Figura a mano libera: forma 78">
                      <a:extLst>
                        <a:ext uri="{FF2B5EF4-FFF2-40B4-BE49-F238E27FC236}">
                          <a16:creationId xmlns:a16="http://schemas.microsoft.com/office/drawing/2014/main" id="{86C21247-84DC-D989-2788-711B9BFE2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0" name="Figura a mano libera: forma 79">
                      <a:extLst>
                        <a:ext uri="{FF2B5EF4-FFF2-40B4-BE49-F238E27FC236}">
                          <a16:creationId xmlns:a16="http://schemas.microsoft.com/office/drawing/2014/main" id="{6659291E-7F76-880A-3337-9950BC5234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1" name="Figura a mano libera: forma 80">
                      <a:extLst>
                        <a:ext uri="{FF2B5EF4-FFF2-40B4-BE49-F238E27FC236}">
                          <a16:creationId xmlns:a16="http://schemas.microsoft.com/office/drawing/2014/main" id="{F5C030BE-39D2-B838-CF60-519F764C6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2" name="Figura a mano libera: forma 81">
                      <a:extLst>
                        <a:ext uri="{FF2B5EF4-FFF2-40B4-BE49-F238E27FC236}">
                          <a16:creationId xmlns:a16="http://schemas.microsoft.com/office/drawing/2014/main" id="{A1EB4B6C-B97D-386A-DD5C-9A7D65B16E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8" name="Gruppo 67">
                    <a:extLst>
                      <a:ext uri="{FF2B5EF4-FFF2-40B4-BE49-F238E27FC236}">
                        <a16:creationId xmlns:a16="http://schemas.microsoft.com/office/drawing/2014/main" id="{B1655C86-5936-9744-E494-DE34D0E60A7F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69" name="Figura a mano libera: forma 68">
                      <a:extLst>
                        <a:ext uri="{FF2B5EF4-FFF2-40B4-BE49-F238E27FC236}">
                          <a16:creationId xmlns:a16="http://schemas.microsoft.com/office/drawing/2014/main" id="{A35CD30E-C599-99DF-E508-F4ABA27A4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0" name="Figura a mano libera: forma 69">
                      <a:extLst>
                        <a:ext uri="{FF2B5EF4-FFF2-40B4-BE49-F238E27FC236}">
                          <a16:creationId xmlns:a16="http://schemas.microsoft.com/office/drawing/2014/main" id="{41366506-5B59-DEB7-5560-9D4E140447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1" name="Figura a mano libera: forma 70">
                      <a:extLst>
                        <a:ext uri="{FF2B5EF4-FFF2-40B4-BE49-F238E27FC236}">
                          <a16:creationId xmlns:a16="http://schemas.microsoft.com/office/drawing/2014/main" id="{4BB75EA1-2E84-5ACB-A9C5-9717D15300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2" name="Figura a mano libera: forma 71">
                      <a:extLst>
                        <a:ext uri="{FF2B5EF4-FFF2-40B4-BE49-F238E27FC236}">
                          <a16:creationId xmlns:a16="http://schemas.microsoft.com/office/drawing/2014/main" id="{97BC089D-3779-0B08-A4D8-F9D64A809D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3" name="Figura a mano libera: forma 72">
                      <a:extLst>
                        <a:ext uri="{FF2B5EF4-FFF2-40B4-BE49-F238E27FC236}">
                          <a16:creationId xmlns:a16="http://schemas.microsoft.com/office/drawing/2014/main" id="{A05FA719-D19D-B815-94C7-6E3606A822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4" name="Figura a mano libera: forma 73">
                      <a:extLst>
                        <a:ext uri="{FF2B5EF4-FFF2-40B4-BE49-F238E27FC236}">
                          <a16:creationId xmlns:a16="http://schemas.microsoft.com/office/drawing/2014/main" id="{3B1438EC-DDA6-8019-BFAE-4393CE0F8B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5" name="Figura a mano libera: forma 74">
                      <a:extLst>
                        <a:ext uri="{FF2B5EF4-FFF2-40B4-BE49-F238E27FC236}">
                          <a16:creationId xmlns:a16="http://schemas.microsoft.com/office/drawing/2014/main" id="{2B43A953-8550-220E-CA4D-37A6DB704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32" name="Gruppo 31">
                  <a:extLst>
                    <a:ext uri="{FF2B5EF4-FFF2-40B4-BE49-F238E27FC236}">
                      <a16:creationId xmlns:a16="http://schemas.microsoft.com/office/drawing/2014/main" id="{6D399F8C-482B-CE2A-F923-D25B2A9AB2B6}"/>
                    </a:ext>
                  </a:extLst>
                </p:cNvPr>
                <p:cNvGrpSpPr/>
                <p:nvPr/>
              </p:nvGrpSpPr>
              <p:grpSpPr>
                <a:xfrm>
                  <a:off x="1034265" y="-2167357"/>
                  <a:ext cx="13174895" cy="7985964"/>
                  <a:chOff x="152400" y="-665226"/>
                  <a:chExt cx="13018541" cy="7662374"/>
                </a:xfrm>
              </p:grpSpPr>
              <p:grpSp>
                <p:nvGrpSpPr>
                  <p:cNvPr id="33" name="Gruppo 32">
                    <a:extLst>
                      <a:ext uri="{FF2B5EF4-FFF2-40B4-BE49-F238E27FC236}">
                        <a16:creationId xmlns:a16="http://schemas.microsoft.com/office/drawing/2014/main" id="{00057D91-BCBF-C479-1DF8-712B8CA230BD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58" name="Figura a mano libera: forma 57">
                      <a:extLst>
                        <a:ext uri="{FF2B5EF4-FFF2-40B4-BE49-F238E27FC236}">
                          <a16:creationId xmlns:a16="http://schemas.microsoft.com/office/drawing/2014/main" id="{7F7C92AC-06DB-5BFB-6A2F-659179D6EA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9" name="Figura a mano libera: forma 58">
                      <a:extLst>
                        <a:ext uri="{FF2B5EF4-FFF2-40B4-BE49-F238E27FC236}">
                          <a16:creationId xmlns:a16="http://schemas.microsoft.com/office/drawing/2014/main" id="{63D24C60-F60C-C504-3773-B23966EB41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0" name="Figura a mano libera: forma 59">
                      <a:extLst>
                        <a:ext uri="{FF2B5EF4-FFF2-40B4-BE49-F238E27FC236}">
                          <a16:creationId xmlns:a16="http://schemas.microsoft.com/office/drawing/2014/main" id="{9D5A0F21-8FD6-F7E3-65BD-8408CDBAA9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1" name="Figura a mano libera: forma 60">
                      <a:extLst>
                        <a:ext uri="{FF2B5EF4-FFF2-40B4-BE49-F238E27FC236}">
                          <a16:creationId xmlns:a16="http://schemas.microsoft.com/office/drawing/2014/main" id="{8A61C0B5-A9E8-00A6-32B9-1BB2FFB86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2" name="Figura a mano libera: forma 61">
                      <a:extLst>
                        <a:ext uri="{FF2B5EF4-FFF2-40B4-BE49-F238E27FC236}">
                          <a16:creationId xmlns:a16="http://schemas.microsoft.com/office/drawing/2014/main" id="{10F25F0B-BF1B-D354-B372-FF28181D91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3" name="Figura a mano libera: forma 62">
                      <a:extLst>
                        <a:ext uri="{FF2B5EF4-FFF2-40B4-BE49-F238E27FC236}">
                          <a16:creationId xmlns:a16="http://schemas.microsoft.com/office/drawing/2014/main" id="{1596DDDC-102B-0D9E-F6D7-2596AB52FB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4" name="Figura a mano libera: forma 63">
                      <a:extLst>
                        <a:ext uri="{FF2B5EF4-FFF2-40B4-BE49-F238E27FC236}">
                          <a16:creationId xmlns:a16="http://schemas.microsoft.com/office/drawing/2014/main" id="{D049AB2F-105F-49A8-1250-84BD252934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34" name="Gruppo 33">
                    <a:extLst>
                      <a:ext uri="{FF2B5EF4-FFF2-40B4-BE49-F238E27FC236}">
                        <a16:creationId xmlns:a16="http://schemas.microsoft.com/office/drawing/2014/main" id="{1CE87E25-312A-8623-F0E9-859470ACD629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51" name="Figura a mano libera: forma 50">
                      <a:extLst>
                        <a:ext uri="{FF2B5EF4-FFF2-40B4-BE49-F238E27FC236}">
                          <a16:creationId xmlns:a16="http://schemas.microsoft.com/office/drawing/2014/main" id="{B8F45D7C-D728-06CF-3B2D-4D522E0F2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2" name="Figura a mano libera: forma 51">
                      <a:extLst>
                        <a:ext uri="{FF2B5EF4-FFF2-40B4-BE49-F238E27FC236}">
                          <a16:creationId xmlns:a16="http://schemas.microsoft.com/office/drawing/2014/main" id="{C80936B7-13BF-F18C-DC06-2F6C5FAD62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3" name="Figura a mano libera: forma 52">
                      <a:extLst>
                        <a:ext uri="{FF2B5EF4-FFF2-40B4-BE49-F238E27FC236}">
                          <a16:creationId xmlns:a16="http://schemas.microsoft.com/office/drawing/2014/main" id="{2485CD16-BABE-F653-08B8-A88DF37B4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4" name="Figura a mano libera: forma 53">
                      <a:extLst>
                        <a:ext uri="{FF2B5EF4-FFF2-40B4-BE49-F238E27FC236}">
                          <a16:creationId xmlns:a16="http://schemas.microsoft.com/office/drawing/2014/main" id="{AA4E8240-82B2-78DD-079C-84CD369F39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5" name="Figura a mano libera: forma 54">
                      <a:extLst>
                        <a:ext uri="{FF2B5EF4-FFF2-40B4-BE49-F238E27FC236}">
                          <a16:creationId xmlns:a16="http://schemas.microsoft.com/office/drawing/2014/main" id="{464FF557-4219-7FD8-4E54-D0FCA817D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6" name="Figura a mano libera: forma 55">
                      <a:extLst>
                        <a:ext uri="{FF2B5EF4-FFF2-40B4-BE49-F238E27FC236}">
                          <a16:creationId xmlns:a16="http://schemas.microsoft.com/office/drawing/2014/main" id="{8E3586E9-7884-032E-D6DC-4C01C74DFD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7" name="Figura a mano libera: forma 56">
                      <a:extLst>
                        <a:ext uri="{FF2B5EF4-FFF2-40B4-BE49-F238E27FC236}">
                          <a16:creationId xmlns:a16="http://schemas.microsoft.com/office/drawing/2014/main" id="{26899234-C768-8A76-F036-B4AF8AB828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35" name="Gruppo 34">
                    <a:extLst>
                      <a:ext uri="{FF2B5EF4-FFF2-40B4-BE49-F238E27FC236}">
                        <a16:creationId xmlns:a16="http://schemas.microsoft.com/office/drawing/2014/main" id="{129BEE72-21A8-CB18-9DE1-5ABF00886C34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44" name="Figura a mano libera: forma 43">
                      <a:extLst>
                        <a:ext uri="{FF2B5EF4-FFF2-40B4-BE49-F238E27FC236}">
                          <a16:creationId xmlns:a16="http://schemas.microsoft.com/office/drawing/2014/main" id="{1C92B31E-B3CE-CFA5-7652-1B262D805B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5" name="Figura a mano libera: forma 44">
                      <a:extLst>
                        <a:ext uri="{FF2B5EF4-FFF2-40B4-BE49-F238E27FC236}">
                          <a16:creationId xmlns:a16="http://schemas.microsoft.com/office/drawing/2014/main" id="{E4B333FB-21A2-68EE-99F3-EADC94F990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6" name="Figura a mano libera: forma 45">
                      <a:extLst>
                        <a:ext uri="{FF2B5EF4-FFF2-40B4-BE49-F238E27FC236}">
                          <a16:creationId xmlns:a16="http://schemas.microsoft.com/office/drawing/2014/main" id="{EC864C59-B4BE-C9AC-2433-B45E453C48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7" name="Figura a mano libera: forma 46">
                      <a:extLst>
                        <a:ext uri="{FF2B5EF4-FFF2-40B4-BE49-F238E27FC236}">
                          <a16:creationId xmlns:a16="http://schemas.microsoft.com/office/drawing/2014/main" id="{BDA0F6B3-70E4-FB74-2C41-44A088AF36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8" name="Figura a mano libera: forma 47">
                      <a:extLst>
                        <a:ext uri="{FF2B5EF4-FFF2-40B4-BE49-F238E27FC236}">
                          <a16:creationId xmlns:a16="http://schemas.microsoft.com/office/drawing/2014/main" id="{DD2616B6-A4DE-5AB9-4BBB-AB696D5183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9" name="Figura a mano libera: forma 48">
                      <a:extLst>
                        <a:ext uri="{FF2B5EF4-FFF2-40B4-BE49-F238E27FC236}">
                          <a16:creationId xmlns:a16="http://schemas.microsoft.com/office/drawing/2014/main" id="{2329A497-7352-86BA-565F-D514C6C54A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0" name="Figura a mano libera: forma 49">
                      <a:extLst>
                        <a:ext uri="{FF2B5EF4-FFF2-40B4-BE49-F238E27FC236}">
                          <a16:creationId xmlns:a16="http://schemas.microsoft.com/office/drawing/2014/main" id="{885EF6EC-000B-F17C-FF04-C713FA8067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36" name="Gruppo 35">
                    <a:extLst>
                      <a:ext uri="{FF2B5EF4-FFF2-40B4-BE49-F238E27FC236}">
                        <a16:creationId xmlns:a16="http://schemas.microsoft.com/office/drawing/2014/main" id="{993F4715-A623-3EA7-98DA-15E5F3C49227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37" name="Figura a mano libera: forma 36">
                      <a:extLst>
                        <a:ext uri="{FF2B5EF4-FFF2-40B4-BE49-F238E27FC236}">
                          <a16:creationId xmlns:a16="http://schemas.microsoft.com/office/drawing/2014/main" id="{BE56EB53-523D-E9FB-E021-1D810AB6F3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8" name="Figura a mano libera: forma 37">
                      <a:extLst>
                        <a:ext uri="{FF2B5EF4-FFF2-40B4-BE49-F238E27FC236}">
                          <a16:creationId xmlns:a16="http://schemas.microsoft.com/office/drawing/2014/main" id="{798A4795-0721-C959-960A-F8D72F2E21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9" name="Figura a mano libera: forma 38">
                      <a:extLst>
                        <a:ext uri="{FF2B5EF4-FFF2-40B4-BE49-F238E27FC236}">
                          <a16:creationId xmlns:a16="http://schemas.microsoft.com/office/drawing/2014/main" id="{AD605E69-50A2-1001-38CF-52DF4582E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0" name="Figura a mano libera: forma 39">
                      <a:extLst>
                        <a:ext uri="{FF2B5EF4-FFF2-40B4-BE49-F238E27FC236}">
                          <a16:creationId xmlns:a16="http://schemas.microsoft.com/office/drawing/2014/main" id="{405C2A57-1CC8-1752-F465-1CCCCDF09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1" name="Figura a mano libera: forma 40">
                      <a:extLst>
                        <a:ext uri="{FF2B5EF4-FFF2-40B4-BE49-F238E27FC236}">
                          <a16:creationId xmlns:a16="http://schemas.microsoft.com/office/drawing/2014/main" id="{EE060349-7543-849E-2EF5-F2CCA4A180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2" name="Figura a mano libera: forma 41">
                      <a:extLst>
                        <a:ext uri="{FF2B5EF4-FFF2-40B4-BE49-F238E27FC236}">
                          <a16:creationId xmlns:a16="http://schemas.microsoft.com/office/drawing/2014/main" id="{97EEC93F-6B87-0D33-A874-BFBE45106B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3" name="Figura a mano libera: forma 42">
                      <a:extLst>
                        <a:ext uri="{FF2B5EF4-FFF2-40B4-BE49-F238E27FC236}">
                          <a16:creationId xmlns:a16="http://schemas.microsoft.com/office/drawing/2014/main" id="{DB80B830-0ADA-B557-F8D7-A22CADB519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7E6390D-BE69-62F1-FB58-2992AD25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50"/>
            <a:ext cx="10515600" cy="1325563"/>
          </a:xfrm>
        </p:spPr>
        <p:txBody>
          <a:bodyPr/>
          <a:lstStyle/>
          <a:p>
            <a:r>
              <a:rPr lang="it-IT" dirty="0">
                <a:latin typeface="Book Antiqua" panose="02040602050305030304" pitchFamily="18" charset="0"/>
              </a:rPr>
              <a:t>Formulazione come LP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0BFEC23-F443-86A4-24C3-CA18F6064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53" y="1861683"/>
            <a:ext cx="7777015" cy="4351338"/>
          </a:xfr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3B529195-57BF-FC5D-12AC-9DE1E88C6587}"/>
              </a:ext>
            </a:extLst>
          </p:cNvPr>
          <p:cNvGrpSpPr/>
          <p:nvPr/>
        </p:nvGrpSpPr>
        <p:grpSpPr>
          <a:xfrm>
            <a:off x="8866293" y="90359"/>
            <a:ext cx="3203787" cy="549532"/>
            <a:chOff x="7326409" y="131505"/>
            <a:chExt cx="4619147" cy="798945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B37DE35-02F8-B441-2FD2-572F8A6BA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817" y="282374"/>
              <a:ext cx="1546412" cy="520706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A97ED1EC-F1C3-1EFA-89CB-C2A8B87F6D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32" t="31275" r="28198" b="31078"/>
            <a:stretch/>
          </p:blipFill>
          <p:spPr bwMode="auto">
            <a:xfrm>
              <a:off x="10320617" y="131505"/>
              <a:ext cx="1624939" cy="798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7F7E61EF-6813-0F11-107A-A84F7F8E53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6409" y="155004"/>
              <a:ext cx="775446" cy="7754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</p:pic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B9AE1872-2CA9-8C80-EA38-A3C82EFA2946}"/>
              </a:ext>
            </a:extLst>
          </p:cNvPr>
          <p:cNvGrpSpPr/>
          <p:nvPr/>
        </p:nvGrpSpPr>
        <p:grpSpPr>
          <a:xfrm rot="5400000">
            <a:off x="7362995" y="2609391"/>
            <a:ext cx="6859287" cy="1637935"/>
            <a:chOff x="838200" y="3741458"/>
            <a:chExt cx="10452947" cy="1836102"/>
          </a:xfrm>
        </p:grpSpPr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3CB52D48-B5C7-DD26-7522-7EDD28D1F5AF}"/>
                </a:ext>
              </a:extLst>
            </p:cNvPr>
            <p:cNvCxnSpPr/>
            <p:nvPr/>
          </p:nvCxnSpPr>
          <p:spPr>
            <a:xfrm>
              <a:off x="838200" y="4666827"/>
              <a:ext cx="104529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60FA7819-183A-9DC5-927D-74F8E86D90C8}"/>
                </a:ext>
              </a:extLst>
            </p:cNvPr>
            <p:cNvSpPr/>
            <p:nvPr/>
          </p:nvSpPr>
          <p:spPr>
            <a:xfrm rot="16200000">
              <a:off x="2973146" y="3366409"/>
              <a:ext cx="1836102" cy="25862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>
                  <a:latin typeface="Book Antiqua" panose="02040602050305030304" pitchFamily="18" charset="0"/>
                </a:rPr>
                <a:t>Formulazione come LP</a:t>
              </a:r>
              <a:endParaRPr lang="it-IT" dirty="0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B18A8CB8-A113-6BC4-F792-B7237DD8CE39}"/>
                </a:ext>
              </a:extLst>
            </p:cNvPr>
            <p:cNvSpPr/>
            <p:nvPr/>
          </p:nvSpPr>
          <p:spPr>
            <a:xfrm rot="16200000">
              <a:off x="5976740" y="4002574"/>
              <a:ext cx="865117" cy="126831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700" dirty="0">
                  <a:latin typeface="Book Antiqua" panose="02040602050305030304" pitchFamily="18" charset="0"/>
                </a:rPr>
                <a:t>Generalizzazione</a:t>
              </a:r>
            </a:p>
            <a:p>
              <a:r>
                <a:rPr lang="it-IT" sz="700" dirty="0">
                  <a:latin typeface="Book Antiqua" panose="02040602050305030304" pitchFamily="18" charset="0"/>
                </a:rPr>
                <a:t>Della Seconda soluzione</a:t>
              </a:r>
            </a:p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65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3FA54-E65B-0E06-52ED-6B011781F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75CB4B37-E9DB-4FA7-532F-E830AA0231FD}"/>
              </a:ext>
            </a:extLst>
          </p:cNvPr>
          <p:cNvGrpSpPr/>
          <p:nvPr/>
        </p:nvGrpSpPr>
        <p:grpSpPr>
          <a:xfrm>
            <a:off x="-1131871" y="-2311050"/>
            <a:ext cx="15793879" cy="10067815"/>
            <a:chOff x="-1131871" y="-2311050"/>
            <a:chExt cx="15793879" cy="10067815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F0E9AB07-05AD-DAFC-A2B7-31BDAEEBBD95}"/>
                </a:ext>
              </a:extLst>
            </p:cNvPr>
            <p:cNvGrpSpPr/>
            <p:nvPr/>
          </p:nvGrpSpPr>
          <p:grpSpPr>
            <a:xfrm>
              <a:off x="-679023" y="-2184776"/>
              <a:ext cx="15341031" cy="9941541"/>
              <a:chOff x="-1131871" y="-2167357"/>
              <a:chExt cx="15341031" cy="9941541"/>
            </a:xfrm>
          </p:grpSpPr>
          <p:grpSp>
            <p:nvGrpSpPr>
              <p:cNvPr id="183" name="Gruppo 182">
                <a:extLst>
                  <a:ext uri="{FF2B5EF4-FFF2-40B4-BE49-F238E27FC236}">
                    <a16:creationId xmlns:a16="http://schemas.microsoft.com/office/drawing/2014/main" id="{DA91C768-0A93-8A2D-B7C6-FE31FA54990A}"/>
                  </a:ext>
                </a:extLst>
              </p:cNvPr>
              <p:cNvGrpSpPr/>
              <p:nvPr/>
            </p:nvGrpSpPr>
            <p:grpSpPr>
              <a:xfrm>
                <a:off x="-1131871" y="-1065918"/>
                <a:ext cx="14406081" cy="8781810"/>
                <a:chOff x="152400" y="-665226"/>
                <a:chExt cx="13018541" cy="7662374"/>
              </a:xfrm>
            </p:grpSpPr>
            <p:grpSp>
              <p:nvGrpSpPr>
                <p:cNvPr id="317" name="Gruppo 316">
                  <a:extLst>
                    <a:ext uri="{FF2B5EF4-FFF2-40B4-BE49-F238E27FC236}">
                      <a16:creationId xmlns:a16="http://schemas.microsoft.com/office/drawing/2014/main" id="{762A8BE4-0DD9-2AEA-0308-9EDF3C677CE6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42" name="Figura a mano libera: forma 341">
                    <a:extLst>
                      <a:ext uri="{FF2B5EF4-FFF2-40B4-BE49-F238E27FC236}">
                        <a16:creationId xmlns:a16="http://schemas.microsoft.com/office/drawing/2014/main" id="{979D4747-D38E-EEA0-DDBD-AB13BEB8D08C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3" name="Figura a mano libera: forma 342">
                    <a:extLst>
                      <a:ext uri="{FF2B5EF4-FFF2-40B4-BE49-F238E27FC236}">
                        <a16:creationId xmlns:a16="http://schemas.microsoft.com/office/drawing/2014/main" id="{C225A965-4E91-E823-DDFB-FBA976368A54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4" name="Figura a mano libera: forma 343">
                    <a:extLst>
                      <a:ext uri="{FF2B5EF4-FFF2-40B4-BE49-F238E27FC236}">
                        <a16:creationId xmlns:a16="http://schemas.microsoft.com/office/drawing/2014/main" id="{7FFFF6BA-2D5A-903E-2FC4-B4A9EF3CEF3D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5" name="Figura a mano libera: forma 344">
                    <a:extLst>
                      <a:ext uri="{FF2B5EF4-FFF2-40B4-BE49-F238E27FC236}">
                        <a16:creationId xmlns:a16="http://schemas.microsoft.com/office/drawing/2014/main" id="{E2F42174-1A6B-59F2-2AA9-4BA3FB66404B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6" name="Figura a mano libera: forma 345">
                    <a:extLst>
                      <a:ext uri="{FF2B5EF4-FFF2-40B4-BE49-F238E27FC236}">
                        <a16:creationId xmlns:a16="http://schemas.microsoft.com/office/drawing/2014/main" id="{85257CAC-6DA1-3838-8012-55B41A079C47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7" name="Figura a mano libera: forma 346">
                    <a:extLst>
                      <a:ext uri="{FF2B5EF4-FFF2-40B4-BE49-F238E27FC236}">
                        <a16:creationId xmlns:a16="http://schemas.microsoft.com/office/drawing/2014/main" id="{8260BEDD-D4B9-DBA5-61CF-A45A5C6EFA5E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8" name="Figura a mano libera: forma 347">
                    <a:extLst>
                      <a:ext uri="{FF2B5EF4-FFF2-40B4-BE49-F238E27FC236}">
                        <a16:creationId xmlns:a16="http://schemas.microsoft.com/office/drawing/2014/main" id="{D5AFA76D-694C-7622-3582-A8C8577E7153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18" name="Gruppo 317">
                  <a:extLst>
                    <a:ext uri="{FF2B5EF4-FFF2-40B4-BE49-F238E27FC236}">
                      <a16:creationId xmlns:a16="http://schemas.microsoft.com/office/drawing/2014/main" id="{CA6B38A4-5964-CEAE-3B0F-FEBE47166524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35" name="Figura a mano libera: forma 334">
                    <a:extLst>
                      <a:ext uri="{FF2B5EF4-FFF2-40B4-BE49-F238E27FC236}">
                        <a16:creationId xmlns:a16="http://schemas.microsoft.com/office/drawing/2014/main" id="{EC106210-7C81-5F20-9745-A0FEB8BD6FF7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6" name="Figura a mano libera: forma 335">
                    <a:extLst>
                      <a:ext uri="{FF2B5EF4-FFF2-40B4-BE49-F238E27FC236}">
                        <a16:creationId xmlns:a16="http://schemas.microsoft.com/office/drawing/2014/main" id="{BB131C3B-3BBA-A054-8110-A9BE32316DC5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7" name="Figura a mano libera: forma 336">
                    <a:extLst>
                      <a:ext uri="{FF2B5EF4-FFF2-40B4-BE49-F238E27FC236}">
                        <a16:creationId xmlns:a16="http://schemas.microsoft.com/office/drawing/2014/main" id="{34F7C577-B339-2C23-D37F-436EB8EB7681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8" name="Figura a mano libera: forma 337">
                    <a:extLst>
                      <a:ext uri="{FF2B5EF4-FFF2-40B4-BE49-F238E27FC236}">
                        <a16:creationId xmlns:a16="http://schemas.microsoft.com/office/drawing/2014/main" id="{953D8425-7609-88E1-0F48-A96A7C8A1386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9" name="Figura a mano libera: forma 338">
                    <a:extLst>
                      <a:ext uri="{FF2B5EF4-FFF2-40B4-BE49-F238E27FC236}">
                        <a16:creationId xmlns:a16="http://schemas.microsoft.com/office/drawing/2014/main" id="{FE0AB3D0-CF00-DD17-A1EF-DB513CD8A877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0" name="Figura a mano libera: forma 339">
                    <a:extLst>
                      <a:ext uri="{FF2B5EF4-FFF2-40B4-BE49-F238E27FC236}">
                        <a16:creationId xmlns:a16="http://schemas.microsoft.com/office/drawing/2014/main" id="{54B8E726-A538-EACE-F58E-F9539F16656D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1" name="Figura a mano libera: forma 340">
                    <a:extLst>
                      <a:ext uri="{FF2B5EF4-FFF2-40B4-BE49-F238E27FC236}">
                        <a16:creationId xmlns:a16="http://schemas.microsoft.com/office/drawing/2014/main" id="{744C8868-03B0-8368-4A00-F2727ECD32C1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19" name="Gruppo 318">
                  <a:extLst>
                    <a:ext uri="{FF2B5EF4-FFF2-40B4-BE49-F238E27FC236}">
                      <a16:creationId xmlns:a16="http://schemas.microsoft.com/office/drawing/2014/main" id="{DAA9F83E-2548-7212-434E-EA8E9497C3F4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28" name="Figura a mano libera: forma 327">
                    <a:extLst>
                      <a:ext uri="{FF2B5EF4-FFF2-40B4-BE49-F238E27FC236}">
                        <a16:creationId xmlns:a16="http://schemas.microsoft.com/office/drawing/2014/main" id="{A16A4AEF-3C0C-FF74-558F-8D46CA9FAC2B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9" name="Figura a mano libera: forma 328">
                    <a:extLst>
                      <a:ext uri="{FF2B5EF4-FFF2-40B4-BE49-F238E27FC236}">
                        <a16:creationId xmlns:a16="http://schemas.microsoft.com/office/drawing/2014/main" id="{87840D28-6D74-75BB-E2E6-132705E52C1B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0" name="Figura a mano libera: forma 329">
                    <a:extLst>
                      <a:ext uri="{FF2B5EF4-FFF2-40B4-BE49-F238E27FC236}">
                        <a16:creationId xmlns:a16="http://schemas.microsoft.com/office/drawing/2014/main" id="{C692762E-EB32-16F9-F457-416C7B0EDF2F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1" name="Figura a mano libera: forma 330">
                    <a:extLst>
                      <a:ext uri="{FF2B5EF4-FFF2-40B4-BE49-F238E27FC236}">
                        <a16:creationId xmlns:a16="http://schemas.microsoft.com/office/drawing/2014/main" id="{A48CC3CF-F5DA-D191-2DAB-3A81C3A5266B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2" name="Figura a mano libera: forma 331">
                    <a:extLst>
                      <a:ext uri="{FF2B5EF4-FFF2-40B4-BE49-F238E27FC236}">
                        <a16:creationId xmlns:a16="http://schemas.microsoft.com/office/drawing/2014/main" id="{75F6B511-6B5C-8B08-D1C1-581812F476EF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3" name="Figura a mano libera: forma 332">
                    <a:extLst>
                      <a:ext uri="{FF2B5EF4-FFF2-40B4-BE49-F238E27FC236}">
                        <a16:creationId xmlns:a16="http://schemas.microsoft.com/office/drawing/2014/main" id="{B177FF15-D4CD-FE28-C739-C3BC0017A759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4" name="Figura a mano libera: forma 333">
                    <a:extLst>
                      <a:ext uri="{FF2B5EF4-FFF2-40B4-BE49-F238E27FC236}">
                        <a16:creationId xmlns:a16="http://schemas.microsoft.com/office/drawing/2014/main" id="{27AB699A-881E-966B-A8AD-D2F73156794B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0" name="Gruppo 319">
                  <a:extLst>
                    <a:ext uri="{FF2B5EF4-FFF2-40B4-BE49-F238E27FC236}">
                      <a16:creationId xmlns:a16="http://schemas.microsoft.com/office/drawing/2014/main" id="{E9C28C30-4584-49B5-0E31-DDD32FF32411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21" name="Figura a mano libera: forma 320">
                    <a:extLst>
                      <a:ext uri="{FF2B5EF4-FFF2-40B4-BE49-F238E27FC236}">
                        <a16:creationId xmlns:a16="http://schemas.microsoft.com/office/drawing/2014/main" id="{51E1C71B-6751-D36A-D257-98D0F3050812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2" name="Figura a mano libera: forma 321">
                    <a:extLst>
                      <a:ext uri="{FF2B5EF4-FFF2-40B4-BE49-F238E27FC236}">
                        <a16:creationId xmlns:a16="http://schemas.microsoft.com/office/drawing/2014/main" id="{FD11C724-6232-36DF-0ED2-D4D0BF7DB2DF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3" name="Figura a mano libera: forma 322">
                    <a:extLst>
                      <a:ext uri="{FF2B5EF4-FFF2-40B4-BE49-F238E27FC236}">
                        <a16:creationId xmlns:a16="http://schemas.microsoft.com/office/drawing/2014/main" id="{3FED15B1-52E4-6078-9856-805359D290E9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4" name="Figura a mano libera: forma 323">
                    <a:extLst>
                      <a:ext uri="{FF2B5EF4-FFF2-40B4-BE49-F238E27FC236}">
                        <a16:creationId xmlns:a16="http://schemas.microsoft.com/office/drawing/2014/main" id="{E6DC5C66-90D7-A2AA-44C1-451B77D17F1C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5" name="Figura a mano libera: forma 324">
                    <a:extLst>
                      <a:ext uri="{FF2B5EF4-FFF2-40B4-BE49-F238E27FC236}">
                        <a16:creationId xmlns:a16="http://schemas.microsoft.com/office/drawing/2014/main" id="{C1C64944-5AA3-1408-E51A-6C7DFFF144AF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6" name="Figura a mano libera: forma 325">
                    <a:extLst>
                      <a:ext uri="{FF2B5EF4-FFF2-40B4-BE49-F238E27FC236}">
                        <a16:creationId xmlns:a16="http://schemas.microsoft.com/office/drawing/2014/main" id="{68AE69A7-3B31-42D1-A548-9EFFE670077A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7" name="Figura a mano libera: forma 326">
                    <a:extLst>
                      <a:ext uri="{FF2B5EF4-FFF2-40B4-BE49-F238E27FC236}">
                        <a16:creationId xmlns:a16="http://schemas.microsoft.com/office/drawing/2014/main" id="{F895292A-50ED-B6B1-F308-29A66EA93748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4" name="Gruppo 183">
                <a:extLst>
                  <a:ext uri="{FF2B5EF4-FFF2-40B4-BE49-F238E27FC236}">
                    <a16:creationId xmlns:a16="http://schemas.microsoft.com/office/drawing/2014/main" id="{9DA7E213-D1BE-F4CA-F98D-EB15B96810C8}"/>
                  </a:ext>
                </a:extLst>
              </p:cNvPr>
              <p:cNvGrpSpPr/>
              <p:nvPr/>
            </p:nvGrpSpPr>
            <p:grpSpPr>
              <a:xfrm>
                <a:off x="899022" y="-1638337"/>
                <a:ext cx="12568720" cy="7503167"/>
                <a:chOff x="152400" y="-665226"/>
                <a:chExt cx="13018541" cy="7662374"/>
              </a:xfrm>
            </p:grpSpPr>
            <p:grpSp>
              <p:nvGrpSpPr>
                <p:cNvPr id="285" name="Gruppo 284">
                  <a:extLst>
                    <a:ext uri="{FF2B5EF4-FFF2-40B4-BE49-F238E27FC236}">
                      <a16:creationId xmlns:a16="http://schemas.microsoft.com/office/drawing/2014/main" id="{C3747C60-06B6-C0FB-2D58-74D8E85401D9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10" name="Figura a mano libera: forma 309">
                    <a:extLst>
                      <a:ext uri="{FF2B5EF4-FFF2-40B4-BE49-F238E27FC236}">
                        <a16:creationId xmlns:a16="http://schemas.microsoft.com/office/drawing/2014/main" id="{36D109B8-C091-240D-9B1E-50A0D93CA147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1" name="Figura a mano libera: forma 310">
                    <a:extLst>
                      <a:ext uri="{FF2B5EF4-FFF2-40B4-BE49-F238E27FC236}">
                        <a16:creationId xmlns:a16="http://schemas.microsoft.com/office/drawing/2014/main" id="{4A802C3A-01AF-EF8B-4661-3E599014F05A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2" name="Figura a mano libera: forma 311">
                    <a:extLst>
                      <a:ext uri="{FF2B5EF4-FFF2-40B4-BE49-F238E27FC236}">
                        <a16:creationId xmlns:a16="http://schemas.microsoft.com/office/drawing/2014/main" id="{06F890F7-4A3B-0CED-6B03-815D97FD9EA3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3" name="Figura a mano libera: forma 312">
                    <a:extLst>
                      <a:ext uri="{FF2B5EF4-FFF2-40B4-BE49-F238E27FC236}">
                        <a16:creationId xmlns:a16="http://schemas.microsoft.com/office/drawing/2014/main" id="{0647D651-FA02-F69F-5878-782B39751F23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4" name="Figura a mano libera: forma 313">
                    <a:extLst>
                      <a:ext uri="{FF2B5EF4-FFF2-40B4-BE49-F238E27FC236}">
                        <a16:creationId xmlns:a16="http://schemas.microsoft.com/office/drawing/2014/main" id="{1ED196ED-AF7B-4CD9-E8A1-413FB14120A7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5" name="Figura a mano libera: forma 314">
                    <a:extLst>
                      <a:ext uri="{FF2B5EF4-FFF2-40B4-BE49-F238E27FC236}">
                        <a16:creationId xmlns:a16="http://schemas.microsoft.com/office/drawing/2014/main" id="{5632ACD9-0DF2-FB41-5D9D-1F8A0747BD4C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6" name="Figura a mano libera: forma 315">
                    <a:extLst>
                      <a:ext uri="{FF2B5EF4-FFF2-40B4-BE49-F238E27FC236}">
                        <a16:creationId xmlns:a16="http://schemas.microsoft.com/office/drawing/2014/main" id="{E772E752-6FAC-431D-B0D2-85FFA3ECEDCE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86" name="Gruppo 285">
                  <a:extLst>
                    <a:ext uri="{FF2B5EF4-FFF2-40B4-BE49-F238E27FC236}">
                      <a16:creationId xmlns:a16="http://schemas.microsoft.com/office/drawing/2014/main" id="{C048400A-5AE2-600F-99CB-2D04692EDF22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03" name="Figura a mano libera: forma 302">
                    <a:extLst>
                      <a:ext uri="{FF2B5EF4-FFF2-40B4-BE49-F238E27FC236}">
                        <a16:creationId xmlns:a16="http://schemas.microsoft.com/office/drawing/2014/main" id="{617762CF-C4DF-DD55-2E4C-C2DC7E025D96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4" name="Figura a mano libera: forma 303">
                    <a:extLst>
                      <a:ext uri="{FF2B5EF4-FFF2-40B4-BE49-F238E27FC236}">
                        <a16:creationId xmlns:a16="http://schemas.microsoft.com/office/drawing/2014/main" id="{400F69D5-9A4C-C884-B8B9-9C21B8CF0B71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5" name="Figura a mano libera: forma 304">
                    <a:extLst>
                      <a:ext uri="{FF2B5EF4-FFF2-40B4-BE49-F238E27FC236}">
                        <a16:creationId xmlns:a16="http://schemas.microsoft.com/office/drawing/2014/main" id="{79D4F384-A12D-C9D4-653A-E081968037E5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6" name="Figura a mano libera: forma 305">
                    <a:extLst>
                      <a:ext uri="{FF2B5EF4-FFF2-40B4-BE49-F238E27FC236}">
                        <a16:creationId xmlns:a16="http://schemas.microsoft.com/office/drawing/2014/main" id="{633521E5-3298-B3D4-6BF4-31255CE28317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7" name="Figura a mano libera: forma 306">
                    <a:extLst>
                      <a:ext uri="{FF2B5EF4-FFF2-40B4-BE49-F238E27FC236}">
                        <a16:creationId xmlns:a16="http://schemas.microsoft.com/office/drawing/2014/main" id="{2A56D8FC-A3D8-E37B-1470-0CB270AC9D7B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8" name="Figura a mano libera: forma 307">
                    <a:extLst>
                      <a:ext uri="{FF2B5EF4-FFF2-40B4-BE49-F238E27FC236}">
                        <a16:creationId xmlns:a16="http://schemas.microsoft.com/office/drawing/2014/main" id="{E486D81E-D1F1-68E5-0DCE-EAC1E0B8A285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9" name="Figura a mano libera: forma 308">
                    <a:extLst>
                      <a:ext uri="{FF2B5EF4-FFF2-40B4-BE49-F238E27FC236}">
                        <a16:creationId xmlns:a16="http://schemas.microsoft.com/office/drawing/2014/main" id="{2347A6E8-5E9D-724F-D392-2E664F311A8A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87" name="Gruppo 286">
                  <a:extLst>
                    <a:ext uri="{FF2B5EF4-FFF2-40B4-BE49-F238E27FC236}">
                      <a16:creationId xmlns:a16="http://schemas.microsoft.com/office/drawing/2014/main" id="{52A1F94A-CE8E-775A-C308-D9A7B2825721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296" name="Figura a mano libera: forma 295">
                    <a:extLst>
                      <a:ext uri="{FF2B5EF4-FFF2-40B4-BE49-F238E27FC236}">
                        <a16:creationId xmlns:a16="http://schemas.microsoft.com/office/drawing/2014/main" id="{E32B5C06-FC34-F6EA-A6CB-60E62001563D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7" name="Figura a mano libera: forma 296">
                    <a:extLst>
                      <a:ext uri="{FF2B5EF4-FFF2-40B4-BE49-F238E27FC236}">
                        <a16:creationId xmlns:a16="http://schemas.microsoft.com/office/drawing/2014/main" id="{D5E87455-AE8A-1DC7-7986-4D6B6D4322D6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8" name="Figura a mano libera: forma 297">
                    <a:extLst>
                      <a:ext uri="{FF2B5EF4-FFF2-40B4-BE49-F238E27FC236}">
                        <a16:creationId xmlns:a16="http://schemas.microsoft.com/office/drawing/2014/main" id="{69C910D4-0AAD-1527-BC52-D11499E1B152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9" name="Figura a mano libera: forma 298">
                    <a:extLst>
                      <a:ext uri="{FF2B5EF4-FFF2-40B4-BE49-F238E27FC236}">
                        <a16:creationId xmlns:a16="http://schemas.microsoft.com/office/drawing/2014/main" id="{675B03F5-B36D-2489-5D8D-C598FE77DFEA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0" name="Figura a mano libera: forma 299">
                    <a:extLst>
                      <a:ext uri="{FF2B5EF4-FFF2-40B4-BE49-F238E27FC236}">
                        <a16:creationId xmlns:a16="http://schemas.microsoft.com/office/drawing/2014/main" id="{613BA7C8-9FB7-8FE4-E78E-3B68F0C9BE9B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1" name="Figura a mano libera: forma 300">
                    <a:extLst>
                      <a:ext uri="{FF2B5EF4-FFF2-40B4-BE49-F238E27FC236}">
                        <a16:creationId xmlns:a16="http://schemas.microsoft.com/office/drawing/2014/main" id="{B158A4F6-51E5-7430-147F-61F6F82D29D3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2" name="Figura a mano libera: forma 301">
                    <a:extLst>
                      <a:ext uri="{FF2B5EF4-FFF2-40B4-BE49-F238E27FC236}">
                        <a16:creationId xmlns:a16="http://schemas.microsoft.com/office/drawing/2014/main" id="{82466018-3ECC-C4BC-3395-ACD23B5DA62E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88" name="Gruppo 287">
                  <a:extLst>
                    <a:ext uri="{FF2B5EF4-FFF2-40B4-BE49-F238E27FC236}">
                      <a16:creationId xmlns:a16="http://schemas.microsoft.com/office/drawing/2014/main" id="{1D6ABA82-37ED-52D2-CE4F-559E545F67B5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289" name="Figura a mano libera: forma 288">
                    <a:extLst>
                      <a:ext uri="{FF2B5EF4-FFF2-40B4-BE49-F238E27FC236}">
                        <a16:creationId xmlns:a16="http://schemas.microsoft.com/office/drawing/2014/main" id="{ACD2C64C-EC5A-A8B7-81A2-3A7122BE558C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0" name="Figura a mano libera: forma 289">
                    <a:extLst>
                      <a:ext uri="{FF2B5EF4-FFF2-40B4-BE49-F238E27FC236}">
                        <a16:creationId xmlns:a16="http://schemas.microsoft.com/office/drawing/2014/main" id="{1CCD283E-5A8C-4965-A728-DF5DC6758CCD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1" name="Figura a mano libera: forma 290">
                    <a:extLst>
                      <a:ext uri="{FF2B5EF4-FFF2-40B4-BE49-F238E27FC236}">
                        <a16:creationId xmlns:a16="http://schemas.microsoft.com/office/drawing/2014/main" id="{ED902251-BC19-F223-4D59-3AE52C113553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2" name="Figura a mano libera: forma 291">
                    <a:extLst>
                      <a:ext uri="{FF2B5EF4-FFF2-40B4-BE49-F238E27FC236}">
                        <a16:creationId xmlns:a16="http://schemas.microsoft.com/office/drawing/2014/main" id="{003E23BA-30F2-A399-628F-A0F4E8CB0C72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3" name="Figura a mano libera: forma 292">
                    <a:extLst>
                      <a:ext uri="{FF2B5EF4-FFF2-40B4-BE49-F238E27FC236}">
                        <a16:creationId xmlns:a16="http://schemas.microsoft.com/office/drawing/2014/main" id="{49128961-1D19-3A14-B14B-5F34E3F86DD3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4" name="Figura a mano libera: forma 293">
                    <a:extLst>
                      <a:ext uri="{FF2B5EF4-FFF2-40B4-BE49-F238E27FC236}">
                        <a16:creationId xmlns:a16="http://schemas.microsoft.com/office/drawing/2014/main" id="{9A881394-8B6E-79D8-2F18-ADC3EB46DA73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5" name="Figura a mano libera: forma 294">
                    <a:extLst>
                      <a:ext uri="{FF2B5EF4-FFF2-40B4-BE49-F238E27FC236}">
                        <a16:creationId xmlns:a16="http://schemas.microsoft.com/office/drawing/2014/main" id="{49EBFA46-7443-5539-8362-5772F2460C78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5" name="Gruppo 184">
                <a:extLst>
                  <a:ext uri="{FF2B5EF4-FFF2-40B4-BE49-F238E27FC236}">
                    <a16:creationId xmlns:a16="http://schemas.microsoft.com/office/drawing/2014/main" id="{BCB18276-E972-B44A-0954-DD79BBEBDD22}"/>
                  </a:ext>
                </a:extLst>
              </p:cNvPr>
              <p:cNvGrpSpPr/>
              <p:nvPr/>
            </p:nvGrpSpPr>
            <p:grpSpPr>
              <a:xfrm>
                <a:off x="-1079260" y="-2167357"/>
                <a:ext cx="15288420" cy="9941541"/>
                <a:chOff x="-1079260" y="-2167357"/>
                <a:chExt cx="15288420" cy="9941541"/>
              </a:xfrm>
            </p:grpSpPr>
            <p:grpSp>
              <p:nvGrpSpPr>
                <p:cNvPr id="186" name="Gruppo 185">
                  <a:extLst>
                    <a:ext uri="{FF2B5EF4-FFF2-40B4-BE49-F238E27FC236}">
                      <a16:creationId xmlns:a16="http://schemas.microsoft.com/office/drawing/2014/main" id="{715F6BE8-8172-7280-9473-DBE327DB6032}"/>
                    </a:ext>
                  </a:extLst>
                </p:cNvPr>
                <p:cNvGrpSpPr/>
                <p:nvPr/>
              </p:nvGrpSpPr>
              <p:grpSpPr>
                <a:xfrm>
                  <a:off x="-1079260" y="-114961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253" name="Gruppo 252">
                    <a:extLst>
                      <a:ext uri="{FF2B5EF4-FFF2-40B4-BE49-F238E27FC236}">
                        <a16:creationId xmlns:a16="http://schemas.microsoft.com/office/drawing/2014/main" id="{D56CE633-5B4A-46D8-26D6-86E2F46D7791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78" name="Figura a mano libera: forma 277">
                      <a:extLst>
                        <a:ext uri="{FF2B5EF4-FFF2-40B4-BE49-F238E27FC236}">
                          <a16:creationId xmlns:a16="http://schemas.microsoft.com/office/drawing/2014/main" id="{2270D1F1-47AF-B777-F7A3-85B565168D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9" name="Figura a mano libera: forma 278">
                      <a:extLst>
                        <a:ext uri="{FF2B5EF4-FFF2-40B4-BE49-F238E27FC236}">
                          <a16:creationId xmlns:a16="http://schemas.microsoft.com/office/drawing/2014/main" id="{B741C698-C365-5241-760C-889DF6AB4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0" name="Figura a mano libera: forma 279">
                      <a:extLst>
                        <a:ext uri="{FF2B5EF4-FFF2-40B4-BE49-F238E27FC236}">
                          <a16:creationId xmlns:a16="http://schemas.microsoft.com/office/drawing/2014/main" id="{86185B1B-68BA-F970-810C-2767C3E57E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1" name="Figura a mano libera: forma 280">
                      <a:extLst>
                        <a:ext uri="{FF2B5EF4-FFF2-40B4-BE49-F238E27FC236}">
                          <a16:creationId xmlns:a16="http://schemas.microsoft.com/office/drawing/2014/main" id="{4267E896-821F-38CE-91F3-983C042CF4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2" name="Figura a mano libera: forma 281">
                      <a:extLst>
                        <a:ext uri="{FF2B5EF4-FFF2-40B4-BE49-F238E27FC236}">
                          <a16:creationId xmlns:a16="http://schemas.microsoft.com/office/drawing/2014/main" id="{8FE9AC73-146E-D9EF-655B-8B203F9A3C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3" name="Figura a mano libera: forma 282">
                      <a:extLst>
                        <a:ext uri="{FF2B5EF4-FFF2-40B4-BE49-F238E27FC236}">
                          <a16:creationId xmlns:a16="http://schemas.microsoft.com/office/drawing/2014/main" id="{E22EC58E-F8D0-31BF-81BA-22C04B2156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4" name="Figura a mano libera: forma 283">
                      <a:extLst>
                        <a:ext uri="{FF2B5EF4-FFF2-40B4-BE49-F238E27FC236}">
                          <a16:creationId xmlns:a16="http://schemas.microsoft.com/office/drawing/2014/main" id="{E90983B7-43CE-044A-6684-C7AFD3A7BA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4" name="Gruppo 253">
                    <a:extLst>
                      <a:ext uri="{FF2B5EF4-FFF2-40B4-BE49-F238E27FC236}">
                        <a16:creationId xmlns:a16="http://schemas.microsoft.com/office/drawing/2014/main" id="{B877DC8D-9B5F-42BB-E7E8-8A9B218E3F89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71" name="Figura a mano libera: forma 270">
                      <a:extLst>
                        <a:ext uri="{FF2B5EF4-FFF2-40B4-BE49-F238E27FC236}">
                          <a16:creationId xmlns:a16="http://schemas.microsoft.com/office/drawing/2014/main" id="{1DB2A4A0-22E0-B229-A440-0445D33B69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2" name="Figura a mano libera: forma 271">
                      <a:extLst>
                        <a:ext uri="{FF2B5EF4-FFF2-40B4-BE49-F238E27FC236}">
                          <a16:creationId xmlns:a16="http://schemas.microsoft.com/office/drawing/2014/main" id="{23944EE3-7C71-6476-7D92-4B7E4AA545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3" name="Figura a mano libera: forma 272">
                      <a:extLst>
                        <a:ext uri="{FF2B5EF4-FFF2-40B4-BE49-F238E27FC236}">
                          <a16:creationId xmlns:a16="http://schemas.microsoft.com/office/drawing/2014/main" id="{F89D8B95-F17F-3C75-7F26-DD91C05E5F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4" name="Figura a mano libera: forma 273">
                      <a:extLst>
                        <a:ext uri="{FF2B5EF4-FFF2-40B4-BE49-F238E27FC236}">
                          <a16:creationId xmlns:a16="http://schemas.microsoft.com/office/drawing/2014/main" id="{77263ADF-ABF9-9151-2A41-C3DF6BFC5C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5" name="Figura a mano libera: forma 274">
                      <a:extLst>
                        <a:ext uri="{FF2B5EF4-FFF2-40B4-BE49-F238E27FC236}">
                          <a16:creationId xmlns:a16="http://schemas.microsoft.com/office/drawing/2014/main" id="{71E706BA-6F9C-6D95-12C1-A47F11DA09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6" name="Figura a mano libera: forma 275">
                      <a:extLst>
                        <a:ext uri="{FF2B5EF4-FFF2-40B4-BE49-F238E27FC236}">
                          <a16:creationId xmlns:a16="http://schemas.microsoft.com/office/drawing/2014/main" id="{923713B1-DFD1-ADFC-7CA0-338DE0DF88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7" name="Figura a mano libera: forma 276">
                      <a:extLst>
                        <a:ext uri="{FF2B5EF4-FFF2-40B4-BE49-F238E27FC236}">
                          <a16:creationId xmlns:a16="http://schemas.microsoft.com/office/drawing/2014/main" id="{C0382369-0A64-EBB2-8FF1-FD0E5BE5A5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5" name="Gruppo 254">
                    <a:extLst>
                      <a:ext uri="{FF2B5EF4-FFF2-40B4-BE49-F238E27FC236}">
                        <a16:creationId xmlns:a16="http://schemas.microsoft.com/office/drawing/2014/main" id="{A3968D29-214E-BBA3-9270-0FE8DE04C009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64" name="Figura a mano libera: forma 263">
                      <a:extLst>
                        <a:ext uri="{FF2B5EF4-FFF2-40B4-BE49-F238E27FC236}">
                          <a16:creationId xmlns:a16="http://schemas.microsoft.com/office/drawing/2014/main" id="{4AFF3094-8720-EF2A-145B-E66BE5322A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5" name="Figura a mano libera: forma 264">
                      <a:extLst>
                        <a:ext uri="{FF2B5EF4-FFF2-40B4-BE49-F238E27FC236}">
                          <a16:creationId xmlns:a16="http://schemas.microsoft.com/office/drawing/2014/main" id="{A61C4131-4485-F310-C098-3F887D4EE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6" name="Figura a mano libera: forma 265">
                      <a:extLst>
                        <a:ext uri="{FF2B5EF4-FFF2-40B4-BE49-F238E27FC236}">
                          <a16:creationId xmlns:a16="http://schemas.microsoft.com/office/drawing/2014/main" id="{02D5E1DA-D338-7154-FB12-7498E6FC6F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7" name="Figura a mano libera: forma 266">
                      <a:extLst>
                        <a:ext uri="{FF2B5EF4-FFF2-40B4-BE49-F238E27FC236}">
                          <a16:creationId xmlns:a16="http://schemas.microsoft.com/office/drawing/2014/main" id="{D7ECB3C0-F7EE-4701-50DE-3BAA424445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8" name="Figura a mano libera: forma 267">
                      <a:extLst>
                        <a:ext uri="{FF2B5EF4-FFF2-40B4-BE49-F238E27FC236}">
                          <a16:creationId xmlns:a16="http://schemas.microsoft.com/office/drawing/2014/main" id="{CE277387-8064-AB77-E6AA-040EE5894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9" name="Figura a mano libera: forma 268">
                      <a:extLst>
                        <a:ext uri="{FF2B5EF4-FFF2-40B4-BE49-F238E27FC236}">
                          <a16:creationId xmlns:a16="http://schemas.microsoft.com/office/drawing/2014/main" id="{7B14FA5F-9487-2E0D-BECD-4311CB97B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0" name="Figura a mano libera: forma 269">
                      <a:extLst>
                        <a:ext uri="{FF2B5EF4-FFF2-40B4-BE49-F238E27FC236}">
                          <a16:creationId xmlns:a16="http://schemas.microsoft.com/office/drawing/2014/main" id="{317F3DD5-5179-8BED-48B6-9C115D696C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6" name="Gruppo 255">
                    <a:extLst>
                      <a:ext uri="{FF2B5EF4-FFF2-40B4-BE49-F238E27FC236}">
                        <a16:creationId xmlns:a16="http://schemas.microsoft.com/office/drawing/2014/main" id="{6963A690-F477-0B36-67A7-50F3E46CAF9F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57" name="Figura a mano libera: forma 256">
                      <a:extLst>
                        <a:ext uri="{FF2B5EF4-FFF2-40B4-BE49-F238E27FC236}">
                          <a16:creationId xmlns:a16="http://schemas.microsoft.com/office/drawing/2014/main" id="{705B29D8-0F12-220F-19D6-19A66F3CCC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8" name="Figura a mano libera: forma 257">
                      <a:extLst>
                        <a:ext uri="{FF2B5EF4-FFF2-40B4-BE49-F238E27FC236}">
                          <a16:creationId xmlns:a16="http://schemas.microsoft.com/office/drawing/2014/main" id="{805528C0-9311-4865-9485-CBA4B09B5D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9" name="Figura a mano libera: forma 258">
                      <a:extLst>
                        <a:ext uri="{FF2B5EF4-FFF2-40B4-BE49-F238E27FC236}">
                          <a16:creationId xmlns:a16="http://schemas.microsoft.com/office/drawing/2014/main" id="{2A4B4E55-F833-7074-C8E7-2E39897A5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0" name="Figura a mano libera: forma 259">
                      <a:extLst>
                        <a:ext uri="{FF2B5EF4-FFF2-40B4-BE49-F238E27FC236}">
                          <a16:creationId xmlns:a16="http://schemas.microsoft.com/office/drawing/2014/main" id="{312DE92C-6B63-1DC0-1432-90ECBC756A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1" name="Figura a mano libera: forma 260">
                      <a:extLst>
                        <a:ext uri="{FF2B5EF4-FFF2-40B4-BE49-F238E27FC236}">
                          <a16:creationId xmlns:a16="http://schemas.microsoft.com/office/drawing/2014/main" id="{0F31F8DE-6175-925D-77F9-EAE1D92F2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2" name="Figura a mano libera: forma 261">
                      <a:extLst>
                        <a:ext uri="{FF2B5EF4-FFF2-40B4-BE49-F238E27FC236}">
                          <a16:creationId xmlns:a16="http://schemas.microsoft.com/office/drawing/2014/main" id="{D8DCF01C-75B2-FFC9-2A2B-63033C1E7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3" name="Figura a mano libera: forma 262">
                      <a:extLst>
                        <a:ext uri="{FF2B5EF4-FFF2-40B4-BE49-F238E27FC236}">
                          <a16:creationId xmlns:a16="http://schemas.microsoft.com/office/drawing/2014/main" id="{4D8BEB1D-6FE9-F9B5-85B1-83FF0951D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187" name="Gruppo 186">
                  <a:extLst>
                    <a:ext uri="{FF2B5EF4-FFF2-40B4-BE49-F238E27FC236}">
                      <a16:creationId xmlns:a16="http://schemas.microsoft.com/office/drawing/2014/main" id="{0C0BA194-97DF-F19D-E627-5EBF797CCBEF}"/>
                    </a:ext>
                  </a:extLst>
                </p:cNvPr>
                <p:cNvGrpSpPr/>
                <p:nvPr/>
              </p:nvGrpSpPr>
              <p:grpSpPr>
                <a:xfrm>
                  <a:off x="-910617" y="-100762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221" name="Gruppo 220">
                    <a:extLst>
                      <a:ext uri="{FF2B5EF4-FFF2-40B4-BE49-F238E27FC236}">
                        <a16:creationId xmlns:a16="http://schemas.microsoft.com/office/drawing/2014/main" id="{29F7DBCB-0496-47D0-8156-EF2AAF2CC742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46" name="Figura a mano libera: forma 245">
                      <a:extLst>
                        <a:ext uri="{FF2B5EF4-FFF2-40B4-BE49-F238E27FC236}">
                          <a16:creationId xmlns:a16="http://schemas.microsoft.com/office/drawing/2014/main" id="{861CAEEA-5D07-3AD4-8A70-6661384E6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7" name="Figura a mano libera: forma 246">
                      <a:extLst>
                        <a:ext uri="{FF2B5EF4-FFF2-40B4-BE49-F238E27FC236}">
                          <a16:creationId xmlns:a16="http://schemas.microsoft.com/office/drawing/2014/main" id="{0C6B3B16-A9DE-4371-1079-AC25BD9EC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8" name="Figura a mano libera: forma 247">
                      <a:extLst>
                        <a:ext uri="{FF2B5EF4-FFF2-40B4-BE49-F238E27FC236}">
                          <a16:creationId xmlns:a16="http://schemas.microsoft.com/office/drawing/2014/main" id="{64F2D28C-BFF0-CA1C-1864-386E843567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9" name="Figura a mano libera: forma 248">
                      <a:extLst>
                        <a:ext uri="{FF2B5EF4-FFF2-40B4-BE49-F238E27FC236}">
                          <a16:creationId xmlns:a16="http://schemas.microsoft.com/office/drawing/2014/main" id="{6136D829-06DC-3C91-BBC8-03A119E139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0" name="Figura a mano libera: forma 249">
                      <a:extLst>
                        <a:ext uri="{FF2B5EF4-FFF2-40B4-BE49-F238E27FC236}">
                          <a16:creationId xmlns:a16="http://schemas.microsoft.com/office/drawing/2014/main" id="{F91BD312-F8AC-8117-D3A4-AFA1AAC442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1" name="Figura a mano libera: forma 250">
                      <a:extLst>
                        <a:ext uri="{FF2B5EF4-FFF2-40B4-BE49-F238E27FC236}">
                          <a16:creationId xmlns:a16="http://schemas.microsoft.com/office/drawing/2014/main" id="{C449A96D-A540-62DF-CE7B-D60DCF097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2" name="Figura a mano libera: forma 251">
                      <a:extLst>
                        <a:ext uri="{FF2B5EF4-FFF2-40B4-BE49-F238E27FC236}">
                          <a16:creationId xmlns:a16="http://schemas.microsoft.com/office/drawing/2014/main" id="{48BB74CE-0E31-BC24-7137-ED453CE8A6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2" name="Gruppo 221">
                    <a:extLst>
                      <a:ext uri="{FF2B5EF4-FFF2-40B4-BE49-F238E27FC236}">
                        <a16:creationId xmlns:a16="http://schemas.microsoft.com/office/drawing/2014/main" id="{07500D62-53F5-0E2D-1944-893E0697165D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39" name="Figura a mano libera: forma 238">
                      <a:extLst>
                        <a:ext uri="{FF2B5EF4-FFF2-40B4-BE49-F238E27FC236}">
                          <a16:creationId xmlns:a16="http://schemas.microsoft.com/office/drawing/2014/main" id="{084E0882-4527-BB67-C8AD-208DE118D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0" name="Figura a mano libera: forma 239">
                      <a:extLst>
                        <a:ext uri="{FF2B5EF4-FFF2-40B4-BE49-F238E27FC236}">
                          <a16:creationId xmlns:a16="http://schemas.microsoft.com/office/drawing/2014/main" id="{09FC96D1-345B-9E04-D861-A91D851508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1" name="Figura a mano libera: forma 240">
                      <a:extLst>
                        <a:ext uri="{FF2B5EF4-FFF2-40B4-BE49-F238E27FC236}">
                          <a16:creationId xmlns:a16="http://schemas.microsoft.com/office/drawing/2014/main" id="{FC57AD23-7044-F4FE-07E9-EE6E0525F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2" name="Figura a mano libera: forma 241">
                      <a:extLst>
                        <a:ext uri="{FF2B5EF4-FFF2-40B4-BE49-F238E27FC236}">
                          <a16:creationId xmlns:a16="http://schemas.microsoft.com/office/drawing/2014/main" id="{6643BD40-084B-C7CD-A490-DC8BEA376B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3" name="Figura a mano libera: forma 242">
                      <a:extLst>
                        <a:ext uri="{FF2B5EF4-FFF2-40B4-BE49-F238E27FC236}">
                          <a16:creationId xmlns:a16="http://schemas.microsoft.com/office/drawing/2014/main" id="{8C1FF109-FABD-4F71-CFB6-8F22FC5790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4" name="Figura a mano libera: forma 243">
                      <a:extLst>
                        <a:ext uri="{FF2B5EF4-FFF2-40B4-BE49-F238E27FC236}">
                          <a16:creationId xmlns:a16="http://schemas.microsoft.com/office/drawing/2014/main" id="{BF5FF121-5727-2377-3D27-22C2A8E840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5" name="Figura a mano libera: forma 244">
                      <a:extLst>
                        <a:ext uri="{FF2B5EF4-FFF2-40B4-BE49-F238E27FC236}">
                          <a16:creationId xmlns:a16="http://schemas.microsoft.com/office/drawing/2014/main" id="{462162A2-5ED6-D26D-F6DB-113D648CD8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3" name="Gruppo 222">
                    <a:extLst>
                      <a:ext uri="{FF2B5EF4-FFF2-40B4-BE49-F238E27FC236}">
                        <a16:creationId xmlns:a16="http://schemas.microsoft.com/office/drawing/2014/main" id="{9F9A7EDA-5C88-B477-C728-DC6DE9534823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32" name="Figura a mano libera: forma 231">
                      <a:extLst>
                        <a:ext uri="{FF2B5EF4-FFF2-40B4-BE49-F238E27FC236}">
                          <a16:creationId xmlns:a16="http://schemas.microsoft.com/office/drawing/2014/main" id="{AE1A7444-A3AA-9592-2475-A8589254F5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3" name="Figura a mano libera: forma 232">
                      <a:extLst>
                        <a:ext uri="{FF2B5EF4-FFF2-40B4-BE49-F238E27FC236}">
                          <a16:creationId xmlns:a16="http://schemas.microsoft.com/office/drawing/2014/main" id="{AB33DDB4-C0C0-BC6D-9742-BD35B550B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4" name="Figura a mano libera: forma 233">
                      <a:extLst>
                        <a:ext uri="{FF2B5EF4-FFF2-40B4-BE49-F238E27FC236}">
                          <a16:creationId xmlns:a16="http://schemas.microsoft.com/office/drawing/2014/main" id="{01D0989E-E67A-B509-822E-DC6E37FF92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5" name="Figura a mano libera: forma 234">
                      <a:extLst>
                        <a:ext uri="{FF2B5EF4-FFF2-40B4-BE49-F238E27FC236}">
                          <a16:creationId xmlns:a16="http://schemas.microsoft.com/office/drawing/2014/main" id="{CEDC6FBB-0050-723E-2D32-9007B2FF19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6" name="Figura a mano libera: forma 235">
                      <a:extLst>
                        <a:ext uri="{FF2B5EF4-FFF2-40B4-BE49-F238E27FC236}">
                          <a16:creationId xmlns:a16="http://schemas.microsoft.com/office/drawing/2014/main" id="{2C6A241F-0CFC-5E52-21DF-FED6012E74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7" name="Figura a mano libera: forma 236">
                      <a:extLst>
                        <a:ext uri="{FF2B5EF4-FFF2-40B4-BE49-F238E27FC236}">
                          <a16:creationId xmlns:a16="http://schemas.microsoft.com/office/drawing/2014/main" id="{AE464E74-86C5-B63F-4E4C-C607818B82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8" name="Figura a mano libera: forma 237">
                      <a:extLst>
                        <a:ext uri="{FF2B5EF4-FFF2-40B4-BE49-F238E27FC236}">
                          <a16:creationId xmlns:a16="http://schemas.microsoft.com/office/drawing/2014/main" id="{7EB46541-80E8-71B1-0BFE-4D428CB567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4" name="Gruppo 223">
                    <a:extLst>
                      <a:ext uri="{FF2B5EF4-FFF2-40B4-BE49-F238E27FC236}">
                        <a16:creationId xmlns:a16="http://schemas.microsoft.com/office/drawing/2014/main" id="{D353EA84-33B1-9711-D864-F4C94A69FDA8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25" name="Figura a mano libera: forma 224">
                      <a:extLst>
                        <a:ext uri="{FF2B5EF4-FFF2-40B4-BE49-F238E27FC236}">
                          <a16:creationId xmlns:a16="http://schemas.microsoft.com/office/drawing/2014/main" id="{7908E851-D0EC-7093-8CE2-17A3AA7811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6" name="Figura a mano libera: forma 225">
                      <a:extLst>
                        <a:ext uri="{FF2B5EF4-FFF2-40B4-BE49-F238E27FC236}">
                          <a16:creationId xmlns:a16="http://schemas.microsoft.com/office/drawing/2014/main" id="{1AD52C34-45C1-AE6E-9B4B-500C349C1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7" name="Figura a mano libera: forma 226">
                      <a:extLst>
                        <a:ext uri="{FF2B5EF4-FFF2-40B4-BE49-F238E27FC236}">
                          <a16:creationId xmlns:a16="http://schemas.microsoft.com/office/drawing/2014/main" id="{A5EFD66B-87A8-52C3-E211-5D6735EEC3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8" name="Figura a mano libera: forma 227">
                      <a:extLst>
                        <a:ext uri="{FF2B5EF4-FFF2-40B4-BE49-F238E27FC236}">
                          <a16:creationId xmlns:a16="http://schemas.microsoft.com/office/drawing/2014/main" id="{464CF072-2517-6B74-464A-BE1E4F123B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9" name="Figura a mano libera: forma 228">
                      <a:extLst>
                        <a:ext uri="{FF2B5EF4-FFF2-40B4-BE49-F238E27FC236}">
                          <a16:creationId xmlns:a16="http://schemas.microsoft.com/office/drawing/2014/main" id="{D148139D-D2ED-CABF-3B07-6A573CC57D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0" name="Figura a mano libera: forma 229">
                      <a:extLst>
                        <a:ext uri="{FF2B5EF4-FFF2-40B4-BE49-F238E27FC236}">
                          <a16:creationId xmlns:a16="http://schemas.microsoft.com/office/drawing/2014/main" id="{B39A23D0-E7D9-0158-9CA0-F4B1CB734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1" name="Figura a mano libera: forma 230">
                      <a:extLst>
                        <a:ext uri="{FF2B5EF4-FFF2-40B4-BE49-F238E27FC236}">
                          <a16:creationId xmlns:a16="http://schemas.microsoft.com/office/drawing/2014/main" id="{76F573DE-1E82-0DB1-AF5F-8AF24DEA18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188" name="Gruppo 187">
                  <a:extLst>
                    <a:ext uri="{FF2B5EF4-FFF2-40B4-BE49-F238E27FC236}">
                      <a16:creationId xmlns:a16="http://schemas.microsoft.com/office/drawing/2014/main" id="{F35250EE-A146-5EA5-F201-8C0648176015}"/>
                    </a:ext>
                  </a:extLst>
                </p:cNvPr>
                <p:cNvGrpSpPr/>
                <p:nvPr/>
              </p:nvGrpSpPr>
              <p:grpSpPr>
                <a:xfrm>
                  <a:off x="1034265" y="-2167357"/>
                  <a:ext cx="13174895" cy="7985964"/>
                  <a:chOff x="152400" y="-665226"/>
                  <a:chExt cx="13018541" cy="7662374"/>
                </a:xfrm>
              </p:grpSpPr>
              <p:grpSp>
                <p:nvGrpSpPr>
                  <p:cNvPr id="189" name="Gruppo 188">
                    <a:extLst>
                      <a:ext uri="{FF2B5EF4-FFF2-40B4-BE49-F238E27FC236}">
                        <a16:creationId xmlns:a16="http://schemas.microsoft.com/office/drawing/2014/main" id="{D3468386-E6E7-2FC3-A9C4-4443A5C7F3FE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14" name="Figura a mano libera: forma 213">
                      <a:extLst>
                        <a:ext uri="{FF2B5EF4-FFF2-40B4-BE49-F238E27FC236}">
                          <a16:creationId xmlns:a16="http://schemas.microsoft.com/office/drawing/2014/main" id="{34D7760D-2F25-813C-3BFF-947173FFD3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5" name="Figura a mano libera: forma 214">
                      <a:extLst>
                        <a:ext uri="{FF2B5EF4-FFF2-40B4-BE49-F238E27FC236}">
                          <a16:creationId xmlns:a16="http://schemas.microsoft.com/office/drawing/2014/main" id="{C16BCA7C-8E47-E689-0FCE-DDE7FD9781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6" name="Figura a mano libera: forma 215">
                      <a:extLst>
                        <a:ext uri="{FF2B5EF4-FFF2-40B4-BE49-F238E27FC236}">
                          <a16:creationId xmlns:a16="http://schemas.microsoft.com/office/drawing/2014/main" id="{DB0A32D8-7B13-17D9-2207-0E4B5A849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7" name="Figura a mano libera: forma 216">
                      <a:extLst>
                        <a:ext uri="{FF2B5EF4-FFF2-40B4-BE49-F238E27FC236}">
                          <a16:creationId xmlns:a16="http://schemas.microsoft.com/office/drawing/2014/main" id="{03008500-AA52-7AC5-D68C-F5B2B7FDEF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8" name="Figura a mano libera: forma 217">
                      <a:extLst>
                        <a:ext uri="{FF2B5EF4-FFF2-40B4-BE49-F238E27FC236}">
                          <a16:creationId xmlns:a16="http://schemas.microsoft.com/office/drawing/2014/main" id="{6F75DAD1-C08B-D358-B6BD-C9E2BEA0F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9" name="Figura a mano libera: forma 218">
                      <a:extLst>
                        <a:ext uri="{FF2B5EF4-FFF2-40B4-BE49-F238E27FC236}">
                          <a16:creationId xmlns:a16="http://schemas.microsoft.com/office/drawing/2014/main" id="{B64D9CC7-C970-6E6B-CC04-9AA5240B7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0" name="Figura a mano libera: forma 219">
                      <a:extLst>
                        <a:ext uri="{FF2B5EF4-FFF2-40B4-BE49-F238E27FC236}">
                          <a16:creationId xmlns:a16="http://schemas.microsoft.com/office/drawing/2014/main" id="{5A4CFC29-BF42-EF4B-A67A-A09B7011F8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190" name="Gruppo 189">
                    <a:extLst>
                      <a:ext uri="{FF2B5EF4-FFF2-40B4-BE49-F238E27FC236}">
                        <a16:creationId xmlns:a16="http://schemas.microsoft.com/office/drawing/2014/main" id="{19EB3266-8BBD-A2C4-2666-320130FF41B5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07" name="Figura a mano libera: forma 206">
                      <a:extLst>
                        <a:ext uri="{FF2B5EF4-FFF2-40B4-BE49-F238E27FC236}">
                          <a16:creationId xmlns:a16="http://schemas.microsoft.com/office/drawing/2014/main" id="{A2BEAA35-3188-E47A-4984-CA0519769B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8" name="Figura a mano libera: forma 207">
                      <a:extLst>
                        <a:ext uri="{FF2B5EF4-FFF2-40B4-BE49-F238E27FC236}">
                          <a16:creationId xmlns:a16="http://schemas.microsoft.com/office/drawing/2014/main" id="{9E26AC3C-5B22-4163-3FBE-A1625D952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9" name="Figura a mano libera: forma 208">
                      <a:extLst>
                        <a:ext uri="{FF2B5EF4-FFF2-40B4-BE49-F238E27FC236}">
                          <a16:creationId xmlns:a16="http://schemas.microsoft.com/office/drawing/2014/main" id="{565E244D-3B7B-CE8C-6086-300B6F7E0D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0" name="Figura a mano libera: forma 209">
                      <a:extLst>
                        <a:ext uri="{FF2B5EF4-FFF2-40B4-BE49-F238E27FC236}">
                          <a16:creationId xmlns:a16="http://schemas.microsoft.com/office/drawing/2014/main" id="{D84C47D2-C005-48D4-5608-7A35F090C9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1" name="Figura a mano libera: forma 210">
                      <a:extLst>
                        <a:ext uri="{FF2B5EF4-FFF2-40B4-BE49-F238E27FC236}">
                          <a16:creationId xmlns:a16="http://schemas.microsoft.com/office/drawing/2014/main" id="{31EEBDBC-D8E3-997D-A047-78AFAC4A4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2" name="Figura a mano libera: forma 211">
                      <a:extLst>
                        <a:ext uri="{FF2B5EF4-FFF2-40B4-BE49-F238E27FC236}">
                          <a16:creationId xmlns:a16="http://schemas.microsoft.com/office/drawing/2014/main" id="{F0461193-2341-7A03-7E05-76D415F003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3" name="Figura a mano libera: forma 212">
                      <a:extLst>
                        <a:ext uri="{FF2B5EF4-FFF2-40B4-BE49-F238E27FC236}">
                          <a16:creationId xmlns:a16="http://schemas.microsoft.com/office/drawing/2014/main" id="{E35B12AF-8C21-D116-E2E2-7EBD59F74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191" name="Gruppo 190">
                    <a:extLst>
                      <a:ext uri="{FF2B5EF4-FFF2-40B4-BE49-F238E27FC236}">
                        <a16:creationId xmlns:a16="http://schemas.microsoft.com/office/drawing/2014/main" id="{D3D5EFB6-10A1-8887-AEDA-72B28CDA13F8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00" name="Figura a mano libera: forma 199">
                      <a:extLst>
                        <a:ext uri="{FF2B5EF4-FFF2-40B4-BE49-F238E27FC236}">
                          <a16:creationId xmlns:a16="http://schemas.microsoft.com/office/drawing/2014/main" id="{B3407877-88A2-397F-EAD1-0D7246B10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1" name="Figura a mano libera: forma 200">
                      <a:extLst>
                        <a:ext uri="{FF2B5EF4-FFF2-40B4-BE49-F238E27FC236}">
                          <a16:creationId xmlns:a16="http://schemas.microsoft.com/office/drawing/2014/main" id="{2FC7A670-01C9-8537-C46C-D0C4B8FF5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2" name="Figura a mano libera: forma 201">
                      <a:extLst>
                        <a:ext uri="{FF2B5EF4-FFF2-40B4-BE49-F238E27FC236}">
                          <a16:creationId xmlns:a16="http://schemas.microsoft.com/office/drawing/2014/main" id="{94E98C56-2A80-4050-B361-B29944FC81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3" name="Figura a mano libera: forma 202">
                      <a:extLst>
                        <a:ext uri="{FF2B5EF4-FFF2-40B4-BE49-F238E27FC236}">
                          <a16:creationId xmlns:a16="http://schemas.microsoft.com/office/drawing/2014/main" id="{6382C582-1671-4404-0BDC-FF43311AE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4" name="Figura a mano libera: forma 203">
                      <a:extLst>
                        <a:ext uri="{FF2B5EF4-FFF2-40B4-BE49-F238E27FC236}">
                          <a16:creationId xmlns:a16="http://schemas.microsoft.com/office/drawing/2014/main" id="{F1C4688A-C6C4-A425-BDC0-55A14C420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5" name="Figura a mano libera: forma 204">
                      <a:extLst>
                        <a:ext uri="{FF2B5EF4-FFF2-40B4-BE49-F238E27FC236}">
                          <a16:creationId xmlns:a16="http://schemas.microsoft.com/office/drawing/2014/main" id="{460A8311-00CD-C509-0DD9-9748F33B6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6" name="Figura a mano libera: forma 205">
                      <a:extLst>
                        <a:ext uri="{FF2B5EF4-FFF2-40B4-BE49-F238E27FC236}">
                          <a16:creationId xmlns:a16="http://schemas.microsoft.com/office/drawing/2014/main" id="{004B7C65-D59E-5D1B-05A2-7FD3FDB78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192" name="Gruppo 191">
                    <a:extLst>
                      <a:ext uri="{FF2B5EF4-FFF2-40B4-BE49-F238E27FC236}">
                        <a16:creationId xmlns:a16="http://schemas.microsoft.com/office/drawing/2014/main" id="{02FFBD7D-3E85-800D-DC52-6B56B2833145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93" name="Figura a mano libera: forma 192">
                      <a:extLst>
                        <a:ext uri="{FF2B5EF4-FFF2-40B4-BE49-F238E27FC236}">
                          <a16:creationId xmlns:a16="http://schemas.microsoft.com/office/drawing/2014/main" id="{E8494BDC-4295-FC32-A56F-BA7F0E3A3D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4" name="Figura a mano libera: forma 193">
                      <a:extLst>
                        <a:ext uri="{FF2B5EF4-FFF2-40B4-BE49-F238E27FC236}">
                          <a16:creationId xmlns:a16="http://schemas.microsoft.com/office/drawing/2014/main" id="{734F9A3C-34B3-0F5C-6B3B-5DF510A943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5" name="Figura a mano libera: forma 194">
                      <a:extLst>
                        <a:ext uri="{FF2B5EF4-FFF2-40B4-BE49-F238E27FC236}">
                          <a16:creationId xmlns:a16="http://schemas.microsoft.com/office/drawing/2014/main" id="{7F0AAE5E-7E08-D1DF-B084-65C258A0CC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6" name="Figura a mano libera: forma 195">
                      <a:extLst>
                        <a:ext uri="{FF2B5EF4-FFF2-40B4-BE49-F238E27FC236}">
                          <a16:creationId xmlns:a16="http://schemas.microsoft.com/office/drawing/2014/main" id="{B9684EA4-E6CA-D823-2282-5472926589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7" name="Figura a mano libera: forma 196">
                      <a:extLst>
                        <a:ext uri="{FF2B5EF4-FFF2-40B4-BE49-F238E27FC236}">
                          <a16:creationId xmlns:a16="http://schemas.microsoft.com/office/drawing/2014/main" id="{D84E20E0-FB03-35A7-F097-74363AC2E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8" name="Figura a mano libera: forma 197">
                      <a:extLst>
                        <a:ext uri="{FF2B5EF4-FFF2-40B4-BE49-F238E27FC236}">
                          <a16:creationId xmlns:a16="http://schemas.microsoft.com/office/drawing/2014/main" id="{F574E1C2-3CFA-B870-5E44-51BF4BFE4E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9" name="Figura a mano libera: forma 198">
                      <a:extLst>
                        <a:ext uri="{FF2B5EF4-FFF2-40B4-BE49-F238E27FC236}">
                          <a16:creationId xmlns:a16="http://schemas.microsoft.com/office/drawing/2014/main" id="{0402D47F-AF47-63F4-05F6-424351245D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9999CFFF-517D-A88F-E017-CE75594910DF}"/>
                </a:ext>
              </a:extLst>
            </p:cNvPr>
            <p:cNvGrpSpPr/>
            <p:nvPr/>
          </p:nvGrpSpPr>
          <p:grpSpPr>
            <a:xfrm>
              <a:off x="-1131871" y="-2311050"/>
              <a:ext cx="15341031" cy="9941541"/>
              <a:chOff x="-1131871" y="-2167357"/>
              <a:chExt cx="15341031" cy="9941541"/>
            </a:xfrm>
          </p:grpSpPr>
          <p:grpSp>
            <p:nvGrpSpPr>
              <p:cNvPr id="17" name="Gruppo 16">
                <a:extLst>
                  <a:ext uri="{FF2B5EF4-FFF2-40B4-BE49-F238E27FC236}">
                    <a16:creationId xmlns:a16="http://schemas.microsoft.com/office/drawing/2014/main" id="{83C408B9-CB2E-236E-B575-DB37776F7784}"/>
                  </a:ext>
                </a:extLst>
              </p:cNvPr>
              <p:cNvGrpSpPr/>
              <p:nvPr/>
            </p:nvGrpSpPr>
            <p:grpSpPr>
              <a:xfrm>
                <a:off x="-1131871" y="-1065918"/>
                <a:ext cx="14406081" cy="8781810"/>
                <a:chOff x="152400" y="-665226"/>
                <a:chExt cx="13018541" cy="7662374"/>
              </a:xfrm>
            </p:grpSpPr>
            <p:grpSp>
              <p:nvGrpSpPr>
                <p:cNvPr id="151" name="Gruppo 150">
                  <a:extLst>
                    <a:ext uri="{FF2B5EF4-FFF2-40B4-BE49-F238E27FC236}">
                      <a16:creationId xmlns:a16="http://schemas.microsoft.com/office/drawing/2014/main" id="{E053B7B0-256B-FD88-43C0-7C9753D694F7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76" name="Figura a mano libera: forma 175">
                    <a:extLst>
                      <a:ext uri="{FF2B5EF4-FFF2-40B4-BE49-F238E27FC236}">
                        <a16:creationId xmlns:a16="http://schemas.microsoft.com/office/drawing/2014/main" id="{12C4EE36-9CD6-45EE-7636-D0942A3D1A68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7" name="Figura a mano libera: forma 176">
                    <a:extLst>
                      <a:ext uri="{FF2B5EF4-FFF2-40B4-BE49-F238E27FC236}">
                        <a16:creationId xmlns:a16="http://schemas.microsoft.com/office/drawing/2014/main" id="{04848AA2-ACD3-2CF6-3A07-703A9693606B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8" name="Figura a mano libera: forma 177">
                    <a:extLst>
                      <a:ext uri="{FF2B5EF4-FFF2-40B4-BE49-F238E27FC236}">
                        <a16:creationId xmlns:a16="http://schemas.microsoft.com/office/drawing/2014/main" id="{46DBE96C-296E-1030-7B20-22A9A4DFDF6E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9" name="Figura a mano libera: forma 178">
                    <a:extLst>
                      <a:ext uri="{FF2B5EF4-FFF2-40B4-BE49-F238E27FC236}">
                        <a16:creationId xmlns:a16="http://schemas.microsoft.com/office/drawing/2014/main" id="{B52CFD1D-D0C0-6E18-DB67-D2D37BC18936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0" name="Figura a mano libera: forma 179">
                    <a:extLst>
                      <a:ext uri="{FF2B5EF4-FFF2-40B4-BE49-F238E27FC236}">
                        <a16:creationId xmlns:a16="http://schemas.microsoft.com/office/drawing/2014/main" id="{88D3C26D-8A7A-8678-0A70-074CE9B727BD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1" name="Figura a mano libera: forma 180">
                    <a:extLst>
                      <a:ext uri="{FF2B5EF4-FFF2-40B4-BE49-F238E27FC236}">
                        <a16:creationId xmlns:a16="http://schemas.microsoft.com/office/drawing/2014/main" id="{5624F9F3-97F4-308B-6669-A809301DED6D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2" name="Figura a mano libera: forma 181">
                    <a:extLst>
                      <a:ext uri="{FF2B5EF4-FFF2-40B4-BE49-F238E27FC236}">
                        <a16:creationId xmlns:a16="http://schemas.microsoft.com/office/drawing/2014/main" id="{163CB0DA-B5F0-3BB8-9A39-18F216FFBD06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B71F0AE1-F5C3-D491-B178-566EC2616BF8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69" name="Figura a mano libera: forma 168">
                    <a:extLst>
                      <a:ext uri="{FF2B5EF4-FFF2-40B4-BE49-F238E27FC236}">
                        <a16:creationId xmlns:a16="http://schemas.microsoft.com/office/drawing/2014/main" id="{A00CABCB-9AE4-3F1B-D948-3AE42672565F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0" name="Figura a mano libera: forma 169">
                    <a:extLst>
                      <a:ext uri="{FF2B5EF4-FFF2-40B4-BE49-F238E27FC236}">
                        <a16:creationId xmlns:a16="http://schemas.microsoft.com/office/drawing/2014/main" id="{B5EEC698-A412-4D62-7651-AF7507EE3788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1" name="Figura a mano libera: forma 170">
                    <a:extLst>
                      <a:ext uri="{FF2B5EF4-FFF2-40B4-BE49-F238E27FC236}">
                        <a16:creationId xmlns:a16="http://schemas.microsoft.com/office/drawing/2014/main" id="{B0156A99-F03C-75A1-8E6A-E272E75D5E62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2" name="Figura a mano libera: forma 171">
                    <a:extLst>
                      <a:ext uri="{FF2B5EF4-FFF2-40B4-BE49-F238E27FC236}">
                        <a16:creationId xmlns:a16="http://schemas.microsoft.com/office/drawing/2014/main" id="{F220E47A-7ECE-5489-7280-6E6C479F7F2C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3" name="Figura a mano libera: forma 172">
                    <a:extLst>
                      <a:ext uri="{FF2B5EF4-FFF2-40B4-BE49-F238E27FC236}">
                        <a16:creationId xmlns:a16="http://schemas.microsoft.com/office/drawing/2014/main" id="{2249A6E4-E5C2-33B9-0574-4DC92CF909B0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4" name="Figura a mano libera: forma 173">
                    <a:extLst>
                      <a:ext uri="{FF2B5EF4-FFF2-40B4-BE49-F238E27FC236}">
                        <a16:creationId xmlns:a16="http://schemas.microsoft.com/office/drawing/2014/main" id="{E8324950-6320-C633-D54B-D2E9BB383629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5" name="Figura a mano libera: forma 174">
                    <a:extLst>
                      <a:ext uri="{FF2B5EF4-FFF2-40B4-BE49-F238E27FC236}">
                        <a16:creationId xmlns:a16="http://schemas.microsoft.com/office/drawing/2014/main" id="{4316E5B7-4E92-067C-54ED-EC10A8E0B610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F9EC85F7-8B75-1D3F-F9D7-A8C15C8BB725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62" name="Figura a mano libera: forma 161">
                    <a:extLst>
                      <a:ext uri="{FF2B5EF4-FFF2-40B4-BE49-F238E27FC236}">
                        <a16:creationId xmlns:a16="http://schemas.microsoft.com/office/drawing/2014/main" id="{7B333E28-A8E9-80F9-F80A-AC325E394B94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3" name="Figura a mano libera: forma 162">
                    <a:extLst>
                      <a:ext uri="{FF2B5EF4-FFF2-40B4-BE49-F238E27FC236}">
                        <a16:creationId xmlns:a16="http://schemas.microsoft.com/office/drawing/2014/main" id="{54287F28-F7F8-695A-9857-87E576BFD696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4" name="Figura a mano libera: forma 163">
                    <a:extLst>
                      <a:ext uri="{FF2B5EF4-FFF2-40B4-BE49-F238E27FC236}">
                        <a16:creationId xmlns:a16="http://schemas.microsoft.com/office/drawing/2014/main" id="{1B6DC96C-680D-2BD9-5825-C570168C20C7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5" name="Figura a mano libera: forma 164">
                    <a:extLst>
                      <a:ext uri="{FF2B5EF4-FFF2-40B4-BE49-F238E27FC236}">
                        <a16:creationId xmlns:a16="http://schemas.microsoft.com/office/drawing/2014/main" id="{BD73CF0C-435C-27DF-EB09-68530C775AA6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6" name="Figura a mano libera: forma 165">
                    <a:extLst>
                      <a:ext uri="{FF2B5EF4-FFF2-40B4-BE49-F238E27FC236}">
                        <a16:creationId xmlns:a16="http://schemas.microsoft.com/office/drawing/2014/main" id="{9FECCA2E-B4F5-6F8C-7756-3942883B9369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7" name="Figura a mano libera: forma 166">
                    <a:extLst>
                      <a:ext uri="{FF2B5EF4-FFF2-40B4-BE49-F238E27FC236}">
                        <a16:creationId xmlns:a16="http://schemas.microsoft.com/office/drawing/2014/main" id="{F8A07E40-5E1C-937D-7206-2275D9F06F3C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8" name="Figura a mano libera: forma 167">
                    <a:extLst>
                      <a:ext uri="{FF2B5EF4-FFF2-40B4-BE49-F238E27FC236}">
                        <a16:creationId xmlns:a16="http://schemas.microsoft.com/office/drawing/2014/main" id="{21831E02-48BA-36B3-5090-1036EE1A3213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54" name="Gruppo 153">
                  <a:extLst>
                    <a:ext uri="{FF2B5EF4-FFF2-40B4-BE49-F238E27FC236}">
                      <a16:creationId xmlns:a16="http://schemas.microsoft.com/office/drawing/2014/main" id="{8BF331D1-2EEF-A78A-3A29-473946724A44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55" name="Figura a mano libera: forma 154">
                    <a:extLst>
                      <a:ext uri="{FF2B5EF4-FFF2-40B4-BE49-F238E27FC236}">
                        <a16:creationId xmlns:a16="http://schemas.microsoft.com/office/drawing/2014/main" id="{73803EC1-91B0-DB6F-ED86-CFC7E384B3C6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6" name="Figura a mano libera: forma 155">
                    <a:extLst>
                      <a:ext uri="{FF2B5EF4-FFF2-40B4-BE49-F238E27FC236}">
                        <a16:creationId xmlns:a16="http://schemas.microsoft.com/office/drawing/2014/main" id="{63514184-9C59-8DE8-E5CE-F14C9E4DBC8D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7" name="Figura a mano libera: forma 156">
                    <a:extLst>
                      <a:ext uri="{FF2B5EF4-FFF2-40B4-BE49-F238E27FC236}">
                        <a16:creationId xmlns:a16="http://schemas.microsoft.com/office/drawing/2014/main" id="{9FE598BE-1FC1-7595-FBFA-EFAF4B55542C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8" name="Figura a mano libera: forma 157">
                    <a:extLst>
                      <a:ext uri="{FF2B5EF4-FFF2-40B4-BE49-F238E27FC236}">
                        <a16:creationId xmlns:a16="http://schemas.microsoft.com/office/drawing/2014/main" id="{A7CC89DA-8268-774D-A6ED-97F28C9B452F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9" name="Figura a mano libera: forma 158">
                    <a:extLst>
                      <a:ext uri="{FF2B5EF4-FFF2-40B4-BE49-F238E27FC236}">
                        <a16:creationId xmlns:a16="http://schemas.microsoft.com/office/drawing/2014/main" id="{066E46B0-CEC9-A3C6-1CA6-DC35C2159DCE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0" name="Figura a mano libera: forma 159">
                    <a:extLst>
                      <a:ext uri="{FF2B5EF4-FFF2-40B4-BE49-F238E27FC236}">
                        <a16:creationId xmlns:a16="http://schemas.microsoft.com/office/drawing/2014/main" id="{29703BD8-FA6C-340E-C6B6-4BCC026ADCE9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1" name="Figura a mano libera: forma 160">
                    <a:extLst>
                      <a:ext uri="{FF2B5EF4-FFF2-40B4-BE49-F238E27FC236}">
                        <a16:creationId xmlns:a16="http://schemas.microsoft.com/office/drawing/2014/main" id="{4BCA1C12-B3EA-2721-9270-A0595089CAA6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DA7375D0-21FE-24D7-DAEC-D78E150FAF3E}"/>
                  </a:ext>
                </a:extLst>
              </p:cNvPr>
              <p:cNvGrpSpPr/>
              <p:nvPr/>
            </p:nvGrpSpPr>
            <p:grpSpPr>
              <a:xfrm>
                <a:off x="899022" y="-1638337"/>
                <a:ext cx="12568720" cy="7503167"/>
                <a:chOff x="152400" y="-665226"/>
                <a:chExt cx="13018541" cy="7662374"/>
              </a:xfrm>
            </p:grpSpPr>
            <p:grpSp>
              <p:nvGrpSpPr>
                <p:cNvPr id="119" name="Gruppo 118">
                  <a:extLst>
                    <a:ext uri="{FF2B5EF4-FFF2-40B4-BE49-F238E27FC236}">
                      <a16:creationId xmlns:a16="http://schemas.microsoft.com/office/drawing/2014/main" id="{7C65F5DE-B0D3-4BDC-3E7A-13CE8D648105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44" name="Figura a mano libera: forma 143">
                    <a:extLst>
                      <a:ext uri="{FF2B5EF4-FFF2-40B4-BE49-F238E27FC236}">
                        <a16:creationId xmlns:a16="http://schemas.microsoft.com/office/drawing/2014/main" id="{1682A541-8062-749B-56DB-993F3FA3BA9E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5" name="Figura a mano libera: forma 144">
                    <a:extLst>
                      <a:ext uri="{FF2B5EF4-FFF2-40B4-BE49-F238E27FC236}">
                        <a16:creationId xmlns:a16="http://schemas.microsoft.com/office/drawing/2014/main" id="{8E2D164F-2CC5-54EE-2734-D51CAE9E4CBC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6" name="Figura a mano libera: forma 145">
                    <a:extLst>
                      <a:ext uri="{FF2B5EF4-FFF2-40B4-BE49-F238E27FC236}">
                        <a16:creationId xmlns:a16="http://schemas.microsoft.com/office/drawing/2014/main" id="{5127DCF6-D4E4-1F8D-4C7A-6EDCC47D1365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7" name="Figura a mano libera: forma 146">
                    <a:extLst>
                      <a:ext uri="{FF2B5EF4-FFF2-40B4-BE49-F238E27FC236}">
                        <a16:creationId xmlns:a16="http://schemas.microsoft.com/office/drawing/2014/main" id="{9D27A994-6011-A26C-0397-96FBAACB3484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8" name="Figura a mano libera: forma 147">
                    <a:extLst>
                      <a:ext uri="{FF2B5EF4-FFF2-40B4-BE49-F238E27FC236}">
                        <a16:creationId xmlns:a16="http://schemas.microsoft.com/office/drawing/2014/main" id="{0B627754-3414-0FEF-C6D3-AFA69835516D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9" name="Figura a mano libera: forma 148">
                    <a:extLst>
                      <a:ext uri="{FF2B5EF4-FFF2-40B4-BE49-F238E27FC236}">
                        <a16:creationId xmlns:a16="http://schemas.microsoft.com/office/drawing/2014/main" id="{797BD3D8-62B0-A6E7-4145-5FCCFBEF9659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0" name="Figura a mano libera: forma 149">
                    <a:extLst>
                      <a:ext uri="{FF2B5EF4-FFF2-40B4-BE49-F238E27FC236}">
                        <a16:creationId xmlns:a16="http://schemas.microsoft.com/office/drawing/2014/main" id="{106B9AE8-08BA-7D19-F286-E2C340088551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0" name="Gruppo 119">
                  <a:extLst>
                    <a:ext uri="{FF2B5EF4-FFF2-40B4-BE49-F238E27FC236}">
                      <a16:creationId xmlns:a16="http://schemas.microsoft.com/office/drawing/2014/main" id="{29BCE330-B2A9-D4C3-8D3A-ECC49B3EA184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37" name="Figura a mano libera: forma 136">
                    <a:extLst>
                      <a:ext uri="{FF2B5EF4-FFF2-40B4-BE49-F238E27FC236}">
                        <a16:creationId xmlns:a16="http://schemas.microsoft.com/office/drawing/2014/main" id="{FD221AA6-19BA-84E2-A138-1CA892E7D037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8" name="Figura a mano libera: forma 137">
                    <a:extLst>
                      <a:ext uri="{FF2B5EF4-FFF2-40B4-BE49-F238E27FC236}">
                        <a16:creationId xmlns:a16="http://schemas.microsoft.com/office/drawing/2014/main" id="{83460649-E1A1-00E6-1DA4-3BE2DFBB5E55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9" name="Figura a mano libera: forma 138">
                    <a:extLst>
                      <a:ext uri="{FF2B5EF4-FFF2-40B4-BE49-F238E27FC236}">
                        <a16:creationId xmlns:a16="http://schemas.microsoft.com/office/drawing/2014/main" id="{58303253-E782-4766-D6F9-D30BEF695EB5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0" name="Figura a mano libera: forma 139">
                    <a:extLst>
                      <a:ext uri="{FF2B5EF4-FFF2-40B4-BE49-F238E27FC236}">
                        <a16:creationId xmlns:a16="http://schemas.microsoft.com/office/drawing/2014/main" id="{09599C49-C668-A896-BBB7-23D64236E3DB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1" name="Figura a mano libera: forma 140">
                    <a:extLst>
                      <a:ext uri="{FF2B5EF4-FFF2-40B4-BE49-F238E27FC236}">
                        <a16:creationId xmlns:a16="http://schemas.microsoft.com/office/drawing/2014/main" id="{58E5D827-53C1-6489-3C98-96E565AACE07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2" name="Figura a mano libera: forma 141">
                    <a:extLst>
                      <a:ext uri="{FF2B5EF4-FFF2-40B4-BE49-F238E27FC236}">
                        <a16:creationId xmlns:a16="http://schemas.microsoft.com/office/drawing/2014/main" id="{9C5398C7-BDFF-CC13-A68A-409C26B69517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3" name="Figura a mano libera: forma 142">
                    <a:extLst>
                      <a:ext uri="{FF2B5EF4-FFF2-40B4-BE49-F238E27FC236}">
                        <a16:creationId xmlns:a16="http://schemas.microsoft.com/office/drawing/2014/main" id="{E1494827-0CC6-B554-F851-BF84262A8D5A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1" name="Gruppo 120">
                  <a:extLst>
                    <a:ext uri="{FF2B5EF4-FFF2-40B4-BE49-F238E27FC236}">
                      <a16:creationId xmlns:a16="http://schemas.microsoft.com/office/drawing/2014/main" id="{726840B5-583A-CC53-B4B2-F33B28EA8804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30" name="Figura a mano libera: forma 129">
                    <a:extLst>
                      <a:ext uri="{FF2B5EF4-FFF2-40B4-BE49-F238E27FC236}">
                        <a16:creationId xmlns:a16="http://schemas.microsoft.com/office/drawing/2014/main" id="{9D45DDC2-5342-707C-5702-F79D6D710E9F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1" name="Figura a mano libera: forma 130">
                    <a:extLst>
                      <a:ext uri="{FF2B5EF4-FFF2-40B4-BE49-F238E27FC236}">
                        <a16:creationId xmlns:a16="http://schemas.microsoft.com/office/drawing/2014/main" id="{3022841B-069C-3692-CBA8-2AEC2B172D51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2" name="Figura a mano libera: forma 131">
                    <a:extLst>
                      <a:ext uri="{FF2B5EF4-FFF2-40B4-BE49-F238E27FC236}">
                        <a16:creationId xmlns:a16="http://schemas.microsoft.com/office/drawing/2014/main" id="{9BE5B457-B1C8-920A-C37B-B74E0D02DB88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3" name="Figura a mano libera: forma 132">
                    <a:extLst>
                      <a:ext uri="{FF2B5EF4-FFF2-40B4-BE49-F238E27FC236}">
                        <a16:creationId xmlns:a16="http://schemas.microsoft.com/office/drawing/2014/main" id="{7EEC60E4-D254-3518-9412-D600C9C864D9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4" name="Figura a mano libera: forma 133">
                    <a:extLst>
                      <a:ext uri="{FF2B5EF4-FFF2-40B4-BE49-F238E27FC236}">
                        <a16:creationId xmlns:a16="http://schemas.microsoft.com/office/drawing/2014/main" id="{55BB22FE-2A79-9349-0547-686F5B682F25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5" name="Figura a mano libera: forma 134">
                    <a:extLst>
                      <a:ext uri="{FF2B5EF4-FFF2-40B4-BE49-F238E27FC236}">
                        <a16:creationId xmlns:a16="http://schemas.microsoft.com/office/drawing/2014/main" id="{57A7575C-F13C-0B6D-BD26-8DCA54E0F59E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6" name="Figura a mano libera: forma 135">
                    <a:extLst>
                      <a:ext uri="{FF2B5EF4-FFF2-40B4-BE49-F238E27FC236}">
                        <a16:creationId xmlns:a16="http://schemas.microsoft.com/office/drawing/2014/main" id="{5C1DBD21-4149-5F63-EF4A-ECBE4EAD09A5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2" name="Gruppo 121">
                  <a:extLst>
                    <a:ext uri="{FF2B5EF4-FFF2-40B4-BE49-F238E27FC236}">
                      <a16:creationId xmlns:a16="http://schemas.microsoft.com/office/drawing/2014/main" id="{218C8CAF-740D-9EDB-5520-20CABFFD830D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23" name="Figura a mano libera: forma 122">
                    <a:extLst>
                      <a:ext uri="{FF2B5EF4-FFF2-40B4-BE49-F238E27FC236}">
                        <a16:creationId xmlns:a16="http://schemas.microsoft.com/office/drawing/2014/main" id="{F74AFF96-DA8C-C290-592E-D163A9DCC7F0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4" name="Figura a mano libera: forma 123">
                    <a:extLst>
                      <a:ext uri="{FF2B5EF4-FFF2-40B4-BE49-F238E27FC236}">
                        <a16:creationId xmlns:a16="http://schemas.microsoft.com/office/drawing/2014/main" id="{563B1AA0-3718-1CFB-6E9D-C32DD8D128A3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5" name="Figura a mano libera: forma 124">
                    <a:extLst>
                      <a:ext uri="{FF2B5EF4-FFF2-40B4-BE49-F238E27FC236}">
                        <a16:creationId xmlns:a16="http://schemas.microsoft.com/office/drawing/2014/main" id="{EA5A77E1-31EF-6E91-D3D4-53DFD39DBBC8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6" name="Figura a mano libera: forma 125">
                    <a:extLst>
                      <a:ext uri="{FF2B5EF4-FFF2-40B4-BE49-F238E27FC236}">
                        <a16:creationId xmlns:a16="http://schemas.microsoft.com/office/drawing/2014/main" id="{9A471E71-5BBE-10B0-7880-429DD91D625D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7" name="Figura a mano libera: forma 126">
                    <a:extLst>
                      <a:ext uri="{FF2B5EF4-FFF2-40B4-BE49-F238E27FC236}">
                        <a16:creationId xmlns:a16="http://schemas.microsoft.com/office/drawing/2014/main" id="{462464B7-B805-5DCF-4FA4-091203CB594B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8" name="Figura a mano libera: forma 127">
                    <a:extLst>
                      <a:ext uri="{FF2B5EF4-FFF2-40B4-BE49-F238E27FC236}">
                        <a16:creationId xmlns:a16="http://schemas.microsoft.com/office/drawing/2014/main" id="{7C2F4CC8-FF1C-0886-DAAB-B6F7D3CCD03F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9" name="Figura a mano libera: forma 128">
                    <a:extLst>
                      <a:ext uri="{FF2B5EF4-FFF2-40B4-BE49-F238E27FC236}">
                        <a16:creationId xmlns:a16="http://schemas.microsoft.com/office/drawing/2014/main" id="{73208163-6877-3276-4A11-0F65D1031713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3533F16F-B1B5-FDAE-C62B-62BDC4EF0F51}"/>
                  </a:ext>
                </a:extLst>
              </p:cNvPr>
              <p:cNvGrpSpPr/>
              <p:nvPr/>
            </p:nvGrpSpPr>
            <p:grpSpPr>
              <a:xfrm>
                <a:off x="-1079260" y="-2167357"/>
                <a:ext cx="15288420" cy="9941541"/>
                <a:chOff x="-1079260" y="-2167357"/>
                <a:chExt cx="15288420" cy="9941541"/>
              </a:xfrm>
            </p:grpSpPr>
            <p:grpSp>
              <p:nvGrpSpPr>
                <p:cNvPr id="20" name="Gruppo 19">
                  <a:extLst>
                    <a:ext uri="{FF2B5EF4-FFF2-40B4-BE49-F238E27FC236}">
                      <a16:creationId xmlns:a16="http://schemas.microsoft.com/office/drawing/2014/main" id="{3ADB6E6B-D907-701B-AE09-1E398B60AABC}"/>
                    </a:ext>
                  </a:extLst>
                </p:cNvPr>
                <p:cNvGrpSpPr/>
                <p:nvPr/>
              </p:nvGrpSpPr>
              <p:grpSpPr>
                <a:xfrm>
                  <a:off x="-1079260" y="-114961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87" name="Gruppo 86">
                    <a:extLst>
                      <a:ext uri="{FF2B5EF4-FFF2-40B4-BE49-F238E27FC236}">
                        <a16:creationId xmlns:a16="http://schemas.microsoft.com/office/drawing/2014/main" id="{BD7341B7-5ED9-BB17-5858-9E4C588DD9D2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12" name="Figura a mano libera: forma 111">
                      <a:extLst>
                        <a:ext uri="{FF2B5EF4-FFF2-40B4-BE49-F238E27FC236}">
                          <a16:creationId xmlns:a16="http://schemas.microsoft.com/office/drawing/2014/main" id="{5D4520DD-4DF6-251D-28BA-15F67543EC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3" name="Figura a mano libera: forma 112">
                      <a:extLst>
                        <a:ext uri="{FF2B5EF4-FFF2-40B4-BE49-F238E27FC236}">
                          <a16:creationId xmlns:a16="http://schemas.microsoft.com/office/drawing/2014/main" id="{E307A08A-8610-FE67-A045-7F809BBE5B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4" name="Figura a mano libera: forma 113">
                      <a:extLst>
                        <a:ext uri="{FF2B5EF4-FFF2-40B4-BE49-F238E27FC236}">
                          <a16:creationId xmlns:a16="http://schemas.microsoft.com/office/drawing/2014/main" id="{34A362D2-11AB-7845-F275-4DD2AA4D8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5" name="Figura a mano libera: forma 114">
                      <a:extLst>
                        <a:ext uri="{FF2B5EF4-FFF2-40B4-BE49-F238E27FC236}">
                          <a16:creationId xmlns:a16="http://schemas.microsoft.com/office/drawing/2014/main" id="{01BA0FA3-5400-08C5-EB18-89B2176327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6" name="Figura a mano libera: forma 115">
                      <a:extLst>
                        <a:ext uri="{FF2B5EF4-FFF2-40B4-BE49-F238E27FC236}">
                          <a16:creationId xmlns:a16="http://schemas.microsoft.com/office/drawing/2014/main" id="{B9669A1B-C971-F08D-F815-A6139AE2F8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7" name="Figura a mano libera: forma 116">
                      <a:extLst>
                        <a:ext uri="{FF2B5EF4-FFF2-40B4-BE49-F238E27FC236}">
                          <a16:creationId xmlns:a16="http://schemas.microsoft.com/office/drawing/2014/main" id="{BFF62E0B-1131-0A24-B907-88531E1AF7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8" name="Figura a mano libera: forma 117">
                      <a:extLst>
                        <a:ext uri="{FF2B5EF4-FFF2-40B4-BE49-F238E27FC236}">
                          <a16:creationId xmlns:a16="http://schemas.microsoft.com/office/drawing/2014/main" id="{890EE3F4-1A43-D4B6-F5EE-CD069A3161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88" name="Gruppo 87">
                    <a:extLst>
                      <a:ext uri="{FF2B5EF4-FFF2-40B4-BE49-F238E27FC236}">
                        <a16:creationId xmlns:a16="http://schemas.microsoft.com/office/drawing/2014/main" id="{33B3BE61-F177-1FD4-BC21-2A1FCD68D798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05" name="Figura a mano libera: forma 104">
                      <a:extLst>
                        <a:ext uri="{FF2B5EF4-FFF2-40B4-BE49-F238E27FC236}">
                          <a16:creationId xmlns:a16="http://schemas.microsoft.com/office/drawing/2014/main" id="{69CEC69B-4A71-11EF-D389-D3D0ACECF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6" name="Figura a mano libera: forma 105">
                      <a:extLst>
                        <a:ext uri="{FF2B5EF4-FFF2-40B4-BE49-F238E27FC236}">
                          <a16:creationId xmlns:a16="http://schemas.microsoft.com/office/drawing/2014/main" id="{E7747C34-0AD0-3951-0882-2EBE0C3316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7" name="Figura a mano libera: forma 106">
                      <a:extLst>
                        <a:ext uri="{FF2B5EF4-FFF2-40B4-BE49-F238E27FC236}">
                          <a16:creationId xmlns:a16="http://schemas.microsoft.com/office/drawing/2014/main" id="{BD65F83C-0C15-0E63-9F23-DEAAD51F80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8" name="Figura a mano libera: forma 107">
                      <a:extLst>
                        <a:ext uri="{FF2B5EF4-FFF2-40B4-BE49-F238E27FC236}">
                          <a16:creationId xmlns:a16="http://schemas.microsoft.com/office/drawing/2014/main" id="{2589A0CE-4561-AF22-16E2-A85718F2C6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9" name="Figura a mano libera: forma 108">
                      <a:extLst>
                        <a:ext uri="{FF2B5EF4-FFF2-40B4-BE49-F238E27FC236}">
                          <a16:creationId xmlns:a16="http://schemas.microsoft.com/office/drawing/2014/main" id="{7AB15893-6AEE-E77C-59D8-DB21A25F9D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0" name="Figura a mano libera: forma 109">
                      <a:extLst>
                        <a:ext uri="{FF2B5EF4-FFF2-40B4-BE49-F238E27FC236}">
                          <a16:creationId xmlns:a16="http://schemas.microsoft.com/office/drawing/2014/main" id="{FD634791-6180-112A-CCF2-EC29716F0B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1" name="Figura a mano libera: forma 110">
                      <a:extLst>
                        <a:ext uri="{FF2B5EF4-FFF2-40B4-BE49-F238E27FC236}">
                          <a16:creationId xmlns:a16="http://schemas.microsoft.com/office/drawing/2014/main" id="{C9A177E5-307B-A8F9-9A2B-D9B9F9BF15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89" name="Gruppo 88">
                    <a:extLst>
                      <a:ext uri="{FF2B5EF4-FFF2-40B4-BE49-F238E27FC236}">
                        <a16:creationId xmlns:a16="http://schemas.microsoft.com/office/drawing/2014/main" id="{DDE71DDD-66FA-BC15-A0E1-FE1DEFF8521C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98" name="Figura a mano libera: forma 97">
                      <a:extLst>
                        <a:ext uri="{FF2B5EF4-FFF2-40B4-BE49-F238E27FC236}">
                          <a16:creationId xmlns:a16="http://schemas.microsoft.com/office/drawing/2014/main" id="{3ADD58D2-741C-98D4-04D9-51FBF0823A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9" name="Figura a mano libera: forma 98">
                      <a:extLst>
                        <a:ext uri="{FF2B5EF4-FFF2-40B4-BE49-F238E27FC236}">
                          <a16:creationId xmlns:a16="http://schemas.microsoft.com/office/drawing/2014/main" id="{5A563AE3-C6CB-8E48-71AD-EEEECE8A5C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0" name="Figura a mano libera: forma 99">
                      <a:extLst>
                        <a:ext uri="{FF2B5EF4-FFF2-40B4-BE49-F238E27FC236}">
                          <a16:creationId xmlns:a16="http://schemas.microsoft.com/office/drawing/2014/main" id="{DF8EA75C-E324-5012-FA95-DE53BDA58C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1" name="Figura a mano libera: forma 100">
                      <a:extLst>
                        <a:ext uri="{FF2B5EF4-FFF2-40B4-BE49-F238E27FC236}">
                          <a16:creationId xmlns:a16="http://schemas.microsoft.com/office/drawing/2014/main" id="{849615DB-7306-2AA8-C52E-2904F2849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2" name="Figura a mano libera: forma 101">
                      <a:extLst>
                        <a:ext uri="{FF2B5EF4-FFF2-40B4-BE49-F238E27FC236}">
                          <a16:creationId xmlns:a16="http://schemas.microsoft.com/office/drawing/2014/main" id="{BBDA24D8-5DA0-8E7E-F1DA-CD92AF9EA6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3" name="Figura a mano libera: forma 102">
                      <a:extLst>
                        <a:ext uri="{FF2B5EF4-FFF2-40B4-BE49-F238E27FC236}">
                          <a16:creationId xmlns:a16="http://schemas.microsoft.com/office/drawing/2014/main" id="{A315C033-323D-8D9B-E721-7EB7E11CA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4" name="Figura a mano libera: forma 103">
                      <a:extLst>
                        <a:ext uri="{FF2B5EF4-FFF2-40B4-BE49-F238E27FC236}">
                          <a16:creationId xmlns:a16="http://schemas.microsoft.com/office/drawing/2014/main" id="{7E756889-62A7-2191-0C92-FF776CC24A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90" name="Gruppo 89">
                    <a:extLst>
                      <a:ext uri="{FF2B5EF4-FFF2-40B4-BE49-F238E27FC236}">
                        <a16:creationId xmlns:a16="http://schemas.microsoft.com/office/drawing/2014/main" id="{119B2376-9D4F-0A28-F3E8-B1C184E580A0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91" name="Figura a mano libera: forma 90">
                      <a:extLst>
                        <a:ext uri="{FF2B5EF4-FFF2-40B4-BE49-F238E27FC236}">
                          <a16:creationId xmlns:a16="http://schemas.microsoft.com/office/drawing/2014/main" id="{043CEBBA-826B-5912-4DE7-1C1CD0644F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2" name="Figura a mano libera: forma 91">
                      <a:extLst>
                        <a:ext uri="{FF2B5EF4-FFF2-40B4-BE49-F238E27FC236}">
                          <a16:creationId xmlns:a16="http://schemas.microsoft.com/office/drawing/2014/main" id="{45102F14-7A7A-BE0C-477A-B98393EFC0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3" name="Figura a mano libera: forma 92">
                      <a:extLst>
                        <a:ext uri="{FF2B5EF4-FFF2-40B4-BE49-F238E27FC236}">
                          <a16:creationId xmlns:a16="http://schemas.microsoft.com/office/drawing/2014/main" id="{63343B23-ECC7-358E-BE8C-0ED88B060A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4" name="Figura a mano libera: forma 93">
                      <a:extLst>
                        <a:ext uri="{FF2B5EF4-FFF2-40B4-BE49-F238E27FC236}">
                          <a16:creationId xmlns:a16="http://schemas.microsoft.com/office/drawing/2014/main" id="{033CD6AC-5119-1ADF-E644-1DF51D3481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5" name="Figura a mano libera: forma 94">
                      <a:extLst>
                        <a:ext uri="{FF2B5EF4-FFF2-40B4-BE49-F238E27FC236}">
                          <a16:creationId xmlns:a16="http://schemas.microsoft.com/office/drawing/2014/main" id="{BEEDA098-B33F-F707-4DF4-B8795E9F8A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6" name="Figura a mano libera: forma 95">
                      <a:extLst>
                        <a:ext uri="{FF2B5EF4-FFF2-40B4-BE49-F238E27FC236}">
                          <a16:creationId xmlns:a16="http://schemas.microsoft.com/office/drawing/2014/main" id="{19850633-FE9B-2DD9-5F26-F1C335C34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7" name="Figura a mano libera: forma 96">
                      <a:extLst>
                        <a:ext uri="{FF2B5EF4-FFF2-40B4-BE49-F238E27FC236}">
                          <a16:creationId xmlns:a16="http://schemas.microsoft.com/office/drawing/2014/main" id="{BA38A07D-BA40-37F4-1562-F9A8756244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21" name="Gruppo 20">
                  <a:extLst>
                    <a:ext uri="{FF2B5EF4-FFF2-40B4-BE49-F238E27FC236}">
                      <a16:creationId xmlns:a16="http://schemas.microsoft.com/office/drawing/2014/main" id="{BF0493CA-9603-FB2D-4F16-5A725F1EB40C}"/>
                    </a:ext>
                  </a:extLst>
                </p:cNvPr>
                <p:cNvGrpSpPr/>
                <p:nvPr/>
              </p:nvGrpSpPr>
              <p:grpSpPr>
                <a:xfrm>
                  <a:off x="-910617" y="-100762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55" name="Gruppo 54">
                    <a:extLst>
                      <a:ext uri="{FF2B5EF4-FFF2-40B4-BE49-F238E27FC236}">
                        <a16:creationId xmlns:a16="http://schemas.microsoft.com/office/drawing/2014/main" id="{5BAEFF7E-AC20-5194-889E-858974DF19D2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80" name="Figura a mano libera: forma 79">
                      <a:extLst>
                        <a:ext uri="{FF2B5EF4-FFF2-40B4-BE49-F238E27FC236}">
                          <a16:creationId xmlns:a16="http://schemas.microsoft.com/office/drawing/2014/main" id="{B486836D-799D-0845-D079-1F63FF8529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1" name="Figura a mano libera: forma 80">
                      <a:extLst>
                        <a:ext uri="{FF2B5EF4-FFF2-40B4-BE49-F238E27FC236}">
                          <a16:creationId xmlns:a16="http://schemas.microsoft.com/office/drawing/2014/main" id="{887055BD-8B7A-1746-C658-FB080C7341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2" name="Figura a mano libera: forma 81">
                      <a:extLst>
                        <a:ext uri="{FF2B5EF4-FFF2-40B4-BE49-F238E27FC236}">
                          <a16:creationId xmlns:a16="http://schemas.microsoft.com/office/drawing/2014/main" id="{2B4533F1-A816-5D67-CF8F-FF14C13EB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3" name="Figura a mano libera: forma 82">
                      <a:extLst>
                        <a:ext uri="{FF2B5EF4-FFF2-40B4-BE49-F238E27FC236}">
                          <a16:creationId xmlns:a16="http://schemas.microsoft.com/office/drawing/2014/main" id="{05D04F11-9ED5-C0AB-5040-01528625B6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4" name="Figura a mano libera: forma 83">
                      <a:extLst>
                        <a:ext uri="{FF2B5EF4-FFF2-40B4-BE49-F238E27FC236}">
                          <a16:creationId xmlns:a16="http://schemas.microsoft.com/office/drawing/2014/main" id="{EDD873EB-338E-4D92-7121-C3F743F12B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5" name="Figura a mano libera: forma 84">
                      <a:extLst>
                        <a:ext uri="{FF2B5EF4-FFF2-40B4-BE49-F238E27FC236}">
                          <a16:creationId xmlns:a16="http://schemas.microsoft.com/office/drawing/2014/main" id="{4F650F54-2881-6893-D200-89C1763336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6" name="Figura a mano libera: forma 85">
                      <a:extLst>
                        <a:ext uri="{FF2B5EF4-FFF2-40B4-BE49-F238E27FC236}">
                          <a16:creationId xmlns:a16="http://schemas.microsoft.com/office/drawing/2014/main" id="{F2785D96-78B7-5D1C-B72F-57C3FC9C10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6" name="Gruppo 55">
                    <a:extLst>
                      <a:ext uri="{FF2B5EF4-FFF2-40B4-BE49-F238E27FC236}">
                        <a16:creationId xmlns:a16="http://schemas.microsoft.com/office/drawing/2014/main" id="{1EFAA98F-B86A-900E-A526-290B9EB09D51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73" name="Figura a mano libera: forma 72">
                      <a:extLst>
                        <a:ext uri="{FF2B5EF4-FFF2-40B4-BE49-F238E27FC236}">
                          <a16:creationId xmlns:a16="http://schemas.microsoft.com/office/drawing/2014/main" id="{32FDFFB6-4DC5-ABDE-8AA2-4D81A0478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4" name="Figura a mano libera: forma 73">
                      <a:extLst>
                        <a:ext uri="{FF2B5EF4-FFF2-40B4-BE49-F238E27FC236}">
                          <a16:creationId xmlns:a16="http://schemas.microsoft.com/office/drawing/2014/main" id="{55F1803F-4AA4-44D5-79A9-3EDEB4D953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5" name="Figura a mano libera: forma 74">
                      <a:extLst>
                        <a:ext uri="{FF2B5EF4-FFF2-40B4-BE49-F238E27FC236}">
                          <a16:creationId xmlns:a16="http://schemas.microsoft.com/office/drawing/2014/main" id="{6A222544-0312-E227-7096-2B3DB2CF61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6" name="Figura a mano libera: forma 75">
                      <a:extLst>
                        <a:ext uri="{FF2B5EF4-FFF2-40B4-BE49-F238E27FC236}">
                          <a16:creationId xmlns:a16="http://schemas.microsoft.com/office/drawing/2014/main" id="{3A76A735-D5A9-85F8-7974-719579FA5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7" name="Figura a mano libera: forma 76">
                      <a:extLst>
                        <a:ext uri="{FF2B5EF4-FFF2-40B4-BE49-F238E27FC236}">
                          <a16:creationId xmlns:a16="http://schemas.microsoft.com/office/drawing/2014/main" id="{0C56BEFC-0823-350E-84D6-3B60B926C5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8" name="Figura a mano libera: forma 77">
                      <a:extLst>
                        <a:ext uri="{FF2B5EF4-FFF2-40B4-BE49-F238E27FC236}">
                          <a16:creationId xmlns:a16="http://schemas.microsoft.com/office/drawing/2014/main" id="{30C1FEB1-CBBB-316C-75A0-B9C542CB77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9" name="Figura a mano libera: forma 78">
                      <a:extLst>
                        <a:ext uri="{FF2B5EF4-FFF2-40B4-BE49-F238E27FC236}">
                          <a16:creationId xmlns:a16="http://schemas.microsoft.com/office/drawing/2014/main" id="{B9F9AA19-326A-869B-FF65-0606079F48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7" name="Gruppo 56">
                    <a:extLst>
                      <a:ext uri="{FF2B5EF4-FFF2-40B4-BE49-F238E27FC236}">
                        <a16:creationId xmlns:a16="http://schemas.microsoft.com/office/drawing/2014/main" id="{4F245E6F-0431-8D11-0E95-28A8C29CB581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66" name="Figura a mano libera: forma 65">
                      <a:extLst>
                        <a:ext uri="{FF2B5EF4-FFF2-40B4-BE49-F238E27FC236}">
                          <a16:creationId xmlns:a16="http://schemas.microsoft.com/office/drawing/2014/main" id="{F7390FF9-D539-81A8-85DC-AFA55E1FE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7" name="Figura a mano libera: forma 66">
                      <a:extLst>
                        <a:ext uri="{FF2B5EF4-FFF2-40B4-BE49-F238E27FC236}">
                          <a16:creationId xmlns:a16="http://schemas.microsoft.com/office/drawing/2014/main" id="{4818B3FF-E07D-8539-F7B1-F438DB6227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8" name="Figura a mano libera: forma 67">
                      <a:extLst>
                        <a:ext uri="{FF2B5EF4-FFF2-40B4-BE49-F238E27FC236}">
                          <a16:creationId xmlns:a16="http://schemas.microsoft.com/office/drawing/2014/main" id="{F772311B-130E-4EE1-D6BE-E40682EFED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9" name="Figura a mano libera: forma 68">
                      <a:extLst>
                        <a:ext uri="{FF2B5EF4-FFF2-40B4-BE49-F238E27FC236}">
                          <a16:creationId xmlns:a16="http://schemas.microsoft.com/office/drawing/2014/main" id="{FA8D48D3-6788-5670-924E-A38576C42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0" name="Figura a mano libera: forma 69">
                      <a:extLst>
                        <a:ext uri="{FF2B5EF4-FFF2-40B4-BE49-F238E27FC236}">
                          <a16:creationId xmlns:a16="http://schemas.microsoft.com/office/drawing/2014/main" id="{AE1ACB54-9C6E-6630-2025-AD1C211BFB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1" name="Figura a mano libera: forma 70">
                      <a:extLst>
                        <a:ext uri="{FF2B5EF4-FFF2-40B4-BE49-F238E27FC236}">
                          <a16:creationId xmlns:a16="http://schemas.microsoft.com/office/drawing/2014/main" id="{4B4EAD53-63F2-1321-CAF5-7AE8A1256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2" name="Figura a mano libera: forma 71">
                      <a:extLst>
                        <a:ext uri="{FF2B5EF4-FFF2-40B4-BE49-F238E27FC236}">
                          <a16:creationId xmlns:a16="http://schemas.microsoft.com/office/drawing/2014/main" id="{9E753350-051A-BBD6-1B57-85D716E529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8" name="Gruppo 57">
                    <a:extLst>
                      <a:ext uri="{FF2B5EF4-FFF2-40B4-BE49-F238E27FC236}">
                        <a16:creationId xmlns:a16="http://schemas.microsoft.com/office/drawing/2014/main" id="{963257A1-1D83-486A-214B-1007C43A9706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59" name="Figura a mano libera: forma 58">
                      <a:extLst>
                        <a:ext uri="{FF2B5EF4-FFF2-40B4-BE49-F238E27FC236}">
                          <a16:creationId xmlns:a16="http://schemas.microsoft.com/office/drawing/2014/main" id="{48E288BF-BA80-A243-56EF-0E9834846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0" name="Figura a mano libera: forma 59">
                      <a:extLst>
                        <a:ext uri="{FF2B5EF4-FFF2-40B4-BE49-F238E27FC236}">
                          <a16:creationId xmlns:a16="http://schemas.microsoft.com/office/drawing/2014/main" id="{E77D7739-92C1-AD0D-3BB3-D5901A058A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1" name="Figura a mano libera: forma 60">
                      <a:extLst>
                        <a:ext uri="{FF2B5EF4-FFF2-40B4-BE49-F238E27FC236}">
                          <a16:creationId xmlns:a16="http://schemas.microsoft.com/office/drawing/2014/main" id="{067EAB51-29F4-1530-E893-DD7DC20900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2" name="Figura a mano libera: forma 61">
                      <a:extLst>
                        <a:ext uri="{FF2B5EF4-FFF2-40B4-BE49-F238E27FC236}">
                          <a16:creationId xmlns:a16="http://schemas.microsoft.com/office/drawing/2014/main" id="{C8619986-050E-1603-C781-73EFDCCAEE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3" name="Figura a mano libera: forma 62">
                      <a:extLst>
                        <a:ext uri="{FF2B5EF4-FFF2-40B4-BE49-F238E27FC236}">
                          <a16:creationId xmlns:a16="http://schemas.microsoft.com/office/drawing/2014/main" id="{C29B4710-D3F2-0A23-6CAD-62EBFC21C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4" name="Figura a mano libera: forma 63">
                      <a:extLst>
                        <a:ext uri="{FF2B5EF4-FFF2-40B4-BE49-F238E27FC236}">
                          <a16:creationId xmlns:a16="http://schemas.microsoft.com/office/drawing/2014/main" id="{5F54AAB5-0825-45C1-0676-82578A1A6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5" name="Figura a mano libera: forma 64">
                      <a:extLst>
                        <a:ext uri="{FF2B5EF4-FFF2-40B4-BE49-F238E27FC236}">
                          <a16:creationId xmlns:a16="http://schemas.microsoft.com/office/drawing/2014/main" id="{73F15293-1CF1-F8A4-C217-59803C451A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22" name="Gruppo 21">
                  <a:extLst>
                    <a:ext uri="{FF2B5EF4-FFF2-40B4-BE49-F238E27FC236}">
                      <a16:creationId xmlns:a16="http://schemas.microsoft.com/office/drawing/2014/main" id="{9288971A-944B-1A4E-B814-763C7AF96FFA}"/>
                    </a:ext>
                  </a:extLst>
                </p:cNvPr>
                <p:cNvGrpSpPr/>
                <p:nvPr/>
              </p:nvGrpSpPr>
              <p:grpSpPr>
                <a:xfrm>
                  <a:off x="1034265" y="-2167357"/>
                  <a:ext cx="13174895" cy="7985964"/>
                  <a:chOff x="152400" y="-665226"/>
                  <a:chExt cx="13018541" cy="7662374"/>
                </a:xfrm>
              </p:grpSpPr>
              <p:grpSp>
                <p:nvGrpSpPr>
                  <p:cNvPr id="23" name="Gruppo 22">
                    <a:extLst>
                      <a:ext uri="{FF2B5EF4-FFF2-40B4-BE49-F238E27FC236}">
                        <a16:creationId xmlns:a16="http://schemas.microsoft.com/office/drawing/2014/main" id="{0DE3402B-9464-1132-4A8A-C3E2F641301C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48" name="Figura a mano libera: forma 47">
                      <a:extLst>
                        <a:ext uri="{FF2B5EF4-FFF2-40B4-BE49-F238E27FC236}">
                          <a16:creationId xmlns:a16="http://schemas.microsoft.com/office/drawing/2014/main" id="{1BEC5F53-D7D7-F813-0A9B-B83D424C0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9" name="Figura a mano libera: forma 48">
                      <a:extLst>
                        <a:ext uri="{FF2B5EF4-FFF2-40B4-BE49-F238E27FC236}">
                          <a16:creationId xmlns:a16="http://schemas.microsoft.com/office/drawing/2014/main" id="{B8552CE1-26AB-E7E8-94E6-5A41EC412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0" name="Figura a mano libera: forma 49">
                      <a:extLst>
                        <a:ext uri="{FF2B5EF4-FFF2-40B4-BE49-F238E27FC236}">
                          <a16:creationId xmlns:a16="http://schemas.microsoft.com/office/drawing/2014/main" id="{09FA1AC2-B3C3-3713-50F2-338239D48B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1" name="Figura a mano libera: forma 50">
                      <a:extLst>
                        <a:ext uri="{FF2B5EF4-FFF2-40B4-BE49-F238E27FC236}">
                          <a16:creationId xmlns:a16="http://schemas.microsoft.com/office/drawing/2014/main" id="{B226C1E8-15B7-22B9-800E-708DEF18E3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2" name="Figura a mano libera: forma 51">
                      <a:extLst>
                        <a:ext uri="{FF2B5EF4-FFF2-40B4-BE49-F238E27FC236}">
                          <a16:creationId xmlns:a16="http://schemas.microsoft.com/office/drawing/2014/main" id="{DB318044-34ED-B870-FE09-0EF887B26E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3" name="Figura a mano libera: forma 52">
                      <a:extLst>
                        <a:ext uri="{FF2B5EF4-FFF2-40B4-BE49-F238E27FC236}">
                          <a16:creationId xmlns:a16="http://schemas.microsoft.com/office/drawing/2014/main" id="{28EA48F4-93AF-02C4-46A6-2DC904ACF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4" name="Figura a mano libera: forma 53">
                      <a:extLst>
                        <a:ext uri="{FF2B5EF4-FFF2-40B4-BE49-F238E27FC236}">
                          <a16:creationId xmlns:a16="http://schemas.microsoft.com/office/drawing/2014/main" id="{39D96F4C-7FC2-3199-34A7-DF7222EAF0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4" name="Gruppo 23">
                    <a:extLst>
                      <a:ext uri="{FF2B5EF4-FFF2-40B4-BE49-F238E27FC236}">
                        <a16:creationId xmlns:a16="http://schemas.microsoft.com/office/drawing/2014/main" id="{BEA6C42F-8B9C-F6AC-0290-1890F7B55621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41" name="Figura a mano libera: forma 40">
                      <a:extLst>
                        <a:ext uri="{FF2B5EF4-FFF2-40B4-BE49-F238E27FC236}">
                          <a16:creationId xmlns:a16="http://schemas.microsoft.com/office/drawing/2014/main" id="{A9BCE3C5-89B0-45CD-3AF0-BCFC9FDE7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2" name="Figura a mano libera: forma 41">
                      <a:extLst>
                        <a:ext uri="{FF2B5EF4-FFF2-40B4-BE49-F238E27FC236}">
                          <a16:creationId xmlns:a16="http://schemas.microsoft.com/office/drawing/2014/main" id="{F5D503ED-B32A-521D-0466-5A1053118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3" name="Figura a mano libera: forma 42">
                      <a:extLst>
                        <a:ext uri="{FF2B5EF4-FFF2-40B4-BE49-F238E27FC236}">
                          <a16:creationId xmlns:a16="http://schemas.microsoft.com/office/drawing/2014/main" id="{23E1FFBE-1C23-AB0A-30AB-40829EDDD7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4" name="Figura a mano libera: forma 43">
                      <a:extLst>
                        <a:ext uri="{FF2B5EF4-FFF2-40B4-BE49-F238E27FC236}">
                          <a16:creationId xmlns:a16="http://schemas.microsoft.com/office/drawing/2014/main" id="{BD66D3F0-4BDA-EA5E-BCCC-47C2217E4D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5" name="Figura a mano libera: forma 44">
                      <a:extLst>
                        <a:ext uri="{FF2B5EF4-FFF2-40B4-BE49-F238E27FC236}">
                          <a16:creationId xmlns:a16="http://schemas.microsoft.com/office/drawing/2014/main" id="{4D7A391B-4BBC-E6A7-B48D-F7895ED56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6" name="Figura a mano libera: forma 45">
                      <a:extLst>
                        <a:ext uri="{FF2B5EF4-FFF2-40B4-BE49-F238E27FC236}">
                          <a16:creationId xmlns:a16="http://schemas.microsoft.com/office/drawing/2014/main" id="{C28B84CB-F107-743B-27BF-19A194B159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7" name="Figura a mano libera: forma 46">
                      <a:extLst>
                        <a:ext uri="{FF2B5EF4-FFF2-40B4-BE49-F238E27FC236}">
                          <a16:creationId xmlns:a16="http://schemas.microsoft.com/office/drawing/2014/main" id="{7B61EE18-1521-4E67-26A4-0CF08E512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" name="Gruppo 24">
                    <a:extLst>
                      <a:ext uri="{FF2B5EF4-FFF2-40B4-BE49-F238E27FC236}">
                        <a16:creationId xmlns:a16="http://schemas.microsoft.com/office/drawing/2014/main" id="{7A7EAF99-F86A-96A0-1D69-6FA2092407F5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34" name="Figura a mano libera: forma 33">
                      <a:extLst>
                        <a:ext uri="{FF2B5EF4-FFF2-40B4-BE49-F238E27FC236}">
                          <a16:creationId xmlns:a16="http://schemas.microsoft.com/office/drawing/2014/main" id="{2CBA2294-7CAD-1169-5400-D7BD8B3FB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5" name="Figura a mano libera: forma 34">
                      <a:extLst>
                        <a:ext uri="{FF2B5EF4-FFF2-40B4-BE49-F238E27FC236}">
                          <a16:creationId xmlns:a16="http://schemas.microsoft.com/office/drawing/2014/main" id="{26A18C52-AD63-90F4-1766-FFA337CC5F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6" name="Figura a mano libera: forma 35">
                      <a:extLst>
                        <a:ext uri="{FF2B5EF4-FFF2-40B4-BE49-F238E27FC236}">
                          <a16:creationId xmlns:a16="http://schemas.microsoft.com/office/drawing/2014/main" id="{D7BD8EB3-B4F9-2A7E-5E3D-D98CEF1EF2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7" name="Figura a mano libera: forma 36">
                      <a:extLst>
                        <a:ext uri="{FF2B5EF4-FFF2-40B4-BE49-F238E27FC236}">
                          <a16:creationId xmlns:a16="http://schemas.microsoft.com/office/drawing/2014/main" id="{A9A49F57-C5DE-3A90-8628-C0A2AEAE2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8" name="Figura a mano libera: forma 37">
                      <a:extLst>
                        <a:ext uri="{FF2B5EF4-FFF2-40B4-BE49-F238E27FC236}">
                          <a16:creationId xmlns:a16="http://schemas.microsoft.com/office/drawing/2014/main" id="{C4CEFBF8-BF6A-00F4-DE3C-D34C2F2F5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9" name="Figura a mano libera: forma 38">
                      <a:extLst>
                        <a:ext uri="{FF2B5EF4-FFF2-40B4-BE49-F238E27FC236}">
                          <a16:creationId xmlns:a16="http://schemas.microsoft.com/office/drawing/2014/main" id="{A4F14154-81EB-0718-9A20-9A79F928F7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0" name="Figura a mano libera: forma 39">
                      <a:extLst>
                        <a:ext uri="{FF2B5EF4-FFF2-40B4-BE49-F238E27FC236}">
                          <a16:creationId xmlns:a16="http://schemas.microsoft.com/office/drawing/2014/main" id="{D2E715E6-EADD-6B32-187C-F550A34216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6" name="Gruppo 25">
                    <a:extLst>
                      <a:ext uri="{FF2B5EF4-FFF2-40B4-BE49-F238E27FC236}">
                        <a16:creationId xmlns:a16="http://schemas.microsoft.com/office/drawing/2014/main" id="{558706E1-3D8F-4ED4-C9E1-EB81B9A130AD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7" name="Figura a mano libera: forma 26">
                      <a:extLst>
                        <a:ext uri="{FF2B5EF4-FFF2-40B4-BE49-F238E27FC236}">
                          <a16:creationId xmlns:a16="http://schemas.microsoft.com/office/drawing/2014/main" id="{4DFA1329-D88C-C7A6-0A8C-78F931E7D2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" name="Figura a mano libera: forma 27">
                      <a:extLst>
                        <a:ext uri="{FF2B5EF4-FFF2-40B4-BE49-F238E27FC236}">
                          <a16:creationId xmlns:a16="http://schemas.microsoft.com/office/drawing/2014/main" id="{9A8C9D16-9008-CA6E-C478-00FC3B89B0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9" name="Figura a mano libera: forma 28">
                      <a:extLst>
                        <a:ext uri="{FF2B5EF4-FFF2-40B4-BE49-F238E27FC236}">
                          <a16:creationId xmlns:a16="http://schemas.microsoft.com/office/drawing/2014/main" id="{A8B7A3DF-267C-CAC5-33C6-7786961A1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0" name="Figura a mano libera: forma 29">
                      <a:extLst>
                        <a:ext uri="{FF2B5EF4-FFF2-40B4-BE49-F238E27FC236}">
                          <a16:creationId xmlns:a16="http://schemas.microsoft.com/office/drawing/2014/main" id="{1E7E6B78-CAEF-E8DB-CB10-E8EE0885F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1" name="Figura a mano libera: forma 30">
                      <a:extLst>
                        <a:ext uri="{FF2B5EF4-FFF2-40B4-BE49-F238E27FC236}">
                          <a16:creationId xmlns:a16="http://schemas.microsoft.com/office/drawing/2014/main" id="{C95A157D-D24C-3E69-0FA8-E6CB4171C8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2" name="Figura a mano libera: forma 31">
                      <a:extLst>
                        <a:ext uri="{FF2B5EF4-FFF2-40B4-BE49-F238E27FC236}">
                          <a16:creationId xmlns:a16="http://schemas.microsoft.com/office/drawing/2014/main" id="{BFD5CB46-F222-9E61-081E-06A1184C2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3" name="Figura a mano libera: forma 32">
                      <a:extLst>
                        <a:ext uri="{FF2B5EF4-FFF2-40B4-BE49-F238E27FC236}">
                          <a16:creationId xmlns:a16="http://schemas.microsoft.com/office/drawing/2014/main" id="{825CE1F4-B632-73E2-FAF6-F843084D6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</p:grp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7F68121-74DE-F356-5B0C-6C5AAA2779D0}"/>
              </a:ext>
            </a:extLst>
          </p:cNvPr>
          <p:cNvGrpSpPr/>
          <p:nvPr/>
        </p:nvGrpSpPr>
        <p:grpSpPr>
          <a:xfrm>
            <a:off x="8866293" y="90359"/>
            <a:ext cx="3203787" cy="549532"/>
            <a:chOff x="7326409" y="131505"/>
            <a:chExt cx="4619147" cy="798945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B0782D5-EF31-06F4-3D02-122F620ED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817" y="282374"/>
              <a:ext cx="1546412" cy="520706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BC9BC8D5-02C4-D59F-EFC2-EB43F1A65F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32" t="31275" r="28198" b="31078"/>
            <a:stretch/>
          </p:blipFill>
          <p:spPr bwMode="auto">
            <a:xfrm>
              <a:off x="10320617" y="131505"/>
              <a:ext cx="1624939" cy="798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DEFC81B1-4827-2E44-BEA6-865DBCC9D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6409" y="155004"/>
              <a:ext cx="775446" cy="7754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</p:pic>
      </p:grpSp>
      <p:sp>
        <p:nvSpPr>
          <p:cNvPr id="349" name="Titolo 1">
            <a:extLst>
              <a:ext uri="{FF2B5EF4-FFF2-40B4-BE49-F238E27FC236}">
                <a16:creationId xmlns:a16="http://schemas.microsoft.com/office/drawing/2014/main" id="{F0AE2F8D-3772-E595-C255-1B318D158266}"/>
              </a:ext>
            </a:extLst>
          </p:cNvPr>
          <p:cNvSpPr txBox="1">
            <a:spLocks/>
          </p:cNvSpPr>
          <p:nvPr/>
        </p:nvSpPr>
        <p:spPr>
          <a:xfrm>
            <a:off x="398679" y="520360"/>
            <a:ext cx="6119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ook Antiqua" panose="02040602050305030304" pitchFamily="18" charset="0"/>
              </a:rPr>
              <a:t>Generalizzazione</a:t>
            </a:r>
          </a:p>
          <a:p>
            <a:r>
              <a:rPr lang="it-IT" dirty="0">
                <a:latin typeface="Book Antiqua" panose="02040602050305030304" pitchFamily="18" charset="0"/>
              </a:rPr>
              <a:t>Della Seconda soluzione</a:t>
            </a:r>
          </a:p>
        </p:txBody>
      </p:sp>
      <p:sp>
        <p:nvSpPr>
          <p:cNvPr id="351" name="CasellaDiTesto 350">
            <a:extLst>
              <a:ext uri="{FF2B5EF4-FFF2-40B4-BE49-F238E27FC236}">
                <a16:creationId xmlns:a16="http://schemas.microsoft.com/office/drawing/2014/main" id="{8339D244-EB4F-E3AC-B84F-30182B0B8DE8}"/>
              </a:ext>
            </a:extLst>
          </p:cNvPr>
          <p:cNvSpPr txBox="1"/>
          <p:nvPr/>
        </p:nvSpPr>
        <p:spPr>
          <a:xfrm>
            <a:off x="398679" y="1785046"/>
            <a:ext cx="900545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Incorporazione </a:t>
            </a:r>
            <a:r>
              <a:rPr lang="it-IT" sz="2800" dirty="0" err="1"/>
              <a:t>greedy</a:t>
            </a:r>
            <a:r>
              <a:rPr lang="it-IT" sz="2800" dirty="0"/>
              <a:t> del costo degli archi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Rapidita’</a:t>
            </a:r>
            <a:r>
              <a:rPr lang="it-IT" sz="2800" dirty="0"/>
              <a:t> della ricerca della soluzione rispetto a </a:t>
            </a:r>
            <a:r>
              <a:rPr lang="it-IT" sz="2800" b="1" dirty="0" err="1"/>
              <a:t>Gurobi</a:t>
            </a:r>
            <a:r>
              <a:rPr lang="it-IT" sz="2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Potenziali applicazioni in algoritmi di ottimizzazione </a:t>
            </a:r>
            <a:r>
              <a:rPr lang="it-IT" sz="2800" dirty="0" err="1"/>
              <a:t>multiobiettivo</a:t>
            </a:r>
            <a:endParaRPr lang="it-IT" sz="2800" dirty="0"/>
          </a:p>
        </p:txBody>
      </p:sp>
      <p:grpSp>
        <p:nvGrpSpPr>
          <p:cNvPr id="361" name="Gruppo 360">
            <a:extLst>
              <a:ext uri="{FF2B5EF4-FFF2-40B4-BE49-F238E27FC236}">
                <a16:creationId xmlns:a16="http://schemas.microsoft.com/office/drawing/2014/main" id="{6C691ACA-F138-A756-58B0-2E65D4CA48EC}"/>
              </a:ext>
            </a:extLst>
          </p:cNvPr>
          <p:cNvGrpSpPr/>
          <p:nvPr/>
        </p:nvGrpSpPr>
        <p:grpSpPr>
          <a:xfrm>
            <a:off x="1849582" y="2502432"/>
            <a:ext cx="4835236" cy="1963172"/>
            <a:chOff x="1260764" y="3997769"/>
            <a:chExt cx="4835236" cy="196317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E9E4080-4377-ED86-F119-416E043448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88" t="24347" r="9709" b="35230"/>
            <a:stretch/>
          </p:blipFill>
          <p:spPr bwMode="auto">
            <a:xfrm>
              <a:off x="1260764" y="3997769"/>
              <a:ext cx="4835236" cy="1963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9" name="Rettangolo 358">
              <a:extLst>
                <a:ext uri="{FF2B5EF4-FFF2-40B4-BE49-F238E27FC236}">
                  <a16:creationId xmlns:a16="http://schemas.microsoft.com/office/drawing/2014/main" id="{647E4163-20D1-2142-AE81-6890287A211F}"/>
                </a:ext>
              </a:extLst>
            </p:cNvPr>
            <p:cNvSpPr/>
            <p:nvPr/>
          </p:nvSpPr>
          <p:spPr>
            <a:xfrm>
              <a:off x="2382982" y="5608095"/>
              <a:ext cx="581891" cy="321650"/>
            </a:xfrm>
            <a:prstGeom prst="rect">
              <a:avLst/>
            </a:prstGeom>
            <a:solidFill>
              <a:srgbClr val="F0EBE7"/>
            </a:solidFill>
            <a:ln>
              <a:solidFill>
                <a:srgbClr val="F0EB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0" name="Rettangolo 359">
              <a:extLst>
                <a:ext uri="{FF2B5EF4-FFF2-40B4-BE49-F238E27FC236}">
                  <a16:creationId xmlns:a16="http://schemas.microsoft.com/office/drawing/2014/main" id="{0F0E509B-C605-EA6F-155E-0402392B51D2}"/>
                </a:ext>
              </a:extLst>
            </p:cNvPr>
            <p:cNvSpPr/>
            <p:nvPr/>
          </p:nvSpPr>
          <p:spPr>
            <a:xfrm>
              <a:off x="4728036" y="5613524"/>
              <a:ext cx="581891" cy="321650"/>
            </a:xfrm>
            <a:prstGeom prst="rect">
              <a:avLst/>
            </a:prstGeom>
            <a:solidFill>
              <a:srgbClr val="F0EBE7"/>
            </a:solidFill>
            <a:ln>
              <a:solidFill>
                <a:srgbClr val="F0EBE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62" name="CasellaDiTesto 361">
            <a:extLst>
              <a:ext uri="{FF2B5EF4-FFF2-40B4-BE49-F238E27FC236}">
                <a16:creationId xmlns:a16="http://schemas.microsoft.com/office/drawing/2014/main" id="{1BC57650-9F2F-9FD1-D0E9-AC21FCACB593}"/>
              </a:ext>
            </a:extLst>
          </p:cNvPr>
          <p:cNvSpPr txBox="1"/>
          <p:nvPr/>
        </p:nvSpPr>
        <p:spPr>
          <a:xfrm>
            <a:off x="2490218" y="449239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4 x speed-up</a:t>
            </a:r>
          </a:p>
        </p:txBody>
      </p:sp>
      <p:sp>
        <p:nvSpPr>
          <p:cNvPr id="364" name="CasellaDiTesto 363">
            <a:extLst>
              <a:ext uri="{FF2B5EF4-FFF2-40B4-BE49-F238E27FC236}">
                <a16:creationId xmlns:a16="http://schemas.microsoft.com/office/drawing/2014/main" id="{D060F71A-73CD-8289-23B1-D21A76CC0EEE}"/>
              </a:ext>
            </a:extLst>
          </p:cNvPr>
          <p:cNvSpPr txBox="1"/>
          <p:nvPr/>
        </p:nvSpPr>
        <p:spPr>
          <a:xfrm>
            <a:off x="4870166" y="4492390"/>
            <a:ext cx="1572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10 x speed up</a:t>
            </a:r>
          </a:p>
          <a:p>
            <a:r>
              <a:rPr lang="it-IT" i="1" dirty="0"/>
              <a:t>(parallelizzato)</a:t>
            </a:r>
          </a:p>
        </p:txBody>
      </p:sp>
      <p:grpSp>
        <p:nvGrpSpPr>
          <p:cNvPr id="368" name="Gruppo 367">
            <a:extLst>
              <a:ext uri="{FF2B5EF4-FFF2-40B4-BE49-F238E27FC236}">
                <a16:creationId xmlns:a16="http://schemas.microsoft.com/office/drawing/2014/main" id="{F877396B-B465-5ED5-FA45-DDC37B0E80F6}"/>
              </a:ext>
            </a:extLst>
          </p:cNvPr>
          <p:cNvGrpSpPr/>
          <p:nvPr/>
        </p:nvGrpSpPr>
        <p:grpSpPr>
          <a:xfrm rot="5400000">
            <a:off x="7404336" y="2519031"/>
            <a:ext cx="6859287" cy="1637935"/>
            <a:chOff x="838200" y="3748778"/>
            <a:chExt cx="10452947" cy="1836102"/>
          </a:xfrm>
        </p:grpSpPr>
        <p:cxnSp>
          <p:nvCxnSpPr>
            <p:cNvPr id="371" name="Connettore 2 370">
              <a:extLst>
                <a:ext uri="{FF2B5EF4-FFF2-40B4-BE49-F238E27FC236}">
                  <a16:creationId xmlns:a16="http://schemas.microsoft.com/office/drawing/2014/main" id="{75FE2210-B92D-FDC5-48B5-02F615FAD86E}"/>
                </a:ext>
              </a:extLst>
            </p:cNvPr>
            <p:cNvCxnSpPr/>
            <p:nvPr/>
          </p:nvCxnSpPr>
          <p:spPr>
            <a:xfrm>
              <a:off x="838200" y="4666827"/>
              <a:ext cx="104529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2" name="Rettangolo 371">
              <a:extLst>
                <a:ext uri="{FF2B5EF4-FFF2-40B4-BE49-F238E27FC236}">
                  <a16:creationId xmlns:a16="http://schemas.microsoft.com/office/drawing/2014/main" id="{5A02D1BF-DB9F-7559-69E4-144DE362F760}"/>
                </a:ext>
              </a:extLst>
            </p:cNvPr>
            <p:cNvSpPr/>
            <p:nvPr/>
          </p:nvSpPr>
          <p:spPr>
            <a:xfrm rot="16200000">
              <a:off x="4771693" y="3373729"/>
              <a:ext cx="1836102" cy="25862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latin typeface="Book Antiqua" panose="02040602050305030304" pitchFamily="18" charset="0"/>
                </a:rPr>
                <a:t>Generalizzazione</a:t>
              </a:r>
            </a:p>
            <a:p>
              <a:pPr algn="ctr"/>
              <a:r>
                <a:rPr lang="it-IT" sz="1400" dirty="0">
                  <a:latin typeface="Book Antiqua" panose="02040602050305030304" pitchFamily="18" charset="0"/>
                </a:rPr>
                <a:t>Della Seconda soluzione</a:t>
              </a:r>
            </a:p>
            <a:p>
              <a:pPr algn="ctr"/>
              <a:endParaRPr lang="it-IT" dirty="0"/>
            </a:p>
          </p:txBody>
        </p:sp>
        <p:sp>
          <p:nvSpPr>
            <p:cNvPr id="373" name="Rettangolo 372">
              <a:extLst>
                <a:ext uri="{FF2B5EF4-FFF2-40B4-BE49-F238E27FC236}">
                  <a16:creationId xmlns:a16="http://schemas.microsoft.com/office/drawing/2014/main" id="{08CCB1F5-D102-CCB8-8C8E-49D2EECF26B2}"/>
                </a:ext>
              </a:extLst>
            </p:cNvPr>
            <p:cNvSpPr/>
            <p:nvPr/>
          </p:nvSpPr>
          <p:spPr>
            <a:xfrm rot="16200000">
              <a:off x="2795270" y="4032672"/>
              <a:ext cx="865118" cy="126831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800" dirty="0">
                  <a:latin typeface="Book Antiqua" panose="02040602050305030304" pitchFamily="18" charset="0"/>
                </a:rPr>
                <a:t>Formulazione come LP</a:t>
              </a:r>
              <a:endParaRPr lang="it-IT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8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uppo 350">
            <a:extLst>
              <a:ext uri="{FF2B5EF4-FFF2-40B4-BE49-F238E27FC236}">
                <a16:creationId xmlns:a16="http://schemas.microsoft.com/office/drawing/2014/main" id="{CDC63A01-E6F4-B429-D62C-AF70702997BC}"/>
              </a:ext>
            </a:extLst>
          </p:cNvPr>
          <p:cNvGrpSpPr/>
          <p:nvPr/>
        </p:nvGrpSpPr>
        <p:grpSpPr>
          <a:xfrm>
            <a:off x="-1131871" y="-2311050"/>
            <a:ext cx="15793879" cy="10067815"/>
            <a:chOff x="-1131871" y="-2311050"/>
            <a:chExt cx="15793879" cy="10067815"/>
          </a:xfrm>
        </p:grpSpPr>
        <p:grpSp>
          <p:nvGrpSpPr>
            <p:cNvPr id="183" name="Gruppo 182">
              <a:extLst>
                <a:ext uri="{FF2B5EF4-FFF2-40B4-BE49-F238E27FC236}">
                  <a16:creationId xmlns:a16="http://schemas.microsoft.com/office/drawing/2014/main" id="{46E1FE6A-27EC-853C-A8DD-4ABC9D4735DC}"/>
                </a:ext>
              </a:extLst>
            </p:cNvPr>
            <p:cNvGrpSpPr/>
            <p:nvPr/>
          </p:nvGrpSpPr>
          <p:grpSpPr>
            <a:xfrm>
              <a:off x="-679023" y="-2184776"/>
              <a:ext cx="15341031" cy="9941541"/>
              <a:chOff x="-1131871" y="-2167357"/>
              <a:chExt cx="15341031" cy="9941541"/>
            </a:xfrm>
          </p:grpSpPr>
          <p:grpSp>
            <p:nvGrpSpPr>
              <p:cNvPr id="184" name="Gruppo 183">
                <a:extLst>
                  <a:ext uri="{FF2B5EF4-FFF2-40B4-BE49-F238E27FC236}">
                    <a16:creationId xmlns:a16="http://schemas.microsoft.com/office/drawing/2014/main" id="{0CABE75F-1FBD-4A81-9F66-9F1AF1199A72}"/>
                  </a:ext>
                </a:extLst>
              </p:cNvPr>
              <p:cNvGrpSpPr/>
              <p:nvPr/>
            </p:nvGrpSpPr>
            <p:grpSpPr>
              <a:xfrm>
                <a:off x="-1131871" y="-1065918"/>
                <a:ext cx="14406081" cy="8781810"/>
                <a:chOff x="152400" y="-665226"/>
                <a:chExt cx="13018541" cy="7662374"/>
              </a:xfrm>
            </p:grpSpPr>
            <p:grpSp>
              <p:nvGrpSpPr>
                <p:cNvPr id="318" name="Gruppo 317">
                  <a:extLst>
                    <a:ext uri="{FF2B5EF4-FFF2-40B4-BE49-F238E27FC236}">
                      <a16:creationId xmlns:a16="http://schemas.microsoft.com/office/drawing/2014/main" id="{E92225BD-EA76-45B2-3D6A-6F6CBE630FF1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43" name="Figura a mano libera: forma 342">
                    <a:extLst>
                      <a:ext uri="{FF2B5EF4-FFF2-40B4-BE49-F238E27FC236}">
                        <a16:creationId xmlns:a16="http://schemas.microsoft.com/office/drawing/2014/main" id="{B3818AF0-2DB9-8806-8E6B-864EC4A7AC62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4" name="Figura a mano libera: forma 343">
                    <a:extLst>
                      <a:ext uri="{FF2B5EF4-FFF2-40B4-BE49-F238E27FC236}">
                        <a16:creationId xmlns:a16="http://schemas.microsoft.com/office/drawing/2014/main" id="{29734181-3DF3-A4AF-1F3A-2E39E3263BF3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5" name="Figura a mano libera: forma 344">
                    <a:extLst>
                      <a:ext uri="{FF2B5EF4-FFF2-40B4-BE49-F238E27FC236}">
                        <a16:creationId xmlns:a16="http://schemas.microsoft.com/office/drawing/2014/main" id="{2541483F-56F2-0740-D5C3-39068D923DDA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6" name="Figura a mano libera: forma 345">
                    <a:extLst>
                      <a:ext uri="{FF2B5EF4-FFF2-40B4-BE49-F238E27FC236}">
                        <a16:creationId xmlns:a16="http://schemas.microsoft.com/office/drawing/2014/main" id="{161A724E-A5D6-B09C-771C-8D15836D954A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7" name="Figura a mano libera: forma 346">
                    <a:extLst>
                      <a:ext uri="{FF2B5EF4-FFF2-40B4-BE49-F238E27FC236}">
                        <a16:creationId xmlns:a16="http://schemas.microsoft.com/office/drawing/2014/main" id="{07DC9784-07CE-9786-74E4-64592ECA8AEE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8" name="Figura a mano libera: forma 347">
                    <a:extLst>
                      <a:ext uri="{FF2B5EF4-FFF2-40B4-BE49-F238E27FC236}">
                        <a16:creationId xmlns:a16="http://schemas.microsoft.com/office/drawing/2014/main" id="{F8BEE72B-2D99-2680-81CA-D31945804BE0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9" name="Figura a mano libera: forma 348">
                    <a:extLst>
                      <a:ext uri="{FF2B5EF4-FFF2-40B4-BE49-F238E27FC236}">
                        <a16:creationId xmlns:a16="http://schemas.microsoft.com/office/drawing/2014/main" id="{405509CD-63A2-7C75-D8BB-144504CC8FB2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19" name="Gruppo 318">
                  <a:extLst>
                    <a:ext uri="{FF2B5EF4-FFF2-40B4-BE49-F238E27FC236}">
                      <a16:creationId xmlns:a16="http://schemas.microsoft.com/office/drawing/2014/main" id="{D5915A34-25FF-3893-E9D8-0616D79C6674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36" name="Figura a mano libera: forma 335">
                    <a:extLst>
                      <a:ext uri="{FF2B5EF4-FFF2-40B4-BE49-F238E27FC236}">
                        <a16:creationId xmlns:a16="http://schemas.microsoft.com/office/drawing/2014/main" id="{48AE50EA-F4D8-B3A7-F5C0-3CB62503DC81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7" name="Figura a mano libera: forma 336">
                    <a:extLst>
                      <a:ext uri="{FF2B5EF4-FFF2-40B4-BE49-F238E27FC236}">
                        <a16:creationId xmlns:a16="http://schemas.microsoft.com/office/drawing/2014/main" id="{D98AF373-5946-6AA7-71CB-48786426307D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8" name="Figura a mano libera: forma 337">
                    <a:extLst>
                      <a:ext uri="{FF2B5EF4-FFF2-40B4-BE49-F238E27FC236}">
                        <a16:creationId xmlns:a16="http://schemas.microsoft.com/office/drawing/2014/main" id="{0CFEEAC6-F8D4-C735-7C19-E10A415E4B02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9" name="Figura a mano libera: forma 338">
                    <a:extLst>
                      <a:ext uri="{FF2B5EF4-FFF2-40B4-BE49-F238E27FC236}">
                        <a16:creationId xmlns:a16="http://schemas.microsoft.com/office/drawing/2014/main" id="{CAF054E4-0B2F-69FD-D7D8-B8B2F1061FA1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0" name="Figura a mano libera: forma 339">
                    <a:extLst>
                      <a:ext uri="{FF2B5EF4-FFF2-40B4-BE49-F238E27FC236}">
                        <a16:creationId xmlns:a16="http://schemas.microsoft.com/office/drawing/2014/main" id="{1E112D39-2F15-6BE0-D712-CA093C1AA1D3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1" name="Figura a mano libera: forma 340">
                    <a:extLst>
                      <a:ext uri="{FF2B5EF4-FFF2-40B4-BE49-F238E27FC236}">
                        <a16:creationId xmlns:a16="http://schemas.microsoft.com/office/drawing/2014/main" id="{3015EDB1-FBA9-499A-2933-5E22D71BEED8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2" name="Figura a mano libera: forma 341">
                    <a:extLst>
                      <a:ext uri="{FF2B5EF4-FFF2-40B4-BE49-F238E27FC236}">
                        <a16:creationId xmlns:a16="http://schemas.microsoft.com/office/drawing/2014/main" id="{B1C82E82-3309-B5BA-0017-59D765649F98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0" name="Gruppo 319">
                  <a:extLst>
                    <a:ext uri="{FF2B5EF4-FFF2-40B4-BE49-F238E27FC236}">
                      <a16:creationId xmlns:a16="http://schemas.microsoft.com/office/drawing/2014/main" id="{6D51566B-1FF9-BD84-9607-5C46C2F7ADB8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29" name="Figura a mano libera: forma 328">
                    <a:extLst>
                      <a:ext uri="{FF2B5EF4-FFF2-40B4-BE49-F238E27FC236}">
                        <a16:creationId xmlns:a16="http://schemas.microsoft.com/office/drawing/2014/main" id="{CA178A74-3195-ACAA-13D6-295B59FF6EAB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0" name="Figura a mano libera: forma 329">
                    <a:extLst>
                      <a:ext uri="{FF2B5EF4-FFF2-40B4-BE49-F238E27FC236}">
                        <a16:creationId xmlns:a16="http://schemas.microsoft.com/office/drawing/2014/main" id="{3BF21694-F43D-26FB-1929-E3BF100DF9CD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1" name="Figura a mano libera: forma 330">
                    <a:extLst>
                      <a:ext uri="{FF2B5EF4-FFF2-40B4-BE49-F238E27FC236}">
                        <a16:creationId xmlns:a16="http://schemas.microsoft.com/office/drawing/2014/main" id="{E8AB487D-037D-E19F-C3E8-E38E748FD73A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2" name="Figura a mano libera: forma 331">
                    <a:extLst>
                      <a:ext uri="{FF2B5EF4-FFF2-40B4-BE49-F238E27FC236}">
                        <a16:creationId xmlns:a16="http://schemas.microsoft.com/office/drawing/2014/main" id="{2C893D6A-9E66-4BA2-5DDA-846A5819D8C8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3" name="Figura a mano libera: forma 332">
                    <a:extLst>
                      <a:ext uri="{FF2B5EF4-FFF2-40B4-BE49-F238E27FC236}">
                        <a16:creationId xmlns:a16="http://schemas.microsoft.com/office/drawing/2014/main" id="{BEF498CE-236F-CF3D-A812-E5D3E5BCE257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4" name="Figura a mano libera: forma 333">
                    <a:extLst>
                      <a:ext uri="{FF2B5EF4-FFF2-40B4-BE49-F238E27FC236}">
                        <a16:creationId xmlns:a16="http://schemas.microsoft.com/office/drawing/2014/main" id="{42B6C8C4-27BE-5734-AF8C-60055E9925F1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5" name="Figura a mano libera: forma 334">
                    <a:extLst>
                      <a:ext uri="{FF2B5EF4-FFF2-40B4-BE49-F238E27FC236}">
                        <a16:creationId xmlns:a16="http://schemas.microsoft.com/office/drawing/2014/main" id="{BE9A351A-CC26-9870-DFA5-2A2F83EE943F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1" name="Gruppo 320">
                  <a:extLst>
                    <a:ext uri="{FF2B5EF4-FFF2-40B4-BE49-F238E27FC236}">
                      <a16:creationId xmlns:a16="http://schemas.microsoft.com/office/drawing/2014/main" id="{5E7F2713-D32F-C1ED-364D-E20110F7DD07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22" name="Figura a mano libera: forma 321">
                    <a:extLst>
                      <a:ext uri="{FF2B5EF4-FFF2-40B4-BE49-F238E27FC236}">
                        <a16:creationId xmlns:a16="http://schemas.microsoft.com/office/drawing/2014/main" id="{DB324D2F-6225-27B0-4251-75A8C9A83FAC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3" name="Figura a mano libera: forma 322">
                    <a:extLst>
                      <a:ext uri="{FF2B5EF4-FFF2-40B4-BE49-F238E27FC236}">
                        <a16:creationId xmlns:a16="http://schemas.microsoft.com/office/drawing/2014/main" id="{F453440D-C76C-3A3C-C36C-350099ED52EF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4" name="Figura a mano libera: forma 323">
                    <a:extLst>
                      <a:ext uri="{FF2B5EF4-FFF2-40B4-BE49-F238E27FC236}">
                        <a16:creationId xmlns:a16="http://schemas.microsoft.com/office/drawing/2014/main" id="{1C896909-9AD7-18C6-8605-47D611793EBB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5" name="Figura a mano libera: forma 324">
                    <a:extLst>
                      <a:ext uri="{FF2B5EF4-FFF2-40B4-BE49-F238E27FC236}">
                        <a16:creationId xmlns:a16="http://schemas.microsoft.com/office/drawing/2014/main" id="{891886E7-E691-F36B-32B8-51F5C95A3CCB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6" name="Figura a mano libera: forma 325">
                    <a:extLst>
                      <a:ext uri="{FF2B5EF4-FFF2-40B4-BE49-F238E27FC236}">
                        <a16:creationId xmlns:a16="http://schemas.microsoft.com/office/drawing/2014/main" id="{E53EA644-7304-D3E7-DAA5-B474F47EAA8A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7" name="Figura a mano libera: forma 326">
                    <a:extLst>
                      <a:ext uri="{FF2B5EF4-FFF2-40B4-BE49-F238E27FC236}">
                        <a16:creationId xmlns:a16="http://schemas.microsoft.com/office/drawing/2014/main" id="{DAD1C93C-D3A5-D67F-0EE5-71F55C89BD5B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8" name="Figura a mano libera: forma 327">
                    <a:extLst>
                      <a:ext uri="{FF2B5EF4-FFF2-40B4-BE49-F238E27FC236}">
                        <a16:creationId xmlns:a16="http://schemas.microsoft.com/office/drawing/2014/main" id="{E47218E5-CE47-C975-B3C6-3D4A1F66B664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5" name="Gruppo 184">
                <a:extLst>
                  <a:ext uri="{FF2B5EF4-FFF2-40B4-BE49-F238E27FC236}">
                    <a16:creationId xmlns:a16="http://schemas.microsoft.com/office/drawing/2014/main" id="{A7053351-47F3-F759-570D-AEB1147270FC}"/>
                  </a:ext>
                </a:extLst>
              </p:cNvPr>
              <p:cNvGrpSpPr/>
              <p:nvPr/>
            </p:nvGrpSpPr>
            <p:grpSpPr>
              <a:xfrm>
                <a:off x="899022" y="-1638337"/>
                <a:ext cx="12568720" cy="7503167"/>
                <a:chOff x="152400" y="-665226"/>
                <a:chExt cx="13018541" cy="7662374"/>
              </a:xfrm>
            </p:grpSpPr>
            <p:grpSp>
              <p:nvGrpSpPr>
                <p:cNvPr id="286" name="Gruppo 285">
                  <a:extLst>
                    <a:ext uri="{FF2B5EF4-FFF2-40B4-BE49-F238E27FC236}">
                      <a16:creationId xmlns:a16="http://schemas.microsoft.com/office/drawing/2014/main" id="{101993F3-9FCF-0DFA-70C8-865874853B8B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11" name="Figura a mano libera: forma 310">
                    <a:extLst>
                      <a:ext uri="{FF2B5EF4-FFF2-40B4-BE49-F238E27FC236}">
                        <a16:creationId xmlns:a16="http://schemas.microsoft.com/office/drawing/2014/main" id="{D3D1B40B-72ED-CBBD-825F-0B7D1C25DB74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2" name="Figura a mano libera: forma 311">
                    <a:extLst>
                      <a:ext uri="{FF2B5EF4-FFF2-40B4-BE49-F238E27FC236}">
                        <a16:creationId xmlns:a16="http://schemas.microsoft.com/office/drawing/2014/main" id="{2E7AA6D7-D900-BBEA-CC6C-0AE618A2D262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3" name="Figura a mano libera: forma 312">
                    <a:extLst>
                      <a:ext uri="{FF2B5EF4-FFF2-40B4-BE49-F238E27FC236}">
                        <a16:creationId xmlns:a16="http://schemas.microsoft.com/office/drawing/2014/main" id="{7AC809B6-5420-870C-8839-1D579F59ED01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4" name="Figura a mano libera: forma 313">
                    <a:extLst>
                      <a:ext uri="{FF2B5EF4-FFF2-40B4-BE49-F238E27FC236}">
                        <a16:creationId xmlns:a16="http://schemas.microsoft.com/office/drawing/2014/main" id="{C1A53F26-8E88-A8BE-107B-6D434BB91CC1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5" name="Figura a mano libera: forma 314">
                    <a:extLst>
                      <a:ext uri="{FF2B5EF4-FFF2-40B4-BE49-F238E27FC236}">
                        <a16:creationId xmlns:a16="http://schemas.microsoft.com/office/drawing/2014/main" id="{49E95976-C4DA-E7EB-6A26-9B3816A38DD9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6" name="Figura a mano libera: forma 315">
                    <a:extLst>
                      <a:ext uri="{FF2B5EF4-FFF2-40B4-BE49-F238E27FC236}">
                        <a16:creationId xmlns:a16="http://schemas.microsoft.com/office/drawing/2014/main" id="{85F16C28-A4BF-9E39-8D2C-09C1649AD0B2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7" name="Figura a mano libera: forma 316">
                    <a:extLst>
                      <a:ext uri="{FF2B5EF4-FFF2-40B4-BE49-F238E27FC236}">
                        <a16:creationId xmlns:a16="http://schemas.microsoft.com/office/drawing/2014/main" id="{56E38C69-C00A-C7EA-7088-273B026D06B3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87" name="Gruppo 286">
                  <a:extLst>
                    <a:ext uri="{FF2B5EF4-FFF2-40B4-BE49-F238E27FC236}">
                      <a16:creationId xmlns:a16="http://schemas.microsoft.com/office/drawing/2014/main" id="{18260287-0985-D284-A82D-9B781A32F0F4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04" name="Figura a mano libera: forma 303">
                    <a:extLst>
                      <a:ext uri="{FF2B5EF4-FFF2-40B4-BE49-F238E27FC236}">
                        <a16:creationId xmlns:a16="http://schemas.microsoft.com/office/drawing/2014/main" id="{30D7622E-BC28-820B-3D57-ED058FE1DFF4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5" name="Figura a mano libera: forma 304">
                    <a:extLst>
                      <a:ext uri="{FF2B5EF4-FFF2-40B4-BE49-F238E27FC236}">
                        <a16:creationId xmlns:a16="http://schemas.microsoft.com/office/drawing/2014/main" id="{B9EEF09D-7CB0-65C4-15B8-A6BD16C8C956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6" name="Figura a mano libera: forma 305">
                    <a:extLst>
                      <a:ext uri="{FF2B5EF4-FFF2-40B4-BE49-F238E27FC236}">
                        <a16:creationId xmlns:a16="http://schemas.microsoft.com/office/drawing/2014/main" id="{EEBCB709-BDB2-0AB3-CEAB-57DA1E4E349E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7" name="Figura a mano libera: forma 306">
                    <a:extLst>
                      <a:ext uri="{FF2B5EF4-FFF2-40B4-BE49-F238E27FC236}">
                        <a16:creationId xmlns:a16="http://schemas.microsoft.com/office/drawing/2014/main" id="{30744A3B-0A5A-EFDB-9C35-19F922C35446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8" name="Figura a mano libera: forma 307">
                    <a:extLst>
                      <a:ext uri="{FF2B5EF4-FFF2-40B4-BE49-F238E27FC236}">
                        <a16:creationId xmlns:a16="http://schemas.microsoft.com/office/drawing/2014/main" id="{168BF5F9-DF3E-21C5-1D79-C5BC3923A148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9" name="Figura a mano libera: forma 308">
                    <a:extLst>
                      <a:ext uri="{FF2B5EF4-FFF2-40B4-BE49-F238E27FC236}">
                        <a16:creationId xmlns:a16="http://schemas.microsoft.com/office/drawing/2014/main" id="{66A80D96-1025-6C26-9D43-A4F029C1A8EC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0" name="Figura a mano libera: forma 309">
                    <a:extLst>
                      <a:ext uri="{FF2B5EF4-FFF2-40B4-BE49-F238E27FC236}">
                        <a16:creationId xmlns:a16="http://schemas.microsoft.com/office/drawing/2014/main" id="{7FC2E5D7-5D87-DCEB-4D57-746E469D58D6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88" name="Gruppo 287">
                  <a:extLst>
                    <a:ext uri="{FF2B5EF4-FFF2-40B4-BE49-F238E27FC236}">
                      <a16:creationId xmlns:a16="http://schemas.microsoft.com/office/drawing/2014/main" id="{19BF080D-C231-3751-27B2-871432E4EC30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297" name="Figura a mano libera: forma 296">
                    <a:extLst>
                      <a:ext uri="{FF2B5EF4-FFF2-40B4-BE49-F238E27FC236}">
                        <a16:creationId xmlns:a16="http://schemas.microsoft.com/office/drawing/2014/main" id="{5E757FFC-D1A5-CFE9-BDA3-F2126F3117C8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8" name="Figura a mano libera: forma 297">
                    <a:extLst>
                      <a:ext uri="{FF2B5EF4-FFF2-40B4-BE49-F238E27FC236}">
                        <a16:creationId xmlns:a16="http://schemas.microsoft.com/office/drawing/2014/main" id="{31C4AE64-D22C-B25B-71A5-FFD83F3815E1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9" name="Figura a mano libera: forma 298">
                    <a:extLst>
                      <a:ext uri="{FF2B5EF4-FFF2-40B4-BE49-F238E27FC236}">
                        <a16:creationId xmlns:a16="http://schemas.microsoft.com/office/drawing/2014/main" id="{0163CF0A-DAD0-1A79-C062-F96308D0116D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0" name="Figura a mano libera: forma 299">
                    <a:extLst>
                      <a:ext uri="{FF2B5EF4-FFF2-40B4-BE49-F238E27FC236}">
                        <a16:creationId xmlns:a16="http://schemas.microsoft.com/office/drawing/2014/main" id="{67F62FAF-8336-6675-8D78-1DC8BC65EC4A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1" name="Figura a mano libera: forma 300">
                    <a:extLst>
                      <a:ext uri="{FF2B5EF4-FFF2-40B4-BE49-F238E27FC236}">
                        <a16:creationId xmlns:a16="http://schemas.microsoft.com/office/drawing/2014/main" id="{13EE56CC-FDA7-CD3F-B4C0-804202B077A9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2" name="Figura a mano libera: forma 301">
                    <a:extLst>
                      <a:ext uri="{FF2B5EF4-FFF2-40B4-BE49-F238E27FC236}">
                        <a16:creationId xmlns:a16="http://schemas.microsoft.com/office/drawing/2014/main" id="{72522D56-40F1-6208-1617-D0AE62C69867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3" name="Figura a mano libera: forma 302">
                    <a:extLst>
                      <a:ext uri="{FF2B5EF4-FFF2-40B4-BE49-F238E27FC236}">
                        <a16:creationId xmlns:a16="http://schemas.microsoft.com/office/drawing/2014/main" id="{495569FB-90EA-E91A-7B0F-5D3D7DBEAF5B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89" name="Gruppo 288">
                  <a:extLst>
                    <a:ext uri="{FF2B5EF4-FFF2-40B4-BE49-F238E27FC236}">
                      <a16:creationId xmlns:a16="http://schemas.microsoft.com/office/drawing/2014/main" id="{8F44606F-F29D-2CBA-A275-AAA75874EF98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290" name="Figura a mano libera: forma 289">
                    <a:extLst>
                      <a:ext uri="{FF2B5EF4-FFF2-40B4-BE49-F238E27FC236}">
                        <a16:creationId xmlns:a16="http://schemas.microsoft.com/office/drawing/2014/main" id="{93CF4EBA-EFC9-BF40-00FA-A513CFDE7CD5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1" name="Figura a mano libera: forma 290">
                    <a:extLst>
                      <a:ext uri="{FF2B5EF4-FFF2-40B4-BE49-F238E27FC236}">
                        <a16:creationId xmlns:a16="http://schemas.microsoft.com/office/drawing/2014/main" id="{1A8A1E68-7F5C-8E4A-4443-ABFFC2806887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2" name="Figura a mano libera: forma 291">
                    <a:extLst>
                      <a:ext uri="{FF2B5EF4-FFF2-40B4-BE49-F238E27FC236}">
                        <a16:creationId xmlns:a16="http://schemas.microsoft.com/office/drawing/2014/main" id="{2CF0D4EE-F3F3-E266-B65A-CC23C61A3CB4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3" name="Figura a mano libera: forma 292">
                    <a:extLst>
                      <a:ext uri="{FF2B5EF4-FFF2-40B4-BE49-F238E27FC236}">
                        <a16:creationId xmlns:a16="http://schemas.microsoft.com/office/drawing/2014/main" id="{8591F149-23CA-937A-EA71-50CE15E96D52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4" name="Figura a mano libera: forma 293">
                    <a:extLst>
                      <a:ext uri="{FF2B5EF4-FFF2-40B4-BE49-F238E27FC236}">
                        <a16:creationId xmlns:a16="http://schemas.microsoft.com/office/drawing/2014/main" id="{231A24EB-AF0A-C579-AA4C-D53B2EA25110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5" name="Figura a mano libera: forma 294">
                    <a:extLst>
                      <a:ext uri="{FF2B5EF4-FFF2-40B4-BE49-F238E27FC236}">
                        <a16:creationId xmlns:a16="http://schemas.microsoft.com/office/drawing/2014/main" id="{82A5F093-4255-F3DB-B8B6-04A2D0271232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6" name="Figura a mano libera: forma 295">
                    <a:extLst>
                      <a:ext uri="{FF2B5EF4-FFF2-40B4-BE49-F238E27FC236}">
                        <a16:creationId xmlns:a16="http://schemas.microsoft.com/office/drawing/2014/main" id="{4D565A70-342B-7940-21B9-AADB61AF083B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6" name="Gruppo 185">
                <a:extLst>
                  <a:ext uri="{FF2B5EF4-FFF2-40B4-BE49-F238E27FC236}">
                    <a16:creationId xmlns:a16="http://schemas.microsoft.com/office/drawing/2014/main" id="{659816EC-AA95-9DE4-E8E1-27DA2BD08916}"/>
                  </a:ext>
                </a:extLst>
              </p:cNvPr>
              <p:cNvGrpSpPr/>
              <p:nvPr/>
            </p:nvGrpSpPr>
            <p:grpSpPr>
              <a:xfrm>
                <a:off x="-1079260" y="-2167357"/>
                <a:ext cx="15288420" cy="9941541"/>
                <a:chOff x="-1079260" y="-2167357"/>
                <a:chExt cx="15288420" cy="9941541"/>
              </a:xfrm>
            </p:grpSpPr>
            <p:grpSp>
              <p:nvGrpSpPr>
                <p:cNvPr id="187" name="Gruppo 186">
                  <a:extLst>
                    <a:ext uri="{FF2B5EF4-FFF2-40B4-BE49-F238E27FC236}">
                      <a16:creationId xmlns:a16="http://schemas.microsoft.com/office/drawing/2014/main" id="{D28EA3A3-EF36-832F-2808-C5FED2006CE2}"/>
                    </a:ext>
                  </a:extLst>
                </p:cNvPr>
                <p:cNvGrpSpPr/>
                <p:nvPr/>
              </p:nvGrpSpPr>
              <p:grpSpPr>
                <a:xfrm>
                  <a:off x="-1079260" y="-114961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254" name="Gruppo 253">
                    <a:extLst>
                      <a:ext uri="{FF2B5EF4-FFF2-40B4-BE49-F238E27FC236}">
                        <a16:creationId xmlns:a16="http://schemas.microsoft.com/office/drawing/2014/main" id="{ABDF4E28-2757-12C6-D221-6B97B8C2959E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79" name="Figura a mano libera: forma 278">
                      <a:extLst>
                        <a:ext uri="{FF2B5EF4-FFF2-40B4-BE49-F238E27FC236}">
                          <a16:creationId xmlns:a16="http://schemas.microsoft.com/office/drawing/2014/main" id="{17335413-DA46-7F55-16F9-810EA37BAA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0" name="Figura a mano libera: forma 279">
                      <a:extLst>
                        <a:ext uri="{FF2B5EF4-FFF2-40B4-BE49-F238E27FC236}">
                          <a16:creationId xmlns:a16="http://schemas.microsoft.com/office/drawing/2014/main" id="{EF1AC82C-C735-3DD1-F434-3610B652DF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1" name="Figura a mano libera: forma 280">
                      <a:extLst>
                        <a:ext uri="{FF2B5EF4-FFF2-40B4-BE49-F238E27FC236}">
                          <a16:creationId xmlns:a16="http://schemas.microsoft.com/office/drawing/2014/main" id="{470F00F9-50CF-4604-03B0-2D8B4D8622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2" name="Figura a mano libera: forma 281">
                      <a:extLst>
                        <a:ext uri="{FF2B5EF4-FFF2-40B4-BE49-F238E27FC236}">
                          <a16:creationId xmlns:a16="http://schemas.microsoft.com/office/drawing/2014/main" id="{8D68E037-27B6-ED89-ADEA-5A20EC6402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3" name="Figura a mano libera: forma 282">
                      <a:extLst>
                        <a:ext uri="{FF2B5EF4-FFF2-40B4-BE49-F238E27FC236}">
                          <a16:creationId xmlns:a16="http://schemas.microsoft.com/office/drawing/2014/main" id="{83A4D1E8-A2CE-55E2-768D-D50BAB0602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4" name="Figura a mano libera: forma 283">
                      <a:extLst>
                        <a:ext uri="{FF2B5EF4-FFF2-40B4-BE49-F238E27FC236}">
                          <a16:creationId xmlns:a16="http://schemas.microsoft.com/office/drawing/2014/main" id="{B481C4D7-5B1F-C749-238A-75BEDBDD67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5" name="Figura a mano libera: forma 284">
                      <a:extLst>
                        <a:ext uri="{FF2B5EF4-FFF2-40B4-BE49-F238E27FC236}">
                          <a16:creationId xmlns:a16="http://schemas.microsoft.com/office/drawing/2014/main" id="{470BF276-8184-764B-7E52-D2754F4B94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5" name="Gruppo 254">
                    <a:extLst>
                      <a:ext uri="{FF2B5EF4-FFF2-40B4-BE49-F238E27FC236}">
                        <a16:creationId xmlns:a16="http://schemas.microsoft.com/office/drawing/2014/main" id="{3B856AFD-4745-F946-4C56-AB9C024AAC27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72" name="Figura a mano libera: forma 271">
                      <a:extLst>
                        <a:ext uri="{FF2B5EF4-FFF2-40B4-BE49-F238E27FC236}">
                          <a16:creationId xmlns:a16="http://schemas.microsoft.com/office/drawing/2014/main" id="{1C18844C-6DEF-DF14-FB61-1B9020A408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3" name="Figura a mano libera: forma 272">
                      <a:extLst>
                        <a:ext uri="{FF2B5EF4-FFF2-40B4-BE49-F238E27FC236}">
                          <a16:creationId xmlns:a16="http://schemas.microsoft.com/office/drawing/2014/main" id="{3A4AF5A2-600A-7DFE-0B85-EC6C1050E3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4" name="Figura a mano libera: forma 273">
                      <a:extLst>
                        <a:ext uri="{FF2B5EF4-FFF2-40B4-BE49-F238E27FC236}">
                          <a16:creationId xmlns:a16="http://schemas.microsoft.com/office/drawing/2014/main" id="{A9641DE5-ACEE-E8AA-E91F-4CFC6E5C38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5" name="Figura a mano libera: forma 274">
                      <a:extLst>
                        <a:ext uri="{FF2B5EF4-FFF2-40B4-BE49-F238E27FC236}">
                          <a16:creationId xmlns:a16="http://schemas.microsoft.com/office/drawing/2014/main" id="{7995EFCF-5B58-5532-9BC1-B1E48AC0F1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6" name="Figura a mano libera: forma 275">
                      <a:extLst>
                        <a:ext uri="{FF2B5EF4-FFF2-40B4-BE49-F238E27FC236}">
                          <a16:creationId xmlns:a16="http://schemas.microsoft.com/office/drawing/2014/main" id="{35F1694C-C041-F1F5-87DC-D7B7CB0570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7" name="Figura a mano libera: forma 276">
                      <a:extLst>
                        <a:ext uri="{FF2B5EF4-FFF2-40B4-BE49-F238E27FC236}">
                          <a16:creationId xmlns:a16="http://schemas.microsoft.com/office/drawing/2014/main" id="{7CCD1DB9-33BC-0756-41F7-37DDDE48B8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8" name="Figura a mano libera: forma 277">
                      <a:extLst>
                        <a:ext uri="{FF2B5EF4-FFF2-40B4-BE49-F238E27FC236}">
                          <a16:creationId xmlns:a16="http://schemas.microsoft.com/office/drawing/2014/main" id="{4F938B31-F89A-C137-D26F-37F117AE2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6" name="Gruppo 255">
                    <a:extLst>
                      <a:ext uri="{FF2B5EF4-FFF2-40B4-BE49-F238E27FC236}">
                        <a16:creationId xmlns:a16="http://schemas.microsoft.com/office/drawing/2014/main" id="{A0B8F71F-E7F2-442D-475C-3AF3B1F1616B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65" name="Figura a mano libera: forma 264">
                      <a:extLst>
                        <a:ext uri="{FF2B5EF4-FFF2-40B4-BE49-F238E27FC236}">
                          <a16:creationId xmlns:a16="http://schemas.microsoft.com/office/drawing/2014/main" id="{5ED6F68C-2B99-506D-2183-F5871ADF03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6" name="Figura a mano libera: forma 265">
                      <a:extLst>
                        <a:ext uri="{FF2B5EF4-FFF2-40B4-BE49-F238E27FC236}">
                          <a16:creationId xmlns:a16="http://schemas.microsoft.com/office/drawing/2014/main" id="{FFB02372-63B4-12EC-CBD9-BC7271C8B1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7" name="Figura a mano libera: forma 266">
                      <a:extLst>
                        <a:ext uri="{FF2B5EF4-FFF2-40B4-BE49-F238E27FC236}">
                          <a16:creationId xmlns:a16="http://schemas.microsoft.com/office/drawing/2014/main" id="{F04E111B-D960-6885-CF25-6B2507921B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8" name="Figura a mano libera: forma 267">
                      <a:extLst>
                        <a:ext uri="{FF2B5EF4-FFF2-40B4-BE49-F238E27FC236}">
                          <a16:creationId xmlns:a16="http://schemas.microsoft.com/office/drawing/2014/main" id="{026EB54D-5AD8-EE08-AD3C-561D1F414D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9" name="Figura a mano libera: forma 268">
                      <a:extLst>
                        <a:ext uri="{FF2B5EF4-FFF2-40B4-BE49-F238E27FC236}">
                          <a16:creationId xmlns:a16="http://schemas.microsoft.com/office/drawing/2014/main" id="{1560E5F0-F240-0184-62CA-5D6B24D8DE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0" name="Figura a mano libera: forma 269">
                      <a:extLst>
                        <a:ext uri="{FF2B5EF4-FFF2-40B4-BE49-F238E27FC236}">
                          <a16:creationId xmlns:a16="http://schemas.microsoft.com/office/drawing/2014/main" id="{A081FE82-5B72-27B8-E2ED-19FD2E8C49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1" name="Figura a mano libera: forma 270">
                      <a:extLst>
                        <a:ext uri="{FF2B5EF4-FFF2-40B4-BE49-F238E27FC236}">
                          <a16:creationId xmlns:a16="http://schemas.microsoft.com/office/drawing/2014/main" id="{CE3B69EF-903F-BBE8-F8C7-C8A660532C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7" name="Gruppo 256">
                    <a:extLst>
                      <a:ext uri="{FF2B5EF4-FFF2-40B4-BE49-F238E27FC236}">
                        <a16:creationId xmlns:a16="http://schemas.microsoft.com/office/drawing/2014/main" id="{BFC4D94B-EAC7-2D9F-6C22-AC45E557EC0B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58" name="Figura a mano libera: forma 257">
                      <a:extLst>
                        <a:ext uri="{FF2B5EF4-FFF2-40B4-BE49-F238E27FC236}">
                          <a16:creationId xmlns:a16="http://schemas.microsoft.com/office/drawing/2014/main" id="{F64883B6-BA32-2C6D-C7D7-0E9E5F48F9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9" name="Figura a mano libera: forma 258">
                      <a:extLst>
                        <a:ext uri="{FF2B5EF4-FFF2-40B4-BE49-F238E27FC236}">
                          <a16:creationId xmlns:a16="http://schemas.microsoft.com/office/drawing/2014/main" id="{30CB5CB0-3DA4-188D-3FAA-7C4BE033EB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0" name="Figura a mano libera: forma 259">
                      <a:extLst>
                        <a:ext uri="{FF2B5EF4-FFF2-40B4-BE49-F238E27FC236}">
                          <a16:creationId xmlns:a16="http://schemas.microsoft.com/office/drawing/2014/main" id="{846E266E-91C3-5B8B-B6E0-32F1B1F430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1" name="Figura a mano libera: forma 260">
                      <a:extLst>
                        <a:ext uri="{FF2B5EF4-FFF2-40B4-BE49-F238E27FC236}">
                          <a16:creationId xmlns:a16="http://schemas.microsoft.com/office/drawing/2014/main" id="{8E569D9F-B851-6C37-5270-3AEC9B74D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2" name="Figura a mano libera: forma 261">
                      <a:extLst>
                        <a:ext uri="{FF2B5EF4-FFF2-40B4-BE49-F238E27FC236}">
                          <a16:creationId xmlns:a16="http://schemas.microsoft.com/office/drawing/2014/main" id="{91C20319-F449-CDFD-5448-C4A0329047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3" name="Figura a mano libera: forma 262">
                      <a:extLst>
                        <a:ext uri="{FF2B5EF4-FFF2-40B4-BE49-F238E27FC236}">
                          <a16:creationId xmlns:a16="http://schemas.microsoft.com/office/drawing/2014/main" id="{C8E6D266-A681-0B0D-8445-0AECC20FF7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4" name="Figura a mano libera: forma 263">
                      <a:extLst>
                        <a:ext uri="{FF2B5EF4-FFF2-40B4-BE49-F238E27FC236}">
                          <a16:creationId xmlns:a16="http://schemas.microsoft.com/office/drawing/2014/main" id="{4D7F5374-85FD-258E-92DF-EF5ABEE803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188" name="Gruppo 187">
                  <a:extLst>
                    <a:ext uri="{FF2B5EF4-FFF2-40B4-BE49-F238E27FC236}">
                      <a16:creationId xmlns:a16="http://schemas.microsoft.com/office/drawing/2014/main" id="{FD13CE31-C750-6863-B94A-45B52B952D2E}"/>
                    </a:ext>
                  </a:extLst>
                </p:cNvPr>
                <p:cNvGrpSpPr/>
                <p:nvPr/>
              </p:nvGrpSpPr>
              <p:grpSpPr>
                <a:xfrm>
                  <a:off x="-910617" y="-100762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222" name="Gruppo 221">
                    <a:extLst>
                      <a:ext uri="{FF2B5EF4-FFF2-40B4-BE49-F238E27FC236}">
                        <a16:creationId xmlns:a16="http://schemas.microsoft.com/office/drawing/2014/main" id="{EA0F05D6-9CBF-CB3C-4DCE-A9D65703119F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47" name="Figura a mano libera: forma 246">
                      <a:extLst>
                        <a:ext uri="{FF2B5EF4-FFF2-40B4-BE49-F238E27FC236}">
                          <a16:creationId xmlns:a16="http://schemas.microsoft.com/office/drawing/2014/main" id="{37519DC5-BFC5-9F1E-E1BC-2A77D24BB6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8" name="Figura a mano libera: forma 247">
                      <a:extLst>
                        <a:ext uri="{FF2B5EF4-FFF2-40B4-BE49-F238E27FC236}">
                          <a16:creationId xmlns:a16="http://schemas.microsoft.com/office/drawing/2014/main" id="{69B50F19-4433-C3F7-DE90-97058CACE7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9" name="Figura a mano libera: forma 248">
                      <a:extLst>
                        <a:ext uri="{FF2B5EF4-FFF2-40B4-BE49-F238E27FC236}">
                          <a16:creationId xmlns:a16="http://schemas.microsoft.com/office/drawing/2014/main" id="{6188214E-4B6D-F45B-3EE2-4ADA887C5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0" name="Figura a mano libera: forma 249">
                      <a:extLst>
                        <a:ext uri="{FF2B5EF4-FFF2-40B4-BE49-F238E27FC236}">
                          <a16:creationId xmlns:a16="http://schemas.microsoft.com/office/drawing/2014/main" id="{D9DD6187-6D46-6016-CAA4-17C91CEE4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1" name="Figura a mano libera: forma 250">
                      <a:extLst>
                        <a:ext uri="{FF2B5EF4-FFF2-40B4-BE49-F238E27FC236}">
                          <a16:creationId xmlns:a16="http://schemas.microsoft.com/office/drawing/2014/main" id="{F0F49054-14CC-BB74-6265-55272657F4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2" name="Figura a mano libera: forma 251">
                      <a:extLst>
                        <a:ext uri="{FF2B5EF4-FFF2-40B4-BE49-F238E27FC236}">
                          <a16:creationId xmlns:a16="http://schemas.microsoft.com/office/drawing/2014/main" id="{EAF325D5-2EDF-3FCC-3559-387D967C24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3" name="Figura a mano libera: forma 252">
                      <a:extLst>
                        <a:ext uri="{FF2B5EF4-FFF2-40B4-BE49-F238E27FC236}">
                          <a16:creationId xmlns:a16="http://schemas.microsoft.com/office/drawing/2014/main" id="{A79D4BA8-5205-2A40-516D-6C4EC6A65B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3" name="Gruppo 222">
                    <a:extLst>
                      <a:ext uri="{FF2B5EF4-FFF2-40B4-BE49-F238E27FC236}">
                        <a16:creationId xmlns:a16="http://schemas.microsoft.com/office/drawing/2014/main" id="{1932C482-6DBE-1211-F0B0-3696F5D3B9D8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40" name="Figura a mano libera: forma 239">
                      <a:extLst>
                        <a:ext uri="{FF2B5EF4-FFF2-40B4-BE49-F238E27FC236}">
                          <a16:creationId xmlns:a16="http://schemas.microsoft.com/office/drawing/2014/main" id="{E5E28822-8C86-442D-B67E-F924371531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1" name="Figura a mano libera: forma 240">
                      <a:extLst>
                        <a:ext uri="{FF2B5EF4-FFF2-40B4-BE49-F238E27FC236}">
                          <a16:creationId xmlns:a16="http://schemas.microsoft.com/office/drawing/2014/main" id="{42D575B6-A7FD-BC1B-79DA-A02C93AE08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2" name="Figura a mano libera: forma 241">
                      <a:extLst>
                        <a:ext uri="{FF2B5EF4-FFF2-40B4-BE49-F238E27FC236}">
                          <a16:creationId xmlns:a16="http://schemas.microsoft.com/office/drawing/2014/main" id="{F2287F2A-DB40-BA45-FF4D-18AE1186D5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3" name="Figura a mano libera: forma 242">
                      <a:extLst>
                        <a:ext uri="{FF2B5EF4-FFF2-40B4-BE49-F238E27FC236}">
                          <a16:creationId xmlns:a16="http://schemas.microsoft.com/office/drawing/2014/main" id="{7CEE24C1-74C8-728D-022C-8086543B1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4" name="Figura a mano libera: forma 243">
                      <a:extLst>
                        <a:ext uri="{FF2B5EF4-FFF2-40B4-BE49-F238E27FC236}">
                          <a16:creationId xmlns:a16="http://schemas.microsoft.com/office/drawing/2014/main" id="{FC18EC3F-5127-75F7-8868-1928D26BAE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5" name="Figura a mano libera: forma 244">
                      <a:extLst>
                        <a:ext uri="{FF2B5EF4-FFF2-40B4-BE49-F238E27FC236}">
                          <a16:creationId xmlns:a16="http://schemas.microsoft.com/office/drawing/2014/main" id="{E78A5E25-506D-4356-085F-6C505443E3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6" name="Figura a mano libera: forma 245">
                      <a:extLst>
                        <a:ext uri="{FF2B5EF4-FFF2-40B4-BE49-F238E27FC236}">
                          <a16:creationId xmlns:a16="http://schemas.microsoft.com/office/drawing/2014/main" id="{7F667F70-E15C-6B4D-9D0B-0BF6C0479C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4" name="Gruppo 223">
                    <a:extLst>
                      <a:ext uri="{FF2B5EF4-FFF2-40B4-BE49-F238E27FC236}">
                        <a16:creationId xmlns:a16="http://schemas.microsoft.com/office/drawing/2014/main" id="{5FF91A5D-959A-9379-A316-66BFE104DBF8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33" name="Figura a mano libera: forma 232">
                      <a:extLst>
                        <a:ext uri="{FF2B5EF4-FFF2-40B4-BE49-F238E27FC236}">
                          <a16:creationId xmlns:a16="http://schemas.microsoft.com/office/drawing/2014/main" id="{F7B11DE3-A035-368F-F739-DB6814B4C5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4" name="Figura a mano libera: forma 233">
                      <a:extLst>
                        <a:ext uri="{FF2B5EF4-FFF2-40B4-BE49-F238E27FC236}">
                          <a16:creationId xmlns:a16="http://schemas.microsoft.com/office/drawing/2014/main" id="{976F9407-85AD-4C27-2656-71032AEA08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5" name="Figura a mano libera: forma 234">
                      <a:extLst>
                        <a:ext uri="{FF2B5EF4-FFF2-40B4-BE49-F238E27FC236}">
                          <a16:creationId xmlns:a16="http://schemas.microsoft.com/office/drawing/2014/main" id="{F3D43BF8-145E-C61F-2C87-00909BBC13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6" name="Figura a mano libera: forma 235">
                      <a:extLst>
                        <a:ext uri="{FF2B5EF4-FFF2-40B4-BE49-F238E27FC236}">
                          <a16:creationId xmlns:a16="http://schemas.microsoft.com/office/drawing/2014/main" id="{574E5D4D-2888-1C54-FFCF-468815E7A6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7" name="Figura a mano libera: forma 236">
                      <a:extLst>
                        <a:ext uri="{FF2B5EF4-FFF2-40B4-BE49-F238E27FC236}">
                          <a16:creationId xmlns:a16="http://schemas.microsoft.com/office/drawing/2014/main" id="{49876FA7-C2C6-39A3-C73B-C4B01A2F1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8" name="Figura a mano libera: forma 237">
                      <a:extLst>
                        <a:ext uri="{FF2B5EF4-FFF2-40B4-BE49-F238E27FC236}">
                          <a16:creationId xmlns:a16="http://schemas.microsoft.com/office/drawing/2014/main" id="{73D96212-D807-35FC-0CD4-409DD17D5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9" name="Figura a mano libera: forma 238">
                      <a:extLst>
                        <a:ext uri="{FF2B5EF4-FFF2-40B4-BE49-F238E27FC236}">
                          <a16:creationId xmlns:a16="http://schemas.microsoft.com/office/drawing/2014/main" id="{E31EB46E-43B5-051C-7993-C51A45DF8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5" name="Gruppo 224">
                    <a:extLst>
                      <a:ext uri="{FF2B5EF4-FFF2-40B4-BE49-F238E27FC236}">
                        <a16:creationId xmlns:a16="http://schemas.microsoft.com/office/drawing/2014/main" id="{3ECB0D22-87F3-E66D-FD60-4F857DD51F02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26" name="Figura a mano libera: forma 225">
                      <a:extLst>
                        <a:ext uri="{FF2B5EF4-FFF2-40B4-BE49-F238E27FC236}">
                          <a16:creationId xmlns:a16="http://schemas.microsoft.com/office/drawing/2014/main" id="{1E3B289B-C9A4-995F-58CB-BDBC660E1F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7" name="Figura a mano libera: forma 226">
                      <a:extLst>
                        <a:ext uri="{FF2B5EF4-FFF2-40B4-BE49-F238E27FC236}">
                          <a16:creationId xmlns:a16="http://schemas.microsoft.com/office/drawing/2014/main" id="{F1246131-6294-71FD-141E-9144CD7384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8" name="Figura a mano libera: forma 227">
                      <a:extLst>
                        <a:ext uri="{FF2B5EF4-FFF2-40B4-BE49-F238E27FC236}">
                          <a16:creationId xmlns:a16="http://schemas.microsoft.com/office/drawing/2014/main" id="{C3E6F4D1-D89F-2BB2-12BF-7FD415C38E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9" name="Figura a mano libera: forma 228">
                      <a:extLst>
                        <a:ext uri="{FF2B5EF4-FFF2-40B4-BE49-F238E27FC236}">
                          <a16:creationId xmlns:a16="http://schemas.microsoft.com/office/drawing/2014/main" id="{74D81A0E-595C-E87D-04D6-7A9EEF52DE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0" name="Figura a mano libera: forma 229">
                      <a:extLst>
                        <a:ext uri="{FF2B5EF4-FFF2-40B4-BE49-F238E27FC236}">
                          <a16:creationId xmlns:a16="http://schemas.microsoft.com/office/drawing/2014/main" id="{36377D2E-9626-EF9C-785F-04BA476F69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1" name="Figura a mano libera: forma 230">
                      <a:extLst>
                        <a:ext uri="{FF2B5EF4-FFF2-40B4-BE49-F238E27FC236}">
                          <a16:creationId xmlns:a16="http://schemas.microsoft.com/office/drawing/2014/main" id="{3E5C1BD9-B112-45D6-D9DE-F087177298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2" name="Figura a mano libera: forma 231">
                      <a:extLst>
                        <a:ext uri="{FF2B5EF4-FFF2-40B4-BE49-F238E27FC236}">
                          <a16:creationId xmlns:a16="http://schemas.microsoft.com/office/drawing/2014/main" id="{B95A60B1-6D6B-FD8C-C617-735785147E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189" name="Gruppo 188">
                  <a:extLst>
                    <a:ext uri="{FF2B5EF4-FFF2-40B4-BE49-F238E27FC236}">
                      <a16:creationId xmlns:a16="http://schemas.microsoft.com/office/drawing/2014/main" id="{D884BE19-DA4A-B91D-4024-7F6B7CA6A3A3}"/>
                    </a:ext>
                  </a:extLst>
                </p:cNvPr>
                <p:cNvGrpSpPr/>
                <p:nvPr/>
              </p:nvGrpSpPr>
              <p:grpSpPr>
                <a:xfrm>
                  <a:off x="1034265" y="-2167357"/>
                  <a:ext cx="13174895" cy="7985964"/>
                  <a:chOff x="152400" y="-665226"/>
                  <a:chExt cx="13018541" cy="7662374"/>
                </a:xfrm>
              </p:grpSpPr>
              <p:grpSp>
                <p:nvGrpSpPr>
                  <p:cNvPr id="190" name="Gruppo 189">
                    <a:extLst>
                      <a:ext uri="{FF2B5EF4-FFF2-40B4-BE49-F238E27FC236}">
                        <a16:creationId xmlns:a16="http://schemas.microsoft.com/office/drawing/2014/main" id="{DEF23BFB-8EB1-5F49-8328-76408CC6ACF9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15" name="Figura a mano libera: forma 214">
                      <a:extLst>
                        <a:ext uri="{FF2B5EF4-FFF2-40B4-BE49-F238E27FC236}">
                          <a16:creationId xmlns:a16="http://schemas.microsoft.com/office/drawing/2014/main" id="{A1D35C2D-58E7-0588-69E3-8C199C42DE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6" name="Figura a mano libera: forma 215">
                      <a:extLst>
                        <a:ext uri="{FF2B5EF4-FFF2-40B4-BE49-F238E27FC236}">
                          <a16:creationId xmlns:a16="http://schemas.microsoft.com/office/drawing/2014/main" id="{444CEB6B-C7DB-381E-1B5C-FB55437E2F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7" name="Figura a mano libera: forma 216">
                      <a:extLst>
                        <a:ext uri="{FF2B5EF4-FFF2-40B4-BE49-F238E27FC236}">
                          <a16:creationId xmlns:a16="http://schemas.microsoft.com/office/drawing/2014/main" id="{D7C488F9-AA25-D6B5-D1FF-CCDF076A3C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8" name="Figura a mano libera: forma 217">
                      <a:extLst>
                        <a:ext uri="{FF2B5EF4-FFF2-40B4-BE49-F238E27FC236}">
                          <a16:creationId xmlns:a16="http://schemas.microsoft.com/office/drawing/2014/main" id="{920E53C9-1ECF-2270-E73D-37B8B3F822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9" name="Figura a mano libera: forma 218">
                      <a:extLst>
                        <a:ext uri="{FF2B5EF4-FFF2-40B4-BE49-F238E27FC236}">
                          <a16:creationId xmlns:a16="http://schemas.microsoft.com/office/drawing/2014/main" id="{F1AC73C3-A3A3-AF32-8D7D-352415BAD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0" name="Figura a mano libera: forma 219">
                      <a:extLst>
                        <a:ext uri="{FF2B5EF4-FFF2-40B4-BE49-F238E27FC236}">
                          <a16:creationId xmlns:a16="http://schemas.microsoft.com/office/drawing/2014/main" id="{48B08003-847C-730B-6069-895D958F58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1" name="Figura a mano libera: forma 220">
                      <a:extLst>
                        <a:ext uri="{FF2B5EF4-FFF2-40B4-BE49-F238E27FC236}">
                          <a16:creationId xmlns:a16="http://schemas.microsoft.com/office/drawing/2014/main" id="{F382D948-F3EF-6C9A-54C9-EAC0EF8B91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191" name="Gruppo 190">
                    <a:extLst>
                      <a:ext uri="{FF2B5EF4-FFF2-40B4-BE49-F238E27FC236}">
                        <a16:creationId xmlns:a16="http://schemas.microsoft.com/office/drawing/2014/main" id="{9CAF717B-A35E-7D3B-AEE8-CB4A82A1B45A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08" name="Figura a mano libera: forma 207">
                      <a:extLst>
                        <a:ext uri="{FF2B5EF4-FFF2-40B4-BE49-F238E27FC236}">
                          <a16:creationId xmlns:a16="http://schemas.microsoft.com/office/drawing/2014/main" id="{338030C2-BF28-AC2F-6CB4-C382E649F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9" name="Figura a mano libera: forma 208">
                      <a:extLst>
                        <a:ext uri="{FF2B5EF4-FFF2-40B4-BE49-F238E27FC236}">
                          <a16:creationId xmlns:a16="http://schemas.microsoft.com/office/drawing/2014/main" id="{3BDBD72A-EA9F-B029-95DE-70A67D3C83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0" name="Figura a mano libera: forma 209">
                      <a:extLst>
                        <a:ext uri="{FF2B5EF4-FFF2-40B4-BE49-F238E27FC236}">
                          <a16:creationId xmlns:a16="http://schemas.microsoft.com/office/drawing/2014/main" id="{BB6E7F0D-5E92-CB9D-9686-06430B03AF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1" name="Figura a mano libera: forma 210">
                      <a:extLst>
                        <a:ext uri="{FF2B5EF4-FFF2-40B4-BE49-F238E27FC236}">
                          <a16:creationId xmlns:a16="http://schemas.microsoft.com/office/drawing/2014/main" id="{7AB2FEB1-D0E0-5064-805F-47B4C43300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2" name="Figura a mano libera: forma 211">
                      <a:extLst>
                        <a:ext uri="{FF2B5EF4-FFF2-40B4-BE49-F238E27FC236}">
                          <a16:creationId xmlns:a16="http://schemas.microsoft.com/office/drawing/2014/main" id="{25403399-40B8-B63D-910C-987D191311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3" name="Figura a mano libera: forma 212">
                      <a:extLst>
                        <a:ext uri="{FF2B5EF4-FFF2-40B4-BE49-F238E27FC236}">
                          <a16:creationId xmlns:a16="http://schemas.microsoft.com/office/drawing/2014/main" id="{F2A9CF14-5720-7802-4D81-096B0DCE16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4" name="Figura a mano libera: forma 213">
                      <a:extLst>
                        <a:ext uri="{FF2B5EF4-FFF2-40B4-BE49-F238E27FC236}">
                          <a16:creationId xmlns:a16="http://schemas.microsoft.com/office/drawing/2014/main" id="{CC1B1138-7744-9913-E8AF-720D69E6AA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192" name="Gruppo 191">
                    <a:extLst>
                      <a:ext uri="{FF2B5EF4-FFF2-40B4-BE49-F238E27FC236}">
                        <a16:creationId xmlns:a16="http://schemas.microsoft.com/office/drawing/2014/main" id="{40495705-FFAB-11DA-0958-8112934B1539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01" name="Figura a mano libera: forma 200">
                      <a:extLst>
                        <a:ext uri="{FF2B5EF4-FFF2-40B4-BE49-F238E27FC236}">
                          <a16:creationId xmlns:a16="http://schemas.microsoft.com/office/drawing/2014/main" id="{FCC87B61-0A42-29F6-9E33-342759A33B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2" name="Figura a mano libera: forma 201">
                      <a:extLst>
                        <a:ext uri="{FF2B5EF4-FFF2-40B4-BE49-F238E27FC236}">
                          <a16:creationId xmlns:a16="http://schemas.microsoft.com/office/drawing/2014/main" id="{D10FDD15-A143-A8D8-FBCA-172AD4D7A2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3" name="Figura a mano libera: forma 202">
                      <a:extLst>
                        <a:ext uri="{FF2B5EF4-FFF2-40B4-BE49-F238E27FC236}">
                          <a16:creationId xmlns:a16="http://schemas.microsoft.com/office/drawing/2014/main" id="{6460AC6B-E8EE-60D6-F8E3-3507207278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4" name="Figura a mano libera: forma 203">
                      <a:extLst>
                        <a:ext uri="{FF2B5EF4-FFF2-40B4-BE49-F238E27FC236}">
                          <a16:creationId xmlns:a16="http://schemas.microsoft.com/office/drawing/2014/main" id="{B01EB807-EBD8-25D1-ECD9-3881DD44E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5" name="Figura a mano libera: forma 204">
                      <a:extLst>
                        <a:ext uri="{FF2B5EF4-FFF2-40B4-BE49-F238E27FC236}">
                          <a16:creationId xmlns:a16="http://schemas.microsoft.com/office/drawing/2014/main" id="{EAC7780B-4A17-AA69-444A-16DA425A6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6" name="Figura a mano libera: forma 205">
                      <a:extLst>
                        <a:ext uri="{FF2B5EF4-FFF2-40B4-BE49-F238E27FC236}">
                          <a16:creationId xmlns:a16="http://schemas.microsoft.com/office/drawing/2014/main" id="{5937A4F7-52CC-74E1-154D-DFFA42EE8E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7" name="Figura a mano libera: forma 206">
                      <a:extLst>
                        <a:ext uri="{FF2B5EF4-FFF2-40B4-BE49-F238E27FC236}">
                          <a16:creationId xmlns:a16="http://schemas.microsoft.com/office/drawing/2014/main" id="{A24DC9E9-708F-8BF1-69B6-817DE3331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193" name="Gruppo 192">
                    <a:extLst>
                      <a:ext uri="{FF2B5EF4-FFF2-40B4-BE49-F238E27FC236}">
                        <a16:creationId xmlns:a16="http://schemas.microsoft.com/office/drawing/2014/main" id="{D7FB466F-9CFE-39FA-720D-ACD236A98E30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94" name="Figura a mano libera: forma 193">
                      <a:extLst>
                        <a:ext uri="{FF2B5EF4-FFF2-40B4-BE49-F238E27FC236}">
                          <a16:creationId xmlns:a16="http://schemas.microsoft.com/office/drawing/2014/main" id="{09C1505B-72DA-AEB4-7EC4-027125AFEA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5" name="Figura a mano libera: forma 194">
                      <a:extLst>
                        <a:ext uri="{FF2B5EF4-FFF2-40B4-BE49-F238E27FC236}">
                          <a16:creationId xmlns:a16="http://schemas.microsoft.com/office/drawing/2014/main" id="{0A9152CC-F66D-4274-149A-9529590644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6" name="Figura a mano libera: forma 195">
                      <a:extLst>
                        <a:ext uri="{FF2B5EF4-FFF2-40B4-BE49-F238E27FC236}">
                          <a16:creationId xmlns:a16="http://schemas.microsoft.com/office/drawing/2014/main" id="{60DAAD53-B260-99F8-54BD-2FCDCF3BF9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7" name="Figura a mano libera: forma 196">
                      <a:extLst>
                        <a:ext uri="{FF2B5EF4-FFF2-40B4-BE49-F238E27FC236}">
                          <a16:creationId xmlns:a16="http://schemas.microsoft.com/office/drawing/2014/main" id="{8B45838A-D9B6-76B2-76D5-52E9770524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8" name="Figura a mano libera: forma 197">
                      <a:extLst>
                        <a:ext uri="{FF2B5EF4-FFF2-40B4-BE49-F238E27FC236}">
                          <a16:creationId xmlns:a16="http://schemas.microsoft.com/office/drawing/2014/main" id="{3A6C4322-0C1D-4E74-6CA4-D14E3BEC08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9" name="Figura a mano libera: forma 198">
                      <a:extLst>
                        <a:ext uri="{FF2B5EF4-FFF2-40B4-BE49-F238E27FC236}">
                          <a16:creationId xmlns:a16="http://schemas.microsoft.com/office/drawing/2014/main" id="{EC3AB208-F653-BF74-28C5-58F7E3A25E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0" name="Figura a mano libera: forma 199">
                      <a:extLst>
                        <a:ext uri="{FF2B5EF4-FFF2-40B4-BE49-F238E27FC236}">
                          <a16:creationId xmlns:a16="http://schemas.microsoft.com/office/drawing/2014/main" id="{69BE1DB4-7C22-4523-B791-9EC92F9C92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74C7698B-9735-6FD2-53B4-5E5FD191CF67}"/>
                </a:ext>
              </a:extLst>
            </p:cNvPr>
            <p:cNvGrpSpPr/>
            <p:nvPr/>
          </p:nvGrpSpPr>
          <p:grpSpPr>
            <a:xfrm>
              <a:off x="-1131871" y="-2311050"/>
              <a:ext cx="15341031" cy="9941541"/>
              <a:chOff x="-1131871" y="-2167357"/>
              <a:chExt cx="15341031" cy="9941541"/>
            </a:xfrm>
          </p:grpSpPr>
          <p:grpSp>
            <p:nvGrpSpPr>
              <p:cNvPr id="17" name="Gruppo 16">
                <a:extLst>
                  <a:ext uri="{FF2B5EF4-FFF2-40B4-BE49-F238E27FC236}">
                    <a16:creationId xmlns:a16="http://schemas.microsoft.com/office/drawing/2014/main" id="{358E0F7F-5737-34E6-2F17-C7645E86A157}"/>
                  </a:ext>
                </a:extLst>
              </p:cNvPr>
              <p:cNvGrpSpPr/>
              <p:nvPr/>
            </p:nvGrpSpPr>
            <p:grpSpPr>
              <a:xfrm>
                <a:off x="-1131871" y="-1065918"/>
                <a:ext cx="14406081" cy="8781810"/>
                <a:chOff x="152400" y="-665226"/>
                <a:chExt cx="13018541" cy="7662374"/>
              </a:xfrm>
            </p:grpSpPr>
            <p:grpSp>
              <p:nvGrpSpPr>
                <p:cNvPr id="151" name="Gruppo 150">
                  <a:extLst>
                    <a:ext uri="{FF2B5EF4-FFF2-40B4-BE49-F238E27FC236}">
                      <a16:creationId xmlns:a16="http://schemas.microsoft.com/office/drawing/2014/main" id="{622D62D5-1BCC-00DD-D96F-A58BFD54564E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76" name="Figura a mano libera: forma 175">
                    <a:extLst>
                      <a:ext uri="{FF2B5EF4-FFF2-40B4-BE49-F238E27FC236}">
                        <a16:creationId xmlns:a16="http://schemas.microsoft.com/office/drawing/2014/main" id="{D85DD36E-FF69-3C52-F94B-E7AEA7AAC816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7" name="Figura a mano libera: forma 176">
                    <a:extLst>
                      <a:ext uri="{FF2B5EF4-FFF2-40B4-BE49-F238E27FC236}">
                        <a16:creationId xmlns:a16="http://schemas.microsoft.com/office/drawing/2014/main" id="{2A0F41BA-C7DB-F6C9-8AAC-4FD88F1B05AE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8" name="Figura a mano libera: forma 177">
                    <a:extLst>
                      <a:ext uri="{FF2B5EF4-FFF2-40B4-BE49-F238E27FC236}">
                        <a16:creationId xmlns:a16="http://schemas.microsoft.com/office/drawing/2014/main" id="{A89450F2-467D-A511-5BCD-DF142D32C950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9" name="Figura a mano libera: forma 178">
                    <a:extLst>
                      <a:ext uri="{FF2B5EF4-FFF2-40B4-BE49-F238E27FC236}">
                        <a16:creationId xmlns:a16="http://schemas.microsoft.com/office/drawing/2014/main" id="{5C91F24B-8388-4CDD-8F9C-45EDBFA8E698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0" name="Figura a mano libera: forma 179">
                    <a:extLst>
                      <a:ext uri="{FF2B5EF4-FFF2-40B4-BE49-F238E27FC236}">
                        <a16:creationId xmlns:a16="http://schemas.microsoft.com/office/drawing/2014/main" id="{541FCF4A-86A4-90EF-A143-77EA8447AA68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1" name="Figura a mano libera: forma 180">
                    <a:extLst>
                      <a:ext uri="{FF2B5EF4-FFF2-40B4-BE49-F238E27FC236}">
                        <a16:creationId xmlns:a16="http://schemas.microsoft.com/office/drawing/2014/main" id="{447D3736-F668-F696-0774-4C7650D8A007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2" name="Figura a mano libera: forma 181">
                    <a:extLst>
                      <a:ext uri="{FF2B5EF4-FFF2-40B4-BE49-F238E27FC236}">
                        <a16:creationId xmlns:a16="http://schemas.microsoft.com/office/drawing/2014/main" id="{BDCA450F-CA8C-56CA-D9FA-A709B2C9D5E6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E1087B48-D2A3-5008-9C0D-A918F1495A6E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69" name="Figura a mano libera: forma 168">
                    <a:extLst>
                      <a:ext uri="{FF2B5EF4-FFF2-40B4-BE49-F238E27FC236}">
                        <a16:creationId xmlns:a16="http://schemas.microsoft.com/office/drawing/2014/main" id="{049EF440-15F5-AC39-0254-31C8B5D3645A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0" name="Figura a mano libera: forma 169">
                    <a:extLst>
                      <a:ext uri="{FF2B5EF4-FFF2-40B4-BE49-F238E27FC236}">
                        <a16:creationId xmlns:a16="http://schemas.microsoft.com/office/drawing/2014/main" id="{77E10E4E-C0DA-7243-D28A-12B7700FDDCA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1" name="Figura a mano libera: forma 170">
                    <a:extLst>
                      <a:ext uri="{FF2B5EF4-FFF2-40B4-BE49-F238E27FC236}">
                        <a16:creationId xmlns:a16="http://schemas.microsoft.com/office/drawing/2014/main" id="{8862489E-F8FF-CA33-1C3E-F24F59579186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2" name="Figura a mano libera: forma 171">
                    <a:extLst>
                      <a:ext uri="{FF2B5EF4-FFF2-40B4-BE49-F238E27FC236}">
                        <a16:creationId xmlns:a16="http://schemas.microsoft.com/office/drawing/2014/main" id="{9743DD6A-0FF5-BE56-D935-E2A86794BC11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3" name="Figura a mano libera: forma 172">
                    <a:extLst>
                      <a:ext uri="{FF2B5EF4-FFF2-40B4-BE49-F238E27FC236}">
                        <a16:creationId xmlns:a16="http://schemas.microsoft.com/office/drawing/2014/main" id="{D4625AD1-2163-A03F-E8FE-22483DCEDB89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4" name="Figura a mano libera: forma 173">
                    <a:extLst>
                      <a:ext uri="{FF2B5EF4-FFF2-40B4-BE49-F238E27FC236}">
                        <a16:creationId xmlns:a16="http://schemas.microsoft.com/office/drawing/2014/main" id="{D3FF9437-47C6-F12E-11E2-A9853B015917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5" name="Figura a mano libera: forma 174">
                    <a:extLst>
                      <a:ext uri="{FF2B5EF4-FFF2-40B4-BE49-F238E27FC236}">
                        <a16:creationId xmlns:a16="http://schemas.microsoft.com/office/drawing/2014/main" id="{10BB7AE2-CEC0-B4C5-8E03-18FD094C0C42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7D2321CD-D955-AC18-7114-6E9E2D31F604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62" name="Figura a mano libera: forma 161">
                    <a:extLst>
                      <a:ext uri="{FF2B5EF4-FFF2-40B4-BE49-F238E27FC236}">
                        <a16:creationId xmlns:a16="http://schemas.microsoft.com/office/drawing/2014/main" id="{A38D4DFD-EDA7-795B-2E97-A6B0E201C5E2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3" name="Figura a mano libera: forma 162">
                    <a:extLst>
                      <a:ext uri="{FF2B5EF4-FFF2-40B4-BE49-F238E27FC236}">
                        <a16:creationId xmlns:a16="http://schemas.microsoft.com/office/drawing/2014/main" id="{0C6DD906-D9A8-F066-F0EA-0D03D5543A91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4" name="Figura a mano libera: forma 163">
                    <a:extLst>
                      <a:ext uri="{FF2B5EF4-FFF2-40B4-BE49-F238E27FC236}">
                        <a16:creationId xmlns:a16="http://schemas.microsoft.com/office/drawing/2014/main" id="{E71A71A9-8F87-4737-EEAF-CA8289CC9A1D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5" name="Figura a mano libera: forma 164">
                    <a:extLst>
                      <a:ext uri="{FF2B5EF4-FFF2-40B4-BE49-F238E27FC236}">
                        <a16:creationId xmlns:a16="http://schemas.microsoft.com/office/drawing/2014/main" id="{F03923E6-EBBD-BC61-0A57-CCA20F9BD381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6" name="Figura a mano libera: forma 165">
                    <a:extLst>
                      <a:ext uri="{FF2B5EF4-FFF2-40B4-BE49-F238E27FC236}">
                        <a16:creationId xmlns:a16="http://schemas.microsoft.com/office/drawing/2014/main" id="{C62DA762-32C0-FE67-997A-A38870C12870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7" name="Figura a mano libera: forma 166">
                    <a:extLst>
                      <a:ext uri="{FF2B5EF4-FFF2-40B4-BE49-F238E27FC236}">
                        <a16:creationId xmlns:a16="http://schemas.microsoft.com/office/drawing/2014/main" id="{765B71FC-20B8-1093-74C6-D217163F8049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8" name="Figura a mano libera: forma 167">
                    <a:extLst>
                      <a:ext uri="{FF2B5EF4-FFF2-40B4-BE49-F238E27FC236}">
                        <a16:creationId xmlns:a16="http://schemas.microsoft.com/office/drawing/2014/main" id="{9FCF7D9C-2DDC-A30C-D50F-722B7D34F2D3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54" name="Gruppo 153">
                  <a:extLst>
                    <a:ext uri="{FF2B5EF4-FFF2-40B4-BE49-F238E27FC236}">
                      <a16:creationId xmlns:a16="http://schemas.microsoft.com/office/drawing/2014/main" id="{040D5586-679E-4E61-D001-6A329425F13A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55" name="Figura a mano libera: forma 154">
                    <a:extLst>
                      <a:ext uri="{FF2B5EF4-FFF2-40B4-BE49-F238E27FC236}">
                        <a16:creationId xmlns:a16="http://schemas.microsoft.com/office/drawing/2014/main" id="{2086059F-F13C-3B2E-B724-0132DB39956D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6" name="Figura a mano libera: forma 155">
                    <a:extLst>
                      <a:ext uri="{FF2B5EF4-FFF2-40B4-BE49-F238E27FC236}">
                        <a16:creationId xmlns:a16="http://schemas.microsoft.com/office/drawing/2014/main" id="{2D68A1F1-A82F-A335-4277-27A4385AC058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7" name="Figura a mano libera: forma 156">
                    <a:extLst>
                      <a:ext uri="{FF2B5EF4-FFF2-40B4-BE49-F238E27FC236}">
                        <a16:creationId xmlns:a16="http://schemas.microsoft.com/office/drawing/2014/main" id="{85183F6C-2660-28B6-1425-F65F95A9515D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8" name="Figura a mano libera: forma 157">
                    <a:extLst>
                      <a:ext uri="{FF2B5EF4-FFF2-40B4-BE49-F238E27FC236}">
                        <a16:creationId xmlns:a16="http://schemas.microsoft.com/office/drawing/2014/main" id="{ADDA67A2-2A1A-849B-CCBC-FC47E624E206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9" name="Figura a mano libera: forma 158">
                    <a:extLst>
                      <a:ext uri="{FF2B5EF4-FFF2-40B4-BE49-F238E27FC236}">
                        <a16:creationId xmlns:a16="http://schemas.microsoft.com/office/drawing/2014/main" id="{607507F8-F59D-18EA-2CF9-9A65B41D12D7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0" name="Figura a mano libera: forma 159">
                    <a:extLst>
                      <a:ext uri="{FF2B5EF4-FFF2-40B4-BE49-F238E27FC236}">
                        <a16:creationId xmlns:a16="http://schemas.microsoft.com/office/drawing/2014/main" id="{5E2DE499-284D-75DF-DAF2-021475E6B90B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1" name="Figura a mano libera: forma 160">
                    <a:extLst>
                      <a:ext uri="{FF2B5EF4-FFF2-40B4-BE49-F238E27FC236}">
                        <a16:creationId xmlns:a16="http://schemas.microsoft.com/office/drawing/2014/main" id="{41A7B938-EE58-DB6A-2A49-96724CE86F61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3FC1081A-28FC-6442-6B4E-14C038426589}"/>
                  </a:ext>
                </a:extLst>
              </p:cNvPr>
              <p:cNvGrpSpPr/>
              <p:nvPr/>
            </p:nvGrpSpPr>
            <p:grpSpPr>
              <a:xfrm>
                <a:off x="899022" y="-1638337"/>
                <a:ext cx="12568720" cy="7503167"/>
                <a:chOff x="152400" y="-665226"/>
                <a:chExt cx="13018541" cy="7662374"/>
              </a:xfrm>
            </p:grpSpPr>
            <p:grpSp>
              <p:nvGrpSpPr>
                <p:cNvPr id="119" name="Gruppo 118">
                  <a:extLst>
                    <a:ext uri="{FF2B5EF4-FFF2-40B4-BE49-F238E27FC236}">
                      <a16:creationId xmlns:a16="http://schemas.microsoft.com/office/drawing/2014/main" id="{9C0E7737-8DE9-86CD-A75B-B9013EF561F4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44" name="Figura a mano libera: forma 143">
                    <a:extLst>
                      <a:ext uri="{FF2B5EF4-FFF2-40B4-BE49-F238E27FC236}">
                        <a16:creationId xmlns:a16="http://schemas.microsoft.com/office/drawing/2014/main" id="{F08AD39E-FB8B-6169-8515-7A47CB4BAAC8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5" name="Figura a mano libera: forma 144">
                    <a:extLst>
                      <a:ext uri="{FF2B5EF4-FFF2-40B4-BE49-F238E27FC236}">
                        <a16:creationId xmlns:a16="http://schemas.microsoft.com/office/drawing/2014/main" id="{BBD597C1-671E-B5DF-BC54-CAC26B149E52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6" name="Figura a mano libera: forma 145">
                    <a:extLst>
                      <a:ext uri="{FF2B5EF4-FFF2-40B4-BE49-F238E27FC236}">
                        <a16:creationId xmlns:a16="http://schemas.microsoft.com/office/drawing/2014/main" id="{431D2FEF-CCFA-A2D6-E256-413F65C3BA65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7" name="Figura a mano libera: forma 146">
                    <a:extLst>
                      <a:ext uri="{FF2B5EF4-FFF2-40B4-BE49-F238E27FC236}">
                        <a16:creationId xmlns:a16="http://schemas.microsoft.com/office/drawing/2014/main" id="{8FEC3814-DA32-3E11-99C2-B17DD5038FB1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8" name="Figura a mano libera: forma 147">
                    <a:extLst>
                      <a:ext uri="{FF2B5EF4-FFF2-40B4-BE49-F238E27FC236}">
                        <a16:creationId xmlns:a16="http://schemas.microsoft.com/office/drawing/2014/main" id="{EB6576A5-263F-AB58-5AEE-DE2EB4347F69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9" name="Figura a mano libera: forma 148">
                    <a:extLst>
                      <a:ext uri="{FF2B5EF4-FFF2-40B4-BE49-F238E27FC236}">
                        <a16:creationId xmlns:a16="http://schemas.microsoft.com/office/drawing/2014/main" id="{071F3C29-20A4-F2ED-B5EB-2B21E5D816DA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0" name="Figura a mano libera: forma 149">
                    <a:extLst>
                      <a:ext uri="{FF2B5EF4-FFF2-40B4-BE49-F238E27FC236}">
                        <a16:creationId xmlns:a16="http://schemas.microsoft.com/office/drawing/2014/main" id="{F76008E2-D150-12D1-2CFA-AB384287940C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0" name="Gruppo 119">
                  <a:extLst>
                    <a:ext uri="{FF2B5EF4-FFF2-40B4-BE49-F238E27FC236}">
                      <a16:creationId xmlns:a16="http://schemas.microsoft.com/office/drawing/2014/main" id="{C9B761C0-5003-CE82-FDD8-0836DE87F24D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37" name="Figura a mano libera: forma 136">
                    <a:extLst>
                      <a:ext uri="{FF2B5EF4-FFF2-40B4-BE49-F238E27FC236}">
                        <a16:creationId xmlns:a16="http://schemas.microsoft.com/office/drawing/2014/main" id="{B6E07288-1825-9918-1DCF-D3AF3EDDD338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8" name="Figura a mano libera: forma 137">
                    <a:extLst>
                      <a:ext uri="{FF2B5EF4-FFF2-40B4-BE49-F238E27FC236}">
                        <a16:creationId xmlns:a16="http://schemas.microsoft.com/office/drawing/2014/main" id="{B51F0C9E-DD34-6391-991F-C071D19BD951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9" name="Figura a mano libera: forma 138">
                    <a:extLst>
                      <a:ext uri="{FF2B5EF4-FFF2-40B4-BE49-F238E27FC236}">
                        <a16:creationId xmlns:a16="http://schemas.microsoft.com/office/drawing/2014/main" id="{915B7301-0EEC-5F1A-C4CA-9C8A7CB807C0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0" name="Figura a mano libera: forma 139">
                    <a:extLst>
                      <a:ext uri="{FF2B5EF4-FFF2-40B4-BE49-F238E27FC236}">
                        <a16:creationId xmlns:a16="http://schemas.microsoft.com/office/drawing/2014/main" id="{63B24933-05F9-1032-FF45-0C075B60D5BC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1" name="Figura a mano libera: forma 140">
                    <a:extLst>
                      <a:ext uri="{FF2B5EF4-FFF2-40B4-BE49-F238E27FC236}">
                        <a16:creationId xmlns:a16="http://schemas.microsoft.com/office/drawing/2014/main" id="{A4C4A858-EE4A-60EF-99DD-F06707A03C40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2" name="Figura a mano libera: forma 141">
                    <a:extLst>
                      <a:ext uri="{FF2B5EF4-FFF2-40B4-BE49-F238E27FC236}">
                        <a16:creationId xmlns:a16="http://schemas.microsoft.com/office/drawing/2014/main" id="{8C634E42-FFC4-46F3-AE2E-EBE295235A19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3" name="Figura a mano libera: forma 142">
                    <a:extLst>
                      <a:ext uri="{FF2B5EF4-FFF2-40B4-BE49-F238E27FC236}">
                        <a16:creationId xmlns:a16="http://schemas.microsoft.com/office/drawing/2014/main" id="{A1B23378-5777-1B23-2ADE-3AFCE8918CEB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1" name="Gruppo 120">
                  <a:extLst>
                    <a:ext uri="{FF2B5EF4-FFF2-40B4-BE49-F238E27FC236}">
                      <a16:creationId xmlns:a16="http://schemas.microsoft.com/office/drawing/2014/main" id="{2CD08F29-7CAD-00D5-9B95-D01595410D14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30" name="Figura a mano libera: forma 129">
                    <a:extLst>
                      <a:ext uri="{FF2B5EF4-FFF2-40B4-BE49-F238E27FC236}">
                        <a16:creationId xmlns:a16="http://schemas.microsoft.com/office/drawing/2014/main" id="{B2C6C602-D938-2887-795F-BDC59139F518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1" name="Figura a mano libera: forma 130">
                    <a:extLst>
                      <a:ext uri="{FF2B5EF4-FFF2-40B4-BE49-F238E27FC236}">
                        <a16:creationId xmlns:a16="http://schemas.microsoft.com/office/drawing/2014/main" id="{7D12B4A7-816F-E456-DDBA-F94EE67C0E62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2" name="Figura a mano libera: forma 131">
                    <a:extLst>
                      <a:ext uri="{FF2B5EF4-FFF2-40B4-BE49-F238E27FC236}">
                        <a16:creationId xmlns:a16="http://schemas.microsoft.com/office/drawing/2014/main" id="{334B3D2A-C4F8-EF8B-4DB3-DEC3ADB5BECA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3" name="Figura a mano libera: forma 132">
                    <a:extLst>
                      <a:ext uri="{FF2B5EF4-FFF2-40B4-BE49-F238E27FC236}">
                        <a16:creationId xmlns:a16="http://schemas.microsoft.com/office/drawing/2014/main" id="{D4C4419B-DD27-F57F-9889-7BFF1F529EEC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4" name="Figura a mano libera: forma 133">
                    <a:extLst>
                      <a:ext uri="{FF2B5EF4-FFF2-40B4-BE49-F238E27FC236}">
                        <a16:creationId xmlns:a16="http://schemas.microsoft.com/office/drawing/2014/main" id="{7DD978F0-5E0F-5147-2A45-18715A0D57E2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5" name="Figura a mano libera: forma 134">
                    <a:extLst>
                      <a:ext uri="{FF2B5EF4-FFF2-40B4-BE49-F238E27FC236}">
                        <a16:creationId xmlns:a16="http://schemas.microsoft.com/office/drawing/2014/main" id="{78EDEA48-44A5-24A1-FDFF-B1AA1A672F8A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6" name="Figura a mano libera: forma 135">
                    <a:extLst>
                      <a:ext uri="{FF2B5EF4-FFF2-40B4-BE49-F238E27FC236}">
                        <a16:creationId xmlns:a16="http://schemas.microsoft.com/office/drawing/2014/main" id="{0C42A620-24B5-9268-B4D3-E48E5FC43ED9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2" name="Gruppo 121">
                  <a:extLst>
                    <a:ext uri="{FF2B5EF4-FFF2-40B4-BE49-F238E27FC236}">
                      <a16:creationId xmlns:a16="http://schemas.microsoft.com/office/drawing/2014/main" id="{12FB9FCB-8095-8D7F-F003-532ED1D91FC3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23" name="Figura a mano libera: forma 122">
                    <a:extLst>
                      <a:ext uri="{FF2B5EF4-FFF2-40B4-BE49-F238E27FC236}">
                        <a16:creationId xmlns:a16="http://schemas.microsoft.com/office/drawing/2014/main" id="{9CE0D33D-ACF0-6E17-95DF-BA4738D88FB2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4" name="Figura a mano libera: forma 123">
                    <a:extLst>
                      <a:ext uri="{FF2B5EF4-FFF2-40B4-BE49-F238E27FC236}">
                        <a16:creationId xmlns:a16="http://schemas.microsoft.com/office/drawing/2014/main" id="{32FDF390-294A-209F-8397-E55D2F79A286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5" name="Figura a mano libera: forma 124">
                    <a:extLst>
                      <a:ext uri="{FF2B5EF4-FFF2-40B4-BE49-F238E27FC236}">
                        <a16:creationId xmlns:a16="http://schemas.microsoft.com/office/drawing/2014/main" id="{86B77EB4-EBE9-0B95-8E00-2BB22F9B7F9C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6" name="Figura a mano libera: forma 125">
                    <a:extLst>
                      <a:ext uri="{FF2B5EF4-FFF2-40B4-BE49-F238E27FC236}">
                        <a16:creationId xmlns:a16="http://schemas.microsoft.com/office/drawing/2014/main" id="{26CAA005-2F4B-E499-8897-54F4838E15EF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7" name="Figura a mano libera: forma 126">
                    <a:extLst>
                      <a:ext uri="{FF2B5EF4-FFF2-40B4-BE49-F238E27FC236}">
                        <a16:creationId xmlns:a16="http://schemas.microsoft.com/office/drawing/2014/main" id="{3EC78620-2D45-1572-A17F-1DBA8459A6F3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8" name="Figura a mano libera: forma 127">
                    <a:extLst>
                      <a:ext uri="{FF2B5EF4-FFF2-40B4-BE49-F238E27FC236}">
                        <a16:creationId xmlns:a16="http://schemas.microsoft.com/office/drawing/2014/main" id="{9419503A-48BF-B951-21D5-E8E98160675D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9" name="Figura a mano libera: forma 128">
                    <a:extLst>
                      <a:ext uri="{FF2B5EF4-FFF2-40B4-BE49-F238E27FC236}">
                        <a16:creationId xmlns:a16="http://schemas.microsoft.com/office/drawing/2014/main" id="{703E5864-AEB0-5770-6C6A-CA9BA7AC2B26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FC0DF233-E7AC-D963-D1A9-FD744B722FF3}"/>
                  </a:ext>
                </a:extLst>
              </p:cNvPr>
              <p:cNvGrpSpPr/>
              <p:nvPr/>
            </p:nvGrpSpPr>
            <p:grpSpPr>
              <a:xfrm>
                <a:off x="-1079260" y="-2167357"/>
                <a:ext cx="15288420" cy="9941541"/>
                <a:chOff x="-1079260" y="-2167357"/>
                <a:chExt cx="15288420" cy="9941541"/>
              </a:xfrm>
            </p:grpSpPr>
            <p:grpSp>
              <p:nvGrpSpPr>
                <p:cNvPr id="20" name="Gruppo 19">
                  <a:extLst>
                    <a:ext uri="{FF2B5EF4-FFF2-40B4-BE49-F238E27FC236}">
                      <a16:creationId xmlns:a16="http://schemas.microsoft.com/office/drawing/2014/main" id="{0D2711EF-DD7F-B008-5EB5-9B20503AA774}"/>
                    </a:ext>
                  </a:extLst>
                </p:cNvPr>
                <p:cNvGrpSpPr/>
                <p:nvPr/>
              </p:nvGrpSpPr>
              <p:grpSpPr>
                <a:xfrm>
                  <a:off x="-1079260" y="-114961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87" name="Gruppo 86">
                    <a:extLst>
                      <a:ext uri="{FF2B5EF4-FFF2-40B4-BE49-F238E27FC236}">
                        <a16:creationId xmlns:a16="http://schemas.microsoft.com/office/drawing/2014/main" id="{9A5B697E-72D4-FD7C-B4CA-EB075860A4C5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12" name="Figura a mano libera: forma 111">
                      <a:extLst>
                        <a:ext uri="{FF2B5EF4-FFF2-40B4-BE49-F238E27FC236}">
                          <a16:creationId xmlns:a16="http://schemas.microsoft.com/office/drawing/2014/main" id="{8BA6E206-2D48-C2FB-11F5-9E5B890C1C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3" name="Figura a mano libera: forma 112">
                      <a:extLst>
                        <a:ext uri="{FF2B5EF4-FFF2-40B4-BE49-F238E27FC236}">
                          <a16:creationId xmlns:a16="http://schemas.microsoft.com/office/drawing/2014/main" id="{66DF0964-3A17-F1C0-A053-EE1889C00F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4" name="Figura a mano libera: forma 113">
                      <a:extLst>
                        <a:ext uri="{FF2B5EF4-FFF2-40B4-BE49-F238E27FC236}">
                          <a16:creationId xmlns:a16="http://schemas.microsoft.com/office/drawing/2014/main" id="{E095D8EE-2F77-E791-C8D9-F005750DC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5" name="Figura a mano libera: forma 114">
                      <a:extLst>
                        <a:ext uri="{FF2B5EF4-FFF2-40B4-BE49-F238E27FC236}">
                          <a16:creationId xmlns:a16="http://schemas.microsoft.com/office/drawing/2014/main" id="{015E3665-742C-5F8E-376A-A274637489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6" name="Figura a mano libera: forma 115">
                      <a:extLst>
                        <a:ext uri="{FF2B5EF4-FFF2-40B4-BE49-F238E27FC236}">
                          <a16:creationId xmlns:a16="http://schemas.microsoft.com/office/drawing/2014/main" id="{38FEE130-237F-B1B4-B20E-BB4855C8FC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7" name="Figura a mano libera: forma 116">
                      <a:extLst>
                        <a:ext uri="{FF2B5EF4-FFF2-40B4-BE49-F238E27FC236}">
                          <a16:creationId xmlns:a16="http://schemas.microsoft.com/office/drawing/2014/main" id="{947F0CC6-A761-66DC-2A2C-274A7B5918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8" name="Figura a mano libera: forma 117">
                      <a:extLst>
                        <a:ext uri="{FF2B5EF4-FFF2-40B4-BE49-F238E27FC236}">
                          <a16:creationId xmlns:a16="http://schemas.microsoft.com/office/drawing/2014/main" id="{250E1E91-8B55-75F3-7D21-2557EAC4CB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88" name="Gruppo 87">
                    <a:extLst>
                      <a:ext uri="{FF2B5EF4-FFF2-40B4-BE49-F238E27FC236}">
                        <a16:creationId xmlns:a16="http://schemas.microsoft.com/office/drawing/2014/main" id="{4D05FF7E-5D91-0CE6-CE6C-34C5FF16AABB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05" name="Figura a mano libera: forma 104">
                      <a:extLst>
                        <a:ext uri="{FF2B5EF4-FFF2-40B4-BE49-F238E27FC236}">
                          <a16:creationId xmlns:a16="http://schemas.microsoft.com/office/drawing/2014/main" id="{AAA8CEDE-7BF3-7F44-826C-042FE706DC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6" name="Figura a mano libera: forma 105">
                      <a:extLst>
                        <a:ext uri="{FF2B5EF4-FFF2-40B4-BE49-F238E27FC236}">
                          <a16:creationId xmlns:a16="http://schemas.microsoft.com/office/drawing/2014/main" id="{E0FB1DA1-5B0B-F703-3B51-BD0F409C00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7" name="Figura a mano libera: forma 106">
                      <a:extLst>
                        <a:ext uri="{FF2B5EF4-FFF2-40B4-BE49-F238E27FC236}">
                          <a16:creationId xmlns:a16="http://schemas.microsoft.com/office/drawing/2014/main" id="{0C8B9B7A-97EC-DF0E-A9F9-8A95F29229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8" name="Figura a mano libera: forma 107">
                      <a:extLst>
                        <a:ext uri="{FF2B5EF4-FFF2-40B4-BE49-F238E27FC236}">
                          <a16:creationId xmlns:a16="http://schemas.microsoft.com/office/drawing/2014/main" id="{96B21000-4FDB-0EFC-DEEA-FD9469E99A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9" name="Figura a mano libera: forma 108">
                      <a:extLst>
                        <a:ext uri="{FF2B5EF4-FFF2-40B4-BE49-F238E27FC236}">
                          <a16:creationId xmlns:a16="http://schemas.microsoft.com/office/drawing/2014/main" id="{01F13CC6-681F-9B4B-A878-C0DE589FD8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0" name="Figura a mano libera: forma 109">
                      <a:extLst>
                        <a:ext uri="{FF2B5EF4-FFF2-40B4-BE49-F238E27FC236}">
                          <a16:creationId xmlns:a16="http://schemas.microsoft.com/office/drawing/2014/main" id="{77CE5531-B9C4-5FB5-C8CB-E658FC08C8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1" name="Figura a mano libera: forma 110">
                      <a:extLst>
                        <a:ext uri="{FF2B5EF4-FFF2-40B4-BE49-F238E27FC236}">
                          <a16:creationId xmlns:a16="http://schemas.microsoft.com/office/drawing/2014/main" id="{68EDA771-77B5-B8A5-DEBA-32ACD1ADE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89" name="Gruppo 88">
                    <a:extLst>
                      <a:ext uri="{FF2B5EF4-FFF2-40B4-BE49-F238E27FC236}">
                        <a16:creationId xmlns:a16="http://schemas.microsoft.com/office/drawing/2014/main" id="{5AF0FBAB-E91D-FF91-DC39-A103701DBE2A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98" name="Figura a mano libera: forma 97">
                      <a:extLst>
                        <a:ext uri="{FF2B5EF4-FFF2-40B4-BE49-F238E27FC236}">
                          <a16:creationId xmlns:a16="http://schemas.microsoft.com/office/drawing/2014/main" id="{2071F5C7-949D-9B21-6BE9-458BB686D0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9" name="Figura a mano libera: forma 98">
                      <a:extLst>
                        <a:ext uri="{FF2B5EF4-FFF2-40B4-BE49-F238E27FC236}">
                          <a16:creationId xmlns:a16="http://schemas.microsoft.com/office/drawing/2014/main" id="{10406EC6-DB0A-380E-2AD4-B47147F839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0" name="Figura a mano libera: forma 99">
                      <a:extLst>
                        <a:ext uri="{FF2B5EF4-FFF2-40B4-BE49-F238E27FC236}">
                          <a16:creationId xmlns:a16="http://schemas.microsoft.com/office/drawing/2014/main" id="{B77E7B02-E32A-E934-4A8C-2A96890803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1" name="Figura a mano libera: forma 100">
                      <a:extLst>
                        <a:ext uri="{FF2B5EF4-FFF2-40B4-BE49-F238E27FC236}">
                          <a16:creationId xmlns:a16="http://schemas.microsoft.com/office/drawing/2014/main" id="{FD5EEF1B-EEB3-FD9C-CB82-9AA3DC7F53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2" name="Figura a mano libera: forma 101">
                      <a:extLst>
                        <a:ext uri="{FF2B5EF4-FFF2-40B4-BE49-F238E27FC236}">
                          <a16:creationId xmlns:a16="http://schemas.microsoft.com/office/drawing/2014/main" id="{5E8BF237-E60B-2B22-D3A5-2470A56D3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3" name="Figura a mano libera: forma 102">
                      <a:extLst>
                        <a:ext uri="{FF2B5EF4-FFF2-40B4-BE49-F238E27FC236}">
                          <a16:creationId xmlns:a16="http://schemas.microsoft.com/office/drawing/2014/main" id="{F1448579-32ED-3862-3BAF-80D566D34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4" name="Figura a mano libera: forma 103">
                      <a:extLst>
                        <a:ext uri="{FF2B5EF4-FFF2-40B4-BE49-F238E27FC236}">
                          <a16:creationId xmlns:a16="http://schemas.microsoft.com/office/drawing/2014/main" id="{C2CD4963-DD88-32D1-AE3D-D1A40EC34C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90" name="Gruppo 89">
                    <a:extLst>
                      <a:ext uri="{FF2B5EF4-FFF2-40B4-BE49-F238E27FC236}">
                        <a16:creationId xmlns:a16="http://schemas.microsoft.com/office/drawing/2014/main" id="{EE941FF2-23C1-4E7F-B138-C2BEA185F2CF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91" name="Figura a mano libera: forma 90">
                      <a:extLst>
                        <a:ext uri="{FF2B5EF4-FFF2-40B4-BE49-F238E27FC236}">
                          <a16:creationId xmlns:a16="http://schemas.microsoft.com/office/drawing/2014/main" id="{792364C8-2EF3-C043-813A-2AE311C56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2" name="Figura a mano libera: forma 91">
                      <a:extLst>
                        <a:ext uri="{FF2B5EF4-FFF2-40B4-BE49-F238E27FC236}">
                          <a16:creationId xmlns:a16="http://schemas.microsoft.com/office/drawing/2014/main" id="{00B478A4-1484-0979-6FD2-0E321166C9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3" name="Figura a mano libera: forma 92">
                      <a:extLst>
                        <a:ext uri="{FF2B5EF4-FFF2-40B4-BE49-F238E27FC236}">
                          <a16:creationId xmlns:a16="http://schemas.microsoft.com/office/drawing/2014/main" id="{121F20DD-2661-7B49-8077-F9A83B9F6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4" name="Figura a mano libera: forma 93">
                      <a:extLst>
                        <a:ext uri="{FF2B5EF4-FFF2-40B4-BE49-F238E27FC236}">
                          <a16:creationId xmlns:a16="http://schemas.microsoft.com/office/drawing/2014/main" id="{681ED742-4852-AFE5-0C74-0F1C1A6E97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5" name="Figura a mano libera: forma 94">
                      <a:extLst>
                        <a:ext uri="{FF2B5EF4-FFF2-40B4-BE49-F238E27FC236}">
                          <a16:creationId xmlns:a16="http://schemas.microsoft.com/office/drawing/2014/main" id="{2346E072-6825-FCA2-9D5F-5C5042BB7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6" name="Figura a mano libera: forma 95">
                      <a:extLst>
                        <a:ext uri="{FF2B5EF4-FFF2-40B4-BE49-F238E27FC236}">
                          <a16:creationId xmlns:a16="http://schemas.microsoft.com/office/drawing/2014/main" id="{56F8DF5B-FC7E-3B85-240D-91C6ABE29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7" name="Figura a mano libera: forma 96">
                      <a:extLst>
                        <a:ext uri="{FF2B5EF4-FFF2-40B4-BE49-F238E27FC236}">
                          <a16:creationId xmlns:a16="http://schemas.microsoft.com/office/drawing/2014/main" id="{5BEE975C-9B05-B399-7808-C1D0255C7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21" name="Gruppo 20">
                  <a:extLst>
                    <a:ext uri="{FF2B5EF4-FFF2-40B4-BE49-F238E27FC236}">
                      <a16:creationId xmlns:a16="http://schemas.microsoft.com/office/drawing/2014/main" id="{A2D42615-94B0-756A-2DA4-F0A8D560453C}"/>
                    </a:ext>
                  </a:extLst>
                </p:cNvPr>
                <p:cNvGrpSpPr/>
                <p:nvPr/>
              </p:nvGrpSpPr>
              <p:grpSpPr>
                <a:xfrm>
                  <a:off x="-910617" y="-100762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55" name="Gruppo 54">
                    <a:extLst>
                      <a:ext uri="{FF2B5EF4-FFF2-40B4-BE49-F238E27FC236}">
                        <a16:creationId xmlns:a16="http://schemas.microsoft.com/office/drawing/2014/main" id="{D9FB3236-57AB-AD6E-799C-CAD9FB9A8844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80" name="Figura a mano libera: forma 79">
                      <a:extLst>
                        <a:ext uri="{FF2B5EF4-FFF2-40B4-BE49-F238E27FC236}">
                          <a16:creationId xmlns:a16="http://schemas.microsoft.com/office/drawing/2014/main" id="{2BB0E481-A0E2-5606-8ADB-035BE4594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1" name="Figura a mano libera: forma 80">
                      <a:extLst>
                        <a:ext uri="{FF2B5EF4-FFF2-40B4-BE49-F238E27FC236}">
                          <a16:creationId xmlns:a16="http://schemas.microsoft.com/office/drawing/2014/main" id="{2F3B559F-979A-1D8A-9695-401F5615A9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2" name="Figura a mano libera: forma 81">
                      <a:extLst>
                        <a:ext uri="{FF2B5EF4-FFF2-40B4-BE49-F238E27FC236}">
                          <a16:creationId xmlns:a16="http://schemas.microsoft.com/office/drawing/2014/main" id="{3D73B39A-F62D-7D6D-9784-A3C670986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3" name="Figura a mano libera: forma 82">
                      <a:extLst>
                        <a:ext uri="{FF2B5EF4-FFF2-40B4-BE49-F238E27FC236}">
                          <a16:creationId xmlns:a16="http://schemas.microsoft.com/office/drawing/2014/main" id="{BBC77C94-7BD6-8154-A7F6-B40776DB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4" name="Figura a mano libera: forma 83">
                      <a:extLst>
                        <a:ext uri="{FF2B5EF4-FFF2-40B4-BE49-F238E27FC236}">
                          <a16:creationId xmlns:a16="http://schemas.microsoft.com/office/drawing/2014/main" id="{05515A59-FE81-1289-DA2C-E4C4AE971E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5" name="Figura a mano libera: forma 84">
                      <a:extLst>
                        <a:ext uri="{FF2B5EF4-FFF2-40B4-BE49-F238E27FC236}">
                          <a16:creationId xmlns:a16="http://schemas.microsoft.com/office/drawing/2014/main" id="{3DED9805-B48A-8F71-C45A-F1A1E136C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6" name="Figura a mano libera: forma 85">
                      <a:extLst>
                        <a:ext uri="{FF2B5EF4-FFF2-40B4-BE49-F238E27FC236}">
                          <a16:creationId xmlns:a16="http://schemas.microsoft.com/office/drawing/2014/main" id="{5F6FE574-75F3-C0A7-503A-613443D52E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6" name="Gruppo 55">
                    <a:extLst>
                      <a:ext uri="{FF2B5EF4-FFF2-40B4-BE49-F238E27FC236}">
                        <a16:creationId xmlns:a16="http://schemas.microsoft.com/office/drawing/2014/main" id="{B97C1844-E42B-0942-7C66-49EA88AE7CF4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73" name="Figura a mano libera: forma 72">
                      <a:extLst>
                        <a:ext uri="{FF2B5EF4-FFF2-40B4-BE49-F238E27FC236}">
                          <a16:creationId xmlns:a16="http://schemas.microsoft.com/office/drawing/2014/main" id="{ADD27FF1-05F0-A690-2E53-2F9469DA87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4" name="Figura a mano libera: forma 73">
                      <a:extLst>
                        <a:ext uri="{FF2B5EF4-FFF2-40B4-BE49-F238E27FC236}">
                          <a16:creationId xmlns:a16="http://schemas.microsoft.com/office/drawing/2014/main" id="{286AF90C-80DB-B11F-8692-BAFDDFE148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5" name="Figura a mano libera: forma 74">
                      <a:extLst>
                        <a:ext uri="{FF2B5EF4-FFF2-40B4-BE49-F238E27FC236}">
                          <a16:creationId xmlns:a16="http://schemas.microsoft.com/office/drawing/2014/main" id="{9FD0AE37-50A2-3B70-33BD-5ABAAAD488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6" name="Figura a mano libera: forma 75">
                      <a:extLst>
                        <a:ext uri="{FF2B5EF4-FFF2-40B4-BE49-F238E27FC236}">
                          <a16:creationId xmlns:a16="http://schemas.microsoft.com/office/drawing/2014/main" id="{D9F9F8F9-EA85-A9E2-ED75-D4F91346E4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7" name="Figura a mano libera: forma 76">
                      <a:extLst>
                        <a:ext uri="{FF2B5EF4-FFF2-40B4-BE49-F238E27FC236}">
                          <a16:creationId xmlns:a16="http://schemas.microsoft.com/office/drawing/2014/main" id="{F8C27C68-55DF-1D0B-597B-CF0517309F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8" name="Figura a mano libera: forma 77">
                      <a:extLst>
                        <a:ext uri="{FF2B5EF4-FFF2-40B4-BE49-F238E27FC236}">
                          <a16:creationId xmlns:a16="http://schemas.microsoft.com/office/drawing/2014/main" id="{0D0913EE-5EF1-0A09-6018-36C4120A12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9" name="Figura a mano libera: forma 78">
                      <a:extLst>
                        <a:ext uri="{FF2B5EF4-FFF2-40B4-BE49-F238E27FC236}">
                          <a16:creationId xmlns:a16="http://schemas.microsoft.com/office/drawing/2014/main" id="{E5F53511-3062-2212-0396-5DDC081614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7" name="Gruppo 56">
                    <a:extLst>
                      <a:ext uri="{FF2B5EF4-FFF2-40B4-BE49-F238E27FC236}">
                        <a16:creationId xmlns:a16="http://schemas.microsoft.com/office/drawing/2014/main" id="{7DFD1E79-8182-0FE5-BD01-B64B546F75B9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66" name="Figura a mano libera: forma 65">
                      <a:extLst>
                        <a:ext uri="{FF2B5EF4-FFF2-40B4-BE49-F238E27FC236}">
                          <a16:creationId xmlns:a16="http://schemas.microsoft.com/office/drawing/2014/main" id="{E295E008-47A2-2A41-E77F-84EE604628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7" name="Figura a mano libera: forma 66">
                      <a:extLst>
                        <a:ext uri="{FF2B5EF4-FFF2-40B4-BE49-F238E27FC236}">
                          <a16:creationId xmlns:a16="http://schemas.microsoft.com/office/drawing/2014/main" id="{07A80B9E-AEBD-E618-5DB3-25B9C2577E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8" name="Figura a mano libera: forma 67">
                      <a:extLst>
                        <a:ext uri="{FF2B5EF4-FFF2-40B4-BE49-F238E27FC236}">
                          <a16:creationId xmlns:a16="http://schemas.microsoft.com/office/drawing/2014/main" id="{4727B1FC-1153-D404-3064-0773B3BD9B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9" name="Figura a mano libera: forma 68">
                      <a:extLst>
                        <a:ext uri="{FF2B5EF4-FFF2-40B4-BE49-F238E27FC236}">
                          <a16:creationId xmlns:a16="http://schemas.microsoft.com/office/drawing/2014/main" id="{44B89651-05A4-2AE3-13D9-247A92C1B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0" name="Figura a mano libera: forma 69">
                      <a:extLst>
                        <a:ext uri="{FF2B5EF4-FFF2-40B4-BE49-F238E27FC236}">
                          <a16:creationId xmlns:a16="http://schemas.microsoft.com/office/drawing/2014/main" id="{3001E778-59AE-E4AC-7E7B-D0F0103530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1" name="Figura a mano libera: forma 70">
                      <a:extLst>
                        <a:ext uri="{FF2B5EF4-FFF2-40B4-BE49-F238E27FC236}">
                          <a16:creationId xmlns:a16="http://schemas.microsoft.com/office/drawing/2014/main" id="{A3691CD9-9CA6-EDDF-D84E-BEB2025161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2" name="Figura a mano libera: forma 71">
                      <a:extLst>
                        <a:ext uri="{FF2B5EF4-FFF2-40B4-BE49-F238E27FC236}">
                          <a16:creationId xmlns:a16="http://schemas.microsoft.com/office/drawing/2014/main" id="{6060C27A-0422-F1C3-D098-0D1BCDCEB7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8" name="Gruppo 57">
                    <a:extLst>
                      <a:ext uri="{FF2B5EF4-FFF2-40B4-BE49-F238E27FC236}">
                        <a16:creationId xmlns:a16="http://schemas.microsoft.com/office/drawing/2014/main" id="{DE72EE89-3C92-3652-32AA-F1CE78E43141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59" name="Figura a mano libera: forma 58">
                      <a:extLst>
                        <a:ext uri="{FF2B5EF4-FFF2-40B4-BE49-F238E27FC236}">
                          <a16:creationId xmlns:a16="http://schemas.microsoft.com/office/drawing/2014/main" id="{E6526B6C-C8D6-9EFD-0BD6-90A5A4CAED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0" name="Figura a mano libera: forma 59">
                      <a:extLst>
                        <a:ext uri="{FF2B5EF4-FFF2-40B4-BE49-F238E27FC236}">
                          <a16:creationId xmlns:a16="http://schemas.microsoft.com/office/drawing/2014/main" id="{8A9048F9-18D7-5CA9-3109-367DB26D79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1" name="Figura a mano libera: forma 60">
                      <a:extLst>
                        <a:ext uri="{FF2B5EF4-FFF2-40B4-BE49-F238E27FC236}">
                          <a16:creationId xmlns:a16="http://schemas.microsoft.com/office/drawing/2014/main" id="{75C005B8-C798-91AD-9DDC-BB14FE5685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2" name="Figura a mano libera: forma 61">
                      <a:extLst>
                        <a:ext uri="{FF2B5EF4-FFF2-40B4-BE49-F238E27FC236}">
                          <a16:creationId xmlns:a16="http://schemas.microsoft.com/office/drawing/2014/main" id="{6FD4F7EC-0A0C-8600-9770-25AFBEE179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3" name="Figura a mano libera: forma 62">
                      <a:extLst>
                        <a:ext uri="{FF2B5EF4-FFF2-40B4-BE49-F238E27FC236}">
                          <a16:creationId xmlns:a16="http://schemas.microsoft.com/office/drawing/2014/main" id="{DD0F1C49-2E44-81AD-1FD8-707D22B75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4" name="Figura a mano libera: forma 63">
                      <a:extLst>
                        <a:ext uri="{FF2B5EF4-FFF2-40B4-BE49-F238E27FC236}">
                          <a16:creationId xmlns:a16="http://schemas.microsoft.com/office/drawing/2014/main" id="{B13EAAE7-6AB9-B6A8-4FB6-DA86E6CCB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5" name="Figura a mano libera: forma 64">
                      <a:extLst>
                        <a:ext uri="{FF2B5EF4-FFF2-40B4-BE49-F238E27FC236}">
                          <a16:creationId xmlns:a16="http://schemas.microsoft.com/office/drawing/2014/main" id="{3ED0152C-9068-6A73-44C8-1478A89DC8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22" name="Gruppo 21">
                  <a:extLst>
                    <a:ext uri="{FF2B5EF4-FFF2-40B4-BE49-F238E27FC236}">
                      <a16:creationId xmlns:a16="http://schemas.microsoft.com/office/drawing/2014/main" id="{FCA07FEC-C89E-C94A-A541-BC90F6C2A951}"/>
                    </a:ext>
                  </a:extLst>
                </p:cNvPr>
                <p:cNvGrpSpPr/>
                <p:nvPr/>
              </p:nvGrpSpPr>
              <p:grpSpPr>
                <a:xfrm>
                  <a:off x="1034265" y="-2167357"/>
                  <a:ext cx="13174895" cy="7985964"/>
                  <a:chOff x="152400" y="-665226"/>
                  <a:chExt cx="13018541" cy="7662374"/>
                </a:xfrm>
              </p:grpSpPr>
              <p:grpSp>
                <p:nvGrpSpPr>
                  <p:cNvPr id="23" name="Gruppo 22">
                    <a:extLst>
                      <a:ext uri="{FF2B5EF4-FFF2-40B4-BE49-F238E27FC236}">
                        <a16:creationId xmlns:a16="http://schemas.microsoft.com/office/drawing/2014/main" id="{E84FD948-68BE-EDF4-F601-AD8383F5264D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48" name="Figura a mano libera: forma 47">
                      <a:extLst>
                        <a:ext uri="{FF2B5EF4-FFF2-40B4-BE49-F238E27FC236}">
                          <a16:creationId xmlns:a16="http://schemas.microsoft.com/office/drawing/2014/main" id="{BEBA7D92-3360-2455-C9CC-8093527CD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9" name="Figura a mano libera: forma 48">
                      <a:extLst>
                        <a:ext uri="{FF2B5EF4-FFF2-40B4-BE49-F238E27FC236}">
                          <a16:creationId xmlns:a16="http://schemas.microsoft.com/office/drawing/2014/main" id="{10CBD682-0B5E-389C-5FA6-AE8AA34D5E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0" name="Figura a mano libera: forma 49">
                      <a:extLst>
                        <a:ext uri="{FF2B5EF4-FFF2-40B4-BE49-F238E27FC236}">
                          <a16:creationId xmlns:a16="http://schemas.microsoft.com/office/drawing/2014/main" id="{EAC5B9C4-62AD-1E1A-5243-86D5B103C2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1" name="Figura a mano libera: forma 50">
                      <a:extLst>
                        <a:ext uri="{FF2B5EF4-FFF2-40B4-BE49-F238E27FC236}">
                          <a16:creationId xmlns:a16="http://schemas.microsoft.com/office/drawing/2014/main" id="{E5F7673A-950A-AEC4-BF59-6A37F7B76D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2" name="Figura a mano libera: forma 51">
                      <a:extLst>
                        <a:ext uri="{FF2B5EF4-FFF2-40B4-BE49-F238E27FC236}">
                          <a16:creationId xmlns:a16="http://schemas.microsoft.com/office/drawing/2014/main" id="{9F5FF305-703C-FF95-E7A3-1A5ED5E8A6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3" name="Figura a mano libera: forma 52">
                      <a:extLst>
                        <a:ext uri="{FF2B5EF4-FFF2-40B4-BE49-F238E27FC236}">
                          <a16:creationId xmlns:a16="http://schemas.microsoft.com/office/drawing/2014/main" id="{8862D4F3-2ECE-D679-551D-9A21520DF4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4" name="Figura a mano libera: forma 53">
                      <a:extLst>
                        <a:ext uri="{FF2B5EF4-FFF2-40B4-BE49-F238E27FC236}">
                          <a16:creationId xmlns:a16="http://schemas.microsoft.com/office/drawing/2014/main" id="{E142C61F-9D0E-9572-4F48-66C0C11D3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4" name="Gruppo 23">
                    <a:extLst>
                      <a:ext uri="{FF2B5EF4-FFF2-40B4-BE49-F238E27FC236}">
                        <a16:creationId xmlns:a16="http://schemas.microsoft.com/office/drawing/2014/main" id="{B6E5681D-493D-217A-461A-3380CCF0DF8F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41" name="Figura a mano libera: forma 40">
                      <a:extLst>
                        <a:ext uri="{FF2B5EF4-FFF2-40B4-BE49-F238E27FC236}">
                          <a16:creationId xmlns:a16="http://schemas.microsoft.com/office/drawing/2014/main" id="{B39E7AD8-B250-FC80-2784-EB9C4EA56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2" name="Figura a mano libera: forma 41">
                      <a:extLst>
                        <a:ext uri="{FF2B5EF4-FFF2-40B4-BE49-F238E27FC236}">
                          <a16:creationId xmlns:a16="http://schemas.microsoft.com/office/drawing/2014/main" id="{6628A28F-8583-5D24-BAF6-2670A4BFC1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3" name="Figura a mano libera: forma 42">
                      <a:extLst>
                        <a:ext uri="{FF2B5EF4-FFF2-40B4-BE49-F238E27FC236}">
                          <a16:creationId xmlns:a16="http://schemas.microsoft.com/office/drawing/2014/main" id="{F3CA9063-87E4-1660-8C28-97688063A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4" name="Figura a mano libera: forma 43">
                      <a:extLst>
                        <a:ext uri="{FF2B5EF4-FFF2-40B4-BE49-F238E27FC236}">
                          <a16:creationId xmlns:a16="http://schemas.microsoft.com/office/drawing/2014/main" id="{973F3ABA-4EB9-CFC2-3827-22C4B7FE7F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5" name="Figura a mano libera: forma 44">
                      <a:extLst>
                        <a:ext uri="{FF2B5EF4-FFF2-40B4-BE49-F238E27FC236}">
                          <a16:creationId xmlns:a16="http://schemas.microsoft.com/office/drawing/2014/main" id="{FFA3A307-D5D5-C63C-79F1-851A97A0A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6" name="Figura a mano libera: forma 45">
                      <a:extLst>
                        <a:ext uri="{FF2B5EF4-FFF2-40B4-BE49-F238E27FC236}">
                          <a16:creationId xmlns:a16="http://schemas.microsoft.com/office/drawing/2014/main" id="{C320D3B6-7E23-1488-3BE6-66F8BE11D5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7" name="Figura a mano libera: forma 46">
                      <a:extLst>
                        <a:ext uri="{FF2B5EF4-FFF2-40B4-BE49-F238E27FC236}">
                          <a16:creationId xmlns:a16="http://schemas.microsoft.com/office/drawing/2014/main" id="{4EBAA0AF-9BD0-23FB-16A9-F26905210A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" name="Gruppo 24">
                    <a:extLst>
                      <a:ext uri="{FF2B5EF4-FFF2-40B4-BE49-F238E27FC236}">
                        <a16:creationId xmlns:a16="http://schemas.microsoft.com/office/drawing/2014/main" id="{4F4BD52C-9927-C66B-4740-E08FD282B474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34" name="Figura a mano libera: forma 33">
                      <a:extLst>
                        <a:ext uri="{FF2B5EF4-FFF2-40B4-BE49-F238E27FC236}">
                          <a16:creationId xmlns:a16="http://schemas.microsoft.com/office/drawing/2014/main" id="{BF457DCE-1517-27EF-D775-700C0E672E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5" name="Figura a mano libera: forma 34">
                      <a:extLst>
                        <a:ext uri="{FF2B5EF4-FFF2-40B4-BE49-F238E27FC236}">
                          <a16:creationId xmlns:a16="http://schemas.microsoft.com/office/drawing/2014/main" id="{06E43EF8-4296-49F6-DED8-1D949B7102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6" name="Figura a mano libera: forma 35">
                      <a:extLst>
                        <a:ext uri="{FF2B5EF4-FFF2-40B4-BE49-F238E27FC236}">
                          <a16:creationId xmlns:a16="http://schemas.microsoft.com/office/drawing/2014/main" id="{96DCDE2D-18B4-CDE5-C524-7585E5939D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7" name="Figura a mano libera: forma 36">
                      <a:extLst>
                        <a:ext uri="{FF2B5EF4-FFF2-40B4-BE49-F238E27FC236}">
                          <a16:creationId xmlns:a16="http://schemas.microsoft.com/office/drawing/2014/main" id="{E83254C2-544F-95A3-84CC-29D1739886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8" name="Figura a mano libera: forma 37">
                      <a:extLst>
                        <a:ext uri="{FF2B5EF4-FFF2-40B4-BE49-F238E27FC236}">
                          <a16:creationId xmlns:a16="http://schemas.microsoft.com/office/drawing/2014/main" id="{B5864FFE-F204-3D17-9130-DADABF942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9" name="Figura a mano libera: forma 38">
                      <a:extLst>
                        <a:ext uri="{FF2B5EF4-FFF2-40B4-BE49-F238E27FC236}">
                          <a16:creationId xmlns:a16="http://schemas.microsoft.com/office/drawing/2014/main" id="{B270B16C-F67D-4D0A-2CAF-5F6CECB3D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0" name="Figura a mano libera: forma 39">
                      <a:extLst>
                        <a:ext uri="{FF2B5EF4-FFF2-40B4-BE49-F238E27FC236}">
                          <a16:creationId xmlns:a16="http://schemas.microsoft.com/office/drawing/2014/main" id="{D4215808-4217-8366-7B77-EC5A4B26A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6" name="Gruppo 25">
                    <a:extLst>
                      <a:ext uri="{FF2B5EF4-FFF2-40B4-BE49-F238E27FC236}">
                        <a16:creationId xmlns:a16="http://schemas.microsoft.com/office/drawing/2014/main" id="{47CED7EE-9A2E-E8A1-8E42-5D69FA7A1658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7" name="Figura a mano libera: forma 26">
                      <a:extLst>
                        <a:ext uri="{FF2B5EF4-FFF2-40B4-BE49-F238E27FC236}">
                          <a16:creationId xmlns:a16="http://schemas.microsoft.com/office/drawing/2014/main" id="{289E561D-5DBE-F38C-AFC7-0E0AF53942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" name="Figura a mano libera: forma 27">
                      <a:extLst>
                        <a:ext uri="{FF2B5EF4-FFF2-40B4-BE49-F238E27FC236}">
                          <a16:creationId xmlns:a16="http://schemas.microsoft.com/office/drawing/2014/main" id="{3A0627E3-AB3E-5AFE-E751-709904D563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9" name="Figura a mano libera: forma 28">
                      <a:extLst>
                        <a:ext uri="{FF2B5EF4-FFF2-40B4-BE49-F238E27FC236}">
                          <a16:creationId xmlns:a16="http://schemas.microsoft.com/office/drawing/2014/main" id="{1A56BF47-37AE-69E3-5D3E-98A540BE1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0" name="Figura a mano libera: forma 29">
                      <a:extLst>
                        <a:ext uri="{FF2B5EF4-FFF2-40B4-BE49-F238E27FC236}">
                          <a16:creationId xmlns:a16="http://schemas.microsoft.com/office/drawing/2014/main" id="{69D25756-3BC2-6A5F-15ED-0FFA58A2BE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1" name="Figura a mano libera: forma 30">
                      <a:extLst>
                        <a:ext uri="{FF2B5EF4-FFF2-40B4-BE49-F238E27FC236}">
                          <a16:creationId xmlns:a16="http://schemas.microsoft.com/office/drawing/2014/main" id="{228FE77B-AFA2-6261-F238-7D63A7469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2" name="Figura a mano libera: forma 31">
                      <a:extLst>
                        <a:ext uri="{FF2B5EF4-FFF2-40B4-BE49-F238E27FC236}">
                          <a16:creationId xmlns:a16="http://schemas.microsoft.com/office/drawing/2014/main" id="{3C3C31D9-67F8-E4FF-1053-F598B09840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3" name="Figura a mano libera: forma 32">
                      <a:extLst>
                        <a:ext uri="{FF2B5EF4-FFF2-40B4-BE49-F238E27FC236}">
                          <a16:creationId xmlns:a16="http://schemas.microsoft.com/office/drawing/2014/main" id="{DEB5F68A-7C72-BE6D-FFDC-76692859F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B623219-2B10-DCD8-1197-8C66F0B1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7543"/>
            <a:ext cx="9687713" cy="3932607"/>
          </a:xfrm>
        </p:spPr>
        <p:txBody>
          <a:bodyPr>
            <a:normAutofit/>
          </a:bodyPr>
          <a:lstStyle/>
          <a:p>
            <a:pPr algn="ctr"/>
            <a:r>
              <a:rPr lang="it-IT" sz="72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PREVISIONE DELLE DOMANDE DEL MERCATO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3E8A86FD-7CA9-BB6C-93B7-AA0E7B34EEBE}"/>
              </a:ext>
            </a:extLst>
          </p:cNvPr>
          <p:cNvGrpSpPr/>
          <p:nvPr/>
        </p:nvGrpSpPr>
        <p:grpSpPr>
          <a:xfrm>
            <a:off x="8866293" y="90359"/>
            <a:ext cx="3203787" cy="549532"/>
            <a:chOff x="7326409" y="131505"/>
            <a:chExt cx="4619147" cy="79894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2EC57632-DB90-4011-A82A-C1ADE4DF5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817" y="282374"/>
              <a:ext cx="1546412" cy="520706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80E6D6-0739-87E6-C73C-246011E6E9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32" t="31275" r="28198" b="31078"/>
            <a:stretch/>
          </p:blipFill>
          <p:spPr bwMode="auto">
            <a:xfrm>
              <a:off x="10320617" y="131505"/>
              <a:ext cx="1624939" cy="798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F0FD2FCE-E9B8-B4D4-C361-C15F06EA5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6409" y="155004"/>
              <a:ext cx="775446" cy="7754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</p:pic>
      </p:grp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57CADB4F-916D-E909-9D92-C26F0CB82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66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99209B-A10B-7063-23A6-23D8233BD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ruppo 542">
            <a:extLst>
              <a:ext uri="{FF2B5EF4-FFF2-40B4-BE49-F238E27FC236}">
                <a16:creationId xmlns:a16="http://schemas.microsoft.com/office/drawing/2014/main" id="{EB194A93-5939-6F1A-EEBA-6312B2369D10}"/>
              </a:ext>
            </a:extLst>
          </p:cNvPr>
          <p:cNvGrpSpPr/>
          <p:nvPr/>
        </p:nvGrpSpPr>
        <p:grpSpPr>
          <a:xfrm>
            <a:off x="-1131871" y="-2311050"/>
            <a:ext cx="15793879" cy="10067815"/>
            <a:chOff x="-1131871" y="-2311050"/>
            <a:chExt cx="15793879" cy="10067815"/>
          </a:xfrm>
        </p:grpSpPr>
        <p:grpSp>
          <p:nvGrpSpPr>
            <p:cNvPr id="544" name="Gruppo 543">
              <a:extLst>
                <a:ext uri="{FF2B5EF4-FFF2-40B4-BE49-F238E27FC236}">
                  <a16:creationId xmlns:a16="http://schemas.microsoft.com/office/drawing/2014/main" id="{751DF608-DB6E-AE91-CE09-B97DE9E971A7}"/>
                </a:ext>
              </a:extLst>
            </p:cNvPr>
            <p:cNvGrpSpPr/>
            <p:nvPr/>
          </p:nvGrpSpPr>
          <p:grpSpPr>
            <a:xfrm>
              <a:off x="-679023" y="-2184776"/>
              <a:ext cx="15341031" cy="9941541"/>
              <a:chOff x="-1131871" y="-2167357"/>
              <a:chExt cx="15341031" cy="9941541"/>
            </a:xfrm>
          </p:grpSpPr>
          <p:grpSp>
            <p:nvGrpSpPr>
              <p:cNvPr id="712" name="Gruppo 711">
                <a:extLst>
                  <a:ext uri="{FF2B5EF4-FFF2-40B4-BE49-F238E27FC236}">
                    <a16:creationId xmlns:a16="http://schemas.microsoft.com/office/drawing/2014/main" id="{90C0AC35-2D5A-C004-2DBF-1CFDDBB2A386}"/>
                  </a:ext>
                </a:extLst>
              </p:cNvPr>
              <p:cNvGrpSpPr/>
              <p:nvPr/>
            </p:nvGrpSpPr>
            <p:grpSpPr>
              <a:xfrm>
                <a:off x="-1131871" y="-1065918"/>
                <a:ext cx="14406081" cy="8781810"/>
                <a:chOff x="152400" y="-665226"/>
                <a:chExt cx="13018541" cy="7662374"/>
              </a:xfrm>
            </p:grpSpPr>
            <p:grpSp>
              <p:nvGrpSpPr>
                <p:cNvPr id="846" name="Gruppo 845">
                  <a:extLst>
                    <a:ext uri="{FF2B5EF4-FFF2-40B4-BE49-F238E27FC236}">
                      <a16:creationId xmlns:a16="http://schemas.microsoft.com/office/drawing/2014/main" id="{D419B740-6FDF-B14D-914A-7C4AE0A32757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871" name="Figura a mano libera: forma 870">
                    <a:extLst>
                      <a:ext uri="{FF2B5EF4-FFF2-40B4-BE49-F238E27FC236}">
                        <a16:creationId xmlns:a16="http://schemas.microsoft.com/office/drawing/2014/main" id="{31609572-2E77-A94F-E235-7276371ACAB8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72" name="Figura a mano libera: forma 871">
                    <a:extLst>
                      <a:ext uri="{FF2B5EF4-FFF2-40B4-BE49-F238E27FC236}">
                        <a16:creationId xmlns:a16="http://schemas.microsoft.com/office/drawing/2014/main" id="{B241A837-4526-9E66-FC88-2EBA6EA5EE83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73" name="Figura a mano libera: forma 872">
                    <a:extLst>
                      <a:ext uri="{FF2B5EF4-FFF2-40B4-BE49-F238E27FC236}">
                        <a16:creationId xmlns:a16="http://schemas.microsoft.com/office/drawing/2014/main" id="{24B5983E-ACBB-BC44-534F-2A1314930891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74" name="Figura a mano libera: forma 873">
                    <a:extLst>
                      <a:ext uri="{FF2B5EF4-FFF2-40B4-BE49-F238E27FC236}">
                        <a16:creationId xmlns:a16="http://schemas.microsoft.com/office/drawing/2014/main" id="{4913808B-F8E9-98C3-18B2-B75ED65C0A62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75" name="Figura a mano libera: forma 874">
                    <a:extLst>
                      <a:ext uri="{FF2B5EF4-FFF2-40B4-BE49-F238E27FC236}">
                        <a16:creationId xmlns:a16="http://schemas.microsoft.com/office/drawing/2014/main" id="{B3F85568-93C7-AA3C-0757-068BD6F50DBF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76" name="Figura a mano libera: forma 875">
                    <a:extLst>
                      <a:ext uri="{FF2B5EF4-FFF2-40B4-BE49-F238E27FC236}">
                        <a16:creationId xmlns:a16="http://schemas.microsoft.com/office/drawing/2014/main" id="{4C5AA6AD-E25C-1391-1E24-FB437B8FA40B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77" name="Figura a mano libera: forma 876">
                    <a:extLst>
                      <a:ext uri="{FF2B5EF4-FFF2-40B4-BE49-F238E27FC236}">
                        <a16:creationId xmlns:a16="http://schemas.microsoft.com/office/drawing/2014/main" id="{604F075C-71F2-D7AD-D93E-8EF6979FE324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47" name="Gruppo 846">
                  <a:extLst>
                    <a:ext uri="{FF2B5EF4-FFF2-40B4-BE49-F238E27FC236}">
                      <a16:creationId xmlns:a16="http://schemas.microsoft.com/office/drawing/2014/main" id="{C7EBDF59-FF3C-D1E7-3F40-C4B8DF33A7AE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864" name="Figura a mano libera: forma 863">
                    <a:extLst>
                      <a:ext uri="{FF2B5EF4-FFF2-40B4-BE49-F238E27FC236}">
                        <a16:creationId xmlns:a16="http://schemas.microsoft.com/office/drawing/2014/main" id="{B677AEFC-2912-5425-CD56-EF606EA88D92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65" name="Figura a mano libera: forma 864">
                    <a:extLst>
                      <a:ext uri="{FF2B5EF4-FFF2-40B4-BE49-F238E27FC236}">
                        <a16:creationId xmlns:a16="http://schemas.microsoft.com/office/drawing/2014/main" id="{6EA78AB2-66BF-244B-8020-5CC6F1E6A426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66" name="Figura a mano libera: forma 865">
                    <a:extLst>
                      <a:ext uri="{FF2B5EF4-FFF2-40B4-BE49-F238E27FC236}">
                        <a16:creationId xmlns:a16="http://schemas.microsoft.com/office/drawing/2014/main" id="{4C289B93-5C27-F5CD-98A4-65293386FCE7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67" name="Figura a mano libera: forma 866">
                    <a:extLst>
                      <a:ext uri="{FF2B5EF4-FFF2-40B4-BE49-F238E27FC236}">
                        <a16:creationId xmlns:a16="http://schemas.microsoft.com/office/drawing/2014/main" id="{B074EADA-6C7B-9AF1-8C9C-D5CA79B01401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68" name="Figura a mano libera: forma 867">
                    <a:extLst>
                      <a:ext uri="{FF2B5EF4-FFF2-40B4-BE49-F238E27FC236}">
                        <a16:creationId xmlns:a16="http://schemas.microsoft.com/office/drawing/2014/main" id="{9E841F8C-8F89-CC3D-0F2E-75F0CF2516F5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69" name="Figura a mano libera: forma 868">
                    <a:extLst>
                      <a:ext uri="{FF2B5EF4-FFF2-40B4-BE49-F238E27FC236}">
                        <a16:creationId xmlns:a16="http://schemas.microsoft.com/office/drawing/2014/main" id="{0DD36F1B-1BED-D797-2E0F-643E8A3CF6C1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70" name="Figura a mano libera: forma 869">
                    <a:extLst>
                      <a:ext uri="{FF2B5EF4-FFF2-40B4-BE49-F238E27FC236}">
                        <a16:creationId xmlns:a16="http://schemas.microsoft.com/office/drawing/2014/main" id="{177BF39A-2B60-72B1-702F-826E1D13BD0E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48" name="Gruppo 847">
                  <a:extLst>
                    <a:ext uri="{FF2B5EF4-FFF2-40B4-BE49-F238E27FC236}">
                      <a16:creationId xmlns:a16="http://schemas.microsoft.com/office/drawing/2014/main" id="{C874141C-74EC-07C2-6A11-17B261533909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857" name="Figura a mano libera: forma 856">
                    <a:extLst>
                      <a:ext uri="{FF2B5EF4-FFF2-40B4-BE49-F238E27FC236}">
                        <a16:creationId xmlns:a16="http://schemas.microsoft.com/office/drawing/2014/main" id="{89DB619F-3605-554E-E484-456CDD0F14C7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58" name="Figura a mano libera: forma 857">
                    <a:extLst>
                      <a:ext uri="{FF2B5EF4-FFF2-40B4-BE49-F238E27FC236}">
                        <a16:creationId xmlns:a16="http://schemas.microsoft.com/office/drawing/2014/main" id="{2875607E-7278-7BA3-5A96-5C0E379ECD7D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59" name="Figura a mano libera: forma 858">
                    <a:extLst>
                      <a:ext uri="{FF2B5EF4-FFF2-40B4-BE49-F238E27FC236}">
                        <a16:creationId xmlns:a16="http://schemas.microsoft.com/office/drawing/2014/main" id="{A2375D52-8AA8-398D-8D6C-D8653B6D1183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60" name="Figura a mano libera: forma 859">
                    <a:extLst>
                      <a:ext uri="{FF2B5EF4-FFF2-40B4-BE49-F238E27FC236}">
                        <a16:creationId xmlns:a16="http://schemas.microsoft.com/office/drawing/2014/main" id="{AEDED728-41C0-6014-50BF-BAEED01CD5DC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61" name="Figura a mano libera: forma 860">
                    <a:extLst>
                      <a:ext uri="{FF2B5EF4-FFF2-40B4-BE49-F238E27FC236}">
                        <a16:creationId xmlns:a16="http://schemas.microsoft.com/office/drawing/2014/main" id="{200C2D1C-B948-47DC-7B26-D2182B7F8EE9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62" name="Figura a mano libera: forma 861">
                    <a:extLst>
                      <a:ext uri="{FF2B5EF4-FFF2-40B4-BE49-F238E27FC236}">
                        <a16:creationId xmlns:a16="http://schemas.microsoft.com/office/drawing/2014/main" id="{2A557BA2-735D-78E1-94CF-41AC839234A7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63" name="Figura a mano libera: forma 862">
                    <a:extLst>
                      <a:ext uri="{FF2B5EF4-FFF2-40B4-BE49-F238E27FC236}">
                        <a16:creationId xmlns:a16="http://schemas.microsoft.com/office/drawing/2014/main" id="{2494F5A0-7244-52BA-6C00-0822EC8A8BE2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49" name="Gruppo 848">
                  <a:extLst>
                    <a:ext uri="{FF2B5EF4-FFF2-40B4-BE49-F238E27FC236}">
                      <a16:creationId xmlns:a16="http://schemas.microsoft.com/office/drawing/2014/main" id="{E20D1AE7-8B98-4E40-35CA-50ED875DB1B0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850" name="Figura a mano libera: forma 849">
                    <a:extLst>
                      <a:ext uri="{FF2B5EF4-FFF2-40B4-BE49-F238E27FC236}">
                        <a16:creationId xmlns:a16="http://schemas.microsoft.com/office/drawing/2014/main" id="{39F90BD9-91EC-07DC-9E76-135B12B8EE1C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51" name="Figura a mano libera: forma 850">
                    <a:extLst>
                      <a:ext uri="{FF2B5EF4-FFF2-40B4-BE49-F238E27FC236}">
                        <a16:creationId xmlns:a16="http://schemas.microsoft.com/office/drawing/2014/main" id="{59834011-0FD5-6DE7-A5B9-30BC88CCFCA0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52" name="Figura a mano libera: forma 851">
                    <a:extLst>
                      <a:ext uri="{FF2B5EF4-FFF2-40B4-BE49-F238E27FC236}">
                        <a16:creationId xmlns:a16="http://schemas.microsoft.com/office/drawing/2014/main" id="{6FFD928E-A61B-135B-89B9-A4589FF06F07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53" name="Figura a mano libera: forma 852">
                    <a:extLst>
                      <a:ext uri="{FF2B5EF4-FFF2-40B4-BE49-F238E27FC236}">
                        <a16:creationId xmlns:a16="http://schemas.microsoft.com/office/drawing/2014/main" id="{4BC2B0A0-4EEA-8BD0-6287-C6EAD92CC707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54" name="Figura a mano libera: forma 853">
                    <a:extLst>
                      <a:ext uri="{FF2B5EF4-FFF2-40B4-BE49-F238E27FC236}">
                        <a16:creationId xmlns:a16="http://schemas.microsoft.com/office/drawing/2014/main" id="{2AC2225A-2CEF-E1E8-0A9A-BA0C38A24D5C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55" name="Figura a mano libera: forma 854">
                    <a:extLst>
                      <a:ext uri="{FF2B5EF4-FFF2-40B4-BE49-F238E27FC236}">
                        <a16:creationId xmlns:a16="http://schemas.microsoft.com/office/drawing/2014/main" id="{80F85564-B72F-4EFA-2ADA-5042EFDB6D6A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56" name="Figura a mano libera: forma 855">
                    <a:extLst>
                      <a:ext uri="{FF2B5EF4-FFF2-40B4-BE49-F238E27FC236}">
                        <a16:creationId xmlns:a16="http://schemas.microsoft.com/office/drawing/2014/main" id="{AD156C91-96DB-D1FD-4CA3-1BA6E3E491D7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713" name="Gruppo 712">
                <a:extLst>
                  <a:ext uri="{FF2B5EF4-FFF2-40B4-BE49-F238E27FC236}">
                    <a16:creationId xmlns:a16="http://schemas.microsoft.com/office/drawing/2014/main" id="{226FDBCA-0436-E441-E417-838E5BF383EC}"/>
                  </a:ext>
                </a:extLst>
              </p:cNvPr>
              <p:cNvGrpSpPr/>
              <p:nvPr/>
            </p:nvGrpSpPr>
            <p:grpSpPr>
              <a:xfrm>
                <a:off x="899022" y="-1638337"/>
                <a:ext cx="12568720" cy="7503167"/>
                <a:chOff x="152400" y="-665226"/>
                <a:chExt cx="13018541" cy="7662374"/>
              </a:xfrm>
            </p:grpSpPr>
            <p:grpSp>
              <p:nvGrpSpPr>
                <p:cNvPr id="814" name="Gruppo 813">
                  <a:extLst>
                    <a:ext uri="{FF2B5EF4-FFF2-40B4-BE49-F238E27FC236}">
                      <a16:creationId xmlns:a16="http://schemas.microsoft.com/office/drawing/2014/main" id="{8F1CE73E-ED2B-37A1-D190-94D320A0F2E9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839" name="Figura a mano libera: forma 838">
                    <a:extLst>
                      <a:ext uri="{FF2B5EF4-FFF2-40B4-BE49-F238E27FC236}">
                        <a16:creationId xmlns:a16="http://schemas.microsoft.com/office/drawing/2014/main" id="{2EBA24F7-D6C3-45C8-23B1-D9BABB5AA0FB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40" name="Figura a mano libera: forma 839">
                    <a:extLst>
                      <a:ext uri="{FF2B5EF4-FFF2-40B4-BE49-F238E27FC236}">
                        <a16:creationId xmlns:a16="http://schemas.microsoft.com/office/drawing/2014/main" id="{D37C7C01-926C-06ED-7BDE-9D3C9A9C0A03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41" name="Figura a mano libera: forma 840">
                    <a:extLst>
                      <a:ext uri="{FF2B5EF4-FFF2-40B4-BE49-F238E27FC236}">
                        <a16:creationId xmlns:a16="http://schemas.microsoft.com/office/drawing/2014/main" id="{401A0B47-C268-CBD4-4B8E-3655EBDBEC8E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42" name="Figura a mano libera: forma 841">
                    <a:extLst>
                      <a:ext uri="{FF2B5EF4-FFF2-40B4-BE49-F238E27FC236}">
                        <a16:creationId xmlns:a16="http://schemas.microsoft.com/office/drawing/2014/main" id="{6948C1A3-8BF6-52B5-ED5F-908A83FCE7F4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43" name="Figura a mano libera: forma 842">
                    <a:extLst>
                      <a:ext uri="{FF2B5EF4-FFF2-40B4-BE49-F238E27FC236}">
                        <a16:creationId xmlns:a16="http://schemas.microsoft.com/office/drawing/2014/main" id="{6FDD6DB8-6C66-6BB7-89AC-8DE47A958CED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44" name="Figura a mano libera: forma 843">
                    <a:extLst>
                      <a:ext uri="{FF2B5EF4-FFF2-40B4-BE49-F238E27FC236}">
                        <a16:creationId xmlns:a16="http://schemas.microsoft.com/office/drawing/2014/main" id="{0E5DFC40-93B9-7164-A04F-2139A6CA78A1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45" name="Figura a mano libera: forma 844">
                    <a:extLst>
                      <a:ext uri="{FF2B5EF4-FFF2-40B4-BE49-F238E27FC236}">
                        <a16:creationId xmlns:a16="http://schemas.microsoft.com/office/drawing/2014/main" id="{87961156-C811-14AA-1A97-7F443433DBA4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15" name="Gruppo 814">
                  <a:extLst>
                    <a:ext uri="{FF2B5EF4-FFF2-40B4-BE49-F238E27FC236}">
                      <a16:creationId xmlns:a16="http://schemas.microsoft.com/office/drawing/2014/main" id="{D649776C-D1DD-4228-959B-218B59A1A83D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832" name="Figura a mano libera: forma 831">
                    <a:extLst>
                      <a:ext uri="{FF2B5EF4-FFF2-40B4-BE49-F238E27FC236}">
                        <a16:creationId xmlns:a16="http://schemas.microsoft.com/office/drawing/2014/main" id="{400AC0E2-A0B5-A584-28E5-B0C5E312481F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33" name="Figura a mano libera: forma 832">
                    <a:extLst>
                      <a:ext uri="{FF2B5EF4-FFF2-40B4-BE49-F238E27FC236}">
                        <a16:creationId xmlns:a16="http://schemas.microsoft.com/office/drawing/2014/main" id="{CCA3DDEB-177C-87F0-F57F-31DB8F29FA3C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34" name="Figura a mano libera: forma 833">
                    <a:extLst>
                      <a:ext uri="{FF2B5EF4-FFF2-40B4-BE49-F238E27FC236}">
                        <a16:creationId xmlns:a16="http://schemas.microsoft.com/office/drawing/2014/main" id="{4C9ACDFA-E53D-E9C5-FC22-B9BB38F5E285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35" name="Figura a mano libera: forma 834">
                    <a:extLst>
                      <a:ext uri="{FF2B5EF4-FFF2-40B4-BE49-F238E27FC236}">
                        <a16:creationId xmlns:a16="http://schemas.microsoft.com/office/drawing/2014/main" id="{99F2EEF6-2B1A-5387-60E3-23B8CD060ED5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36" name="Figura a mano libera: forma 835">
                    <a:extLst>
                      <a:ext uri="{FF2B5EF4-FFF2-40B4-BE49-F238E27FC236}">
                        <a16:creationId xmlns:a16="http://schemas.microsoft.com/office/drawing/2014/main" id="{6284AAC4-EF8D-6A1E-AE42-599918D68AD8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37" name="Figura a mano libera: forma 836">
                    <a:extLst>
                      <a:ext uri="{FF2B5EF4-FFF2-40B4-BE49-F238E27FC236}">
                        <a16:creationId xmlns:a16="http://schemas.microsoft.com/office/drawing/2014/main" id="{547022B8-0513-0B90-D553-41CD7B39E3EB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38" name="Figura a mano libera: forma 837">
                    <a:extLst>
                      <a:ext uri="{FF2B5EF4-FFF2-40B4-BE49-F238E27FC236}">
                        <a16:creationId xmlns:a16="http://schemas.microsoft.com/office/drawing/2014/main" id="{6BBC9304-DA51-FE91-951B-20D368723C86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16" name="Gruppo 815">
                  <a:extLst>
                    <a:ext uri="{FF2B5EF4-FFF2-40B4-BE49-F238E27FC236}">
                      <a16:creationId xmlns:a16="http://schemas.microsoft.com/office/drawing/2014/main" id="{FA1499F5-453E-B0D4-6D74-49DDF0930482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825" name="Figura a mano libera: forma 824">
                    <a:extLst>
                      <a:ext uri="{FF2B5EF4-FFF2-40B4-BE49-F238E27FC236}">
                        <a16:creationId xmlns:a16="http://schemas.microsoft.com/office/drawing/2014/main" id="{7CB12BC3-8C9D-620B-05D7-3775488B8867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26" name="Figura a mano libera: forma 825">
                    <a:extLst>
                      <a:ext uri="{FF2B5EF4-FFF2-40B4-BE49-F238E27FC236}">
                        <a16:creationId xmlns:a16="http://schemas.microsoft.com/office/drawing/2014/main" id="{62D94F8A-985F-1A6B-9221-C11F675B655A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27" name="Figura a mano libera: forma 826">
                    <a:extLst>
                      <a:ext uri="{FF2B5EF4-FFF2-40B4-BE49-F238E27FC236}">
                        <a16:creationId xmlns:a16="http://schemas.microsoft.com/office/drawing/2014/main" id="{04660439-2894-F2F0-27B1-FBFFA1C3B0C3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28" name="Figura a mano libera: forma 827">
                    <a:extLst>
                      <a:ext uri="{FF2B5EF4-FFF2-40B4-BE49-F238E27FC236}">
                        <a16:creationId xmlns:a16="http://schemas.microsoft.com/office/drawing/2014/main" id="{E8F6F091-132C-7717-848A-C5CF49DC9D36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29" name="Figura a mano libera: forma 828">
                    <a:extLst>
                      <a:ext uri="{FF2B5EF4-FFF2-40B4-BE49-F238E27FC236}">
                        <a16:creationId xmlns:a16="http://schemas.microsoft.com/office/drawing/2014/main" id="{E8096AE3-EE59-C6DC-9206-58325199BDAE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30" name="Figura a mano libera: forma 829">
                    <a:extLst>
                      <a:ext uri="{FF2B5EF4-FFF2-40B4-BE49-F238E27FC236}">
                        <a16:creationId xmlns:a16="http://schemas.microsoft.com/office/drawing/2014/main" id="{DC053753-065B-3752-1D18-F175814A2E57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31" name="Figura a mano libera: forma 830">
                    <a:extLst>
                      <a:ext uri="{FF2B5EF4-FFF2-40B4-BE49-F238E27FC236}">
                        <a16:creationId xmlns:a16="http://schemas.microsoft.com/office/drawing/2014/main" id="{69F60BC7-8A3C-58B5-15B5-D9FCB898C5ED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817" name="Gruppo 816">
                  <a:extLst>
                    <a:ext uri="{FF2B5EF4-FFF2-40B4-BE49-F238E27FC236}">
                      <a16:creationId xmlns:a16="http://schemas.microsoft.com/office/drawing/2014/main" id="{443BA7FA-1E65-606D-7AC5-C8E81F6782B9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818" name="Figura a mano libera: forma 817">
                    <a:extLst>
                      <a:ext uri="{FF2B5EF4-FFF2-40B4-BE49-F238E27FC236}">
                        <a16:creationId xmlns:a16="http://schemas.microsoft.com/office/drawing/2014/main" id="{C9F22876-418E-2E3D-4912-91FDCE477EAA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19" name="Figura a mano libera: forma 818">
                    <a:extLst>
                      <a:ext uri="{FF2B5EF4-FFF2-40B4-BE49-F238E27FC236}">
                        <a16:creationId xmlns:a16="http://schemas.microsoft.com/office/drawing/2014/main" id="{55BB76E6-EBFF-B7F6-E578-4298E0156222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20" name="Figura a mano libera: forma 819">
                    <a:extLst>
                      <a:ext uri="{FF2B5EF4-FFF2-40B4-BE49-F238E27FC236}">
                        <a16:creationId xmlns:a16="http://schemas.microsoft.com/office/drawing/2014/main" id="{A813C75D-01CF-1D90-006C-7DECDB76D320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21" name="Figura a mano libera: forma 820">
                    <a:extLst>
                      <a:ext uri="{FF2B5EF4-FFF2-40B4-BE49-F238E27FC236}">
                        <a16:creationId xmlns:a16="http://schemas.microsoft.com/office/drawing/2014/main" id="{81CD6B35-C956-103F-E72F-1CD9838C8046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22" name="Figura a mano libera: forma 821">
                    <a:extLst>
                      <a:ext uri="{FF2B5EF4-FFF2-40B4-BE49-F238E27FC236}">
                        <a16:creationId xmlns:a16="http://schemas.microsoft.com/office/drawing/2014/main" id="{AA5C9821-AC60-2BDF-F0BA-748078F844D4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23" name="Figura a mano libera: forma 822">
                    <a:extLst>
                      <a:ext uri="{FF2B5EF4-FFF2-40B4-BE49-F238E27FC236}">
                        <a16:creationId xmlns:a16="http://schemas.microsoft.com/office/drawing/2014/main" id="{D31EF18C-D6BC-BD5E-9767-68F83C0B2554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824" name="Figura a mano libera: forma 823">
                    <a:extLst>
                      <a:ext uri="{FF2B5EF4-FFF2-40B4-BE49-F238E27FC236}">
                        <a16:creationId xmlns:a16="http://schemas.microsoft.com/office/drawing/2014/main" id="{5D197F5F-3F6F-4D12-EA1F-310E256716AB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714" name="Gruppo 713">
                <a:extLst>
                  <a:ext uri="{FF2B5EF4-FFF2-40B4-BE49-F238E27FC236}">
                    <a16:creationId xmlns:a16="http://schemas.microsoft.com/office/drawing/2014/main" id="{164EBD7F-D1C8-9390-41FB-DDD838F56221}"/>
                  </a:ext>
                </a:extLst>
              </p:cNvPr>
              <p:cNvGrpSpPr/>
              <p:nvPr/>
            </p:nvGrpSpPr>
            <p:grpSpPr>
              <a:xfrm>
                <a:off x="-1079260" y="-2167357"/>
                <a:ext cx="15288420" cy="9941541"/>
                <a:chOff x="-1079260" y="-2167357"/>
                <a:chExt cx="15288420" cy="9941541"/>
              </a:xfrm>
            </p:grpSpPr>
            <p:grpSp>
              <p:nvGrpSpPr>
                <p:cNvPr id="715" name="Gruppo 714">
                  <a:extLst>
                    <a:ext uri="{FF2B5EF4-FFF2-40B4-BE49-F238E27FC236}">
                      <a16:creationId xmlns:a16="http://schemas.microsoft.com/office/drawing/2014/main" id="{16EAAA66-F31B-5E45-B2B3-02814F03227D}"/>
                    </a:ext>
                  </a:extLst>
                </p:cNvPr>
                <p:cNvGrpSpPr/>
                <p:nvPr/>
              </p:nvGrpSpPr>
              <p:grpSpPr>
                <a:xfrm>
                  <a:off x="-1079260" y="-114961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782" name="Gruppo 781">
                    <a:extLst>
                      <a:ext uri="{FF2B5EF4-FFF2-40B4-BE49-F238E27FC236}">
                        <a16:creationId xmlns:a16="http://schemas.microsoft.com/office/drawing/2014/main" id="{EF529285-9F0E-8C39-DAA1-3A092EABCE90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807" name="Figura a mano libera: forma 806">
                      <a:extLst>
                        <a:ext uri="{FF2B5EF4-FFF2-40B4-BE49-F238E27FC236}">
                          <a16:creationId xmlns:a16="http://schemas.microsoft.com/office/drawing/2014/main" id="{6455FFB5-F852-36A7-75BE-EF66C70E04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08" name="Figura a mano libera: forma 807">
                      <a:extLst>
                        <a:ext uri="{FF2B5EF4-FFF2-40B4-BE49-F238E27FC236}">
                          <a16:creationId xmlns:a16="http://schemas.microsoft.com/office/drawing/2014/main" id="{D7F5D148-EA7C-22A1-A5A6-78CB62F58C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09" name="Figura a mano libera: forma 808">
                      <a:extLst>
                        <a:ext uri="{FF2B5EF4-FFF2-40B4-BE49-F238E27FC236}">
                          <a16:creationId xmlns:a16="http://schemas.microsoft.com/office/drawing/2014/main" id="{E5E6F157-F34E-73DC-0938-56A06F38C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10" name="Figura a mano libera: forma 809">
                      <a:extLst>
                        <a:ext uri="{FF2B5EF4-FFF2-40B4-BE49-F238E27FC236}">
                          <a16:creationId xmlns:a16="http://schemas.microsoft.com/office/drawing/2014/main" id="{817035BC-64EF-CDB5-950A-88DFA606E7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11" name="Figura a mano libera: forma 810">
                      <a:extLst>
                        <a:ext uri="{FF2B5EF4-FFF2-40B4-BE49-F238E27FC236}">
                          <a16:creationId xmlns:a16="http://schemas.microsoft.com/office/drawing/2014/main" id="{8FA9776A-38AC-FECC-B90A-540DE4DBA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12" name="Figura a mano libera: forma 811">
                      <a:extLst>
                        <a:ext uri="{FF2B5EF4-FFF2-40B4-BE49-F238E27FC236}">
                          <a16:creationId xmlns:a16="http://schemas.microsoft.com/office/drawing/2014/main" id="{351AB080-65AE-C1E1-C746-1DB36A8A2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13" name="Figura a mano libera: forma 812">
                      <a:extLst>
                        <a:ext uri="{FF2B5EF4-FFF2-40B4-BE49-F238E27FC236}">
                          <a16:creationId xmlns:a16="http://schemas.microsoft.com/office/drawing/2014/main" id="{0B59BD08-1586-D38A-0303-6766F40140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783" name="Gruppo 782">
                    <a:extLst>
                      <a:ext uri="{FF2B5EF4-FFF2-40B4-BE49-F238E27FC236}">
                        <a16:creationId xmlns:a16="http://schemas.microsoft.com/office/drawing/2014/main" id="{DEF3F8B3-3308-76D9-CA46-10E4B9ED9C5B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800" name="Figura a mano libera: forma 799">
                      <a:extLst>
                        <a:ext uri="{FF2B5EF4-FFF2-40B4-BE49-F238E27FC236}">
                          <a16:creationId xmlns:a16="http://schemas.microsoft.com/office/drawing/2014/main" id="{FD743C54-0D9C-18CE-FF57-6CD77E47DE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01" name="Figura a mano libera: forma 800">
                      <a:extLst>
                        <a:ext uri="{FF2B5EF4-FFF2-40B4-BE49-F238E27FC236}">
                          <a16:creationId xmlns:a16="http://schemas.microsoft.com/office/drawing/2014/main" id="{29462BCE-D1B5-99AD-500A-8CAD5ED7ED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02" name="Figura a mano libera: forma 801">
                      <a:extLst>
                        <a:ext uri="{FF2B5EF4-FFF2-40B4-BE49-F238E27FC236}">
                          <a16:creationId xmlns:a16="http://schemas.microsoft.com/office/drawing/2014/main" id="{D7DE6260-2EFE-5F40-8BC7-02C436BA43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03" name="Figura a mano libera: forma 802">
                      <a:extLst>
                        <a:ext uri="{FF2B5EF4-FFF2-40B4-BE49-F238E27FC236}">
                          <a16:creationId xmlns:a16="http://schemas.microsoft.com/office/drawing/2014/main" id="{58FE8C6A-7FA0-C952-7963-0A987941A8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04" name="Figura a mano libera: forma 803">
                      <a:extLst>
                        <a:ext uri="{FF2B5EF4-FFF2-40B4-BE49-F238E27FC236}">
                          <a16:creationId xmlns:a16="http://schemas.microsoft.com/office/drawing/2014/main" id="{16D4C70E-9ABE-954F-DA93-037A0676B1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05" name="Figura a mano libera: forma 804">
                      <a:extLst>
                        <a:ext uri="{FF2B5EF4-FFF2-40B4-BE49-F238E27FC236}">
                          <a16:creationId xmlns:a16="http://schemas.microsoft.com/office/drawing/2014/main" id="{71822461-D474-78C4-0642-3393C6D10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06" name="Figura a mano libera: forma 805">
                      <a:extLst>
                        <a:ext uri="{FF2B5EF4-FFF2-40B4-BE49-F238E27FC236}">
                          <a16:creationId xmlns:a16="http://schemas.microsoft.com/office/drawing/2014/main" id="{152EA69F-17C9-2D4E-18B4-9E3291679E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784" name="Gruppo 783">
                    <a:extLst>
                      <a:ext uri="{FF2B5EF4-FFF2-40B4-BE49-F238E27FC236}">
                        <a16:creationId xmlns:a16="http://schemas.microsoft.com/office/drawing/2014/main" id="{171E03BA-7270-99CE-03F7-F66214373B25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793" name="Figura a mano libera: forma 792">
                      <a:extLst>
                        <a:ext uri="{FF2B5EF4-FFF2-40B4-BE49-F238E27FC236}">
                          <a16:creationId xmlns:a16="http://schemas.microsoft.com/office/drawing/2014/main" id="{DB61395B-AEED-825F-C7EA-73F3EBD65D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94" name="Figura a mano libera: forma 793">
                      <a:extLst>
                        <a:ext uri="{FF2B5EF4-FFF2-40B4-BE49-F238E27FC236}">
                          <a16:creationId xmlns:a16="http://schemas.microsoft.com/office/drawing/2014/main" id="{43C7F3B0-F347-7AC9-0B26-E7D8BB771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95" name="Figura a mano libera: forma 794">
                      <a:extLst>
                        <a:ext uri="{FF2B5EF4-FFF2-40B4-BE49-F238E27FC236}">
                          <a16:creationId xmlns:a16="http://schemas.microsoft.com/office/drawing/2014/main" id="{6405694F-4350-9DC4-8E06-B936D8C8DB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96" name="Figura a mano libera: forma 795">
                      <a:extLst>
                        <a:ext uri="{FF2B5EF4-FFF2-40B4-BE49-F238E27FC236}">
                          <a16:creationId xmlns:a16="http://schemas.microsoft.com/office/drawing/2014/main" id="{87D535C5-247A-12E6-FC03-CE20151A75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97" name="Figura a mano libera: forma 796">
                      <a:extLst>
                        <a:ext uri="{FF2B5EF4-FFF2-40B4-BE49-F238E27FC236}">
                          <a16:creationId xmlns:a16="http://schemas.microsoft.com/office/drawing/2014/main" id="{4CA02C73-1346-B934-4A12-25DF4B4DB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98" name="Figura a mano libera: forma 797">
                      <a:extLst>
                        <a:ext uri="{FF2B5EF4-FFF2-40B4-BE49-F238E27FC236}">
                          <a16:creationId xmlns:a16="http://schemas.microsoft.com/office/drawing/2014/main" id="{BE306B54-B3F5-A648-690C-D764D07420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99" name="Figura a mano libera: forma 798">
                      <a:extLst>
                        <a:ext uri="{FF2B5EF4-FFF2-40B4-BE49-F238E27FC236}">
                          <a16:creationId xmlns:a16="http://schemas.microsoft.com/office/drawing/2014/main" id="{012CA612-6444-4C58-1D81-8EFD5E1B8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785" name="Gruppo 784">
                    <a:extLst>
                      <a:ext uri="{FF2B5EF4-FFF2-40B4-BE49-F238E27FC236}">
                        <a16:creationId xmlns:a16="http://schemas.microsoft.com/office/drawing/2014/main" id="{54E3757D-15F3-978A-4897-5082BE289371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786" name="Figura a mano libera: forma 785">
                      <a:extLst>
                        <a:ext uri="{FF2B5EF4-FFF2-40B4-BE49-F238E27FC236}">
                          <a16:creationId xmlns:a16="http://schemas.microsoft.com/office/drawing/2014/main" id="{6DB6B301-6DED-BF4C-517D-8597164A74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87" name="Figura a mano libera: forma 786">
                      <a:extLst>
                        <a:ext uri="{FF2B5EF4-FFF2-40B4-BE49-F238E27FC236}">
                          <a16:creationId xmlns:a16="http://schemas.microsoft.com/office/drawing/2014/main" id="{A7C5E564-208C-36B0-1D49-8A1FEBE02B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88" name="Figura a mano libera: forma 787">
                      <a:extLst>
                        <a:ext uri="{FF2B5EF4-FFF2-40B4-BE49-F238E27FC236}">
                          <a16:creationId xmlns:a16="http://schemas.microsoft.com/office/drawing/2014/main" id="{BD34B995-A23D-A65D-7697-3A27781B58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89" name="Figura a mano libera: forma 788">
                      <a:extLst>
                        <a:ext uri="{FF2B5EF4-FFF2-40B4-BE49-F238E27FC236}">
                          <a16:creationId xmlns:a16="http://schemas.microsoft.com/office/drawing/2014/main" id="{BA4EF971-6800-3B1F-5709-FD7FAEC4A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90" name="Figura a mano libera: forma 789">
                      <a:extLst>
                        <a:ext uri="{FF2B5EF4-FFF2-40B4-BE49-F238E27FC236}">
                          <a16:creationId xmlns:a16="http://schemas.microsoft.com/office/drawing/2014/main" id="{52B95EDD-0C48-7DFD-B6CE-3E45531BB1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91" name="Figura a mano libera: forma 790">
                      <a:extLst>
                        <a:ext uri="{FF2B5EF4-FFF2-40B4-BE49-F238E27FC236}">
                          <a16:creationId xmlns:a16="http://schemas.microsoft.com/office/drawing/2014/main" id="{BB77CC5F-FBB8-F3CE-5AF9-5D7C13B240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92" name="Figura a mano libera: forma 791">
                      <a:extLst>
                        <a:ext uri="{FF2B5EF4-FFF2-40B4-BE49-F238E27FC236}">
                          <a16:creationId xmlns:a16="http://schemas.microsoft.com/office/drawing/2014/main" id="{E8BF4E99-47C0-4340-30CF-74EA8A4B9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716" name="Gruppo 715">
                  <a:extLst>
                    <a:ext uri="{FF2B5EF4-FFF2-40B4-BE49-F238E27FC236}">
                      <a16:creationId xmlns:a16="http://schemas.microsoft.com/office/drawing/2014/main" id="{4DE2012B-017E-B506-37F1-FE741DA0D281}"/>
                    </a:ext>
                  </a:extLst>
                </p:cNvPr>
                <p:cNvGrpSpPr/>
                <p:nvPr/>
              </p:nvGrpSpPr>
              <p:grpSpPr>
                <a:xfrm>
                  <a:off x="-910617" y="-100762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750" name="Gruppo 749">
                    <a:extLst>
                      <a:ext uri="{FF2B5EF4-FFF2-40B4-BE49-F238E27FC236}">
                        <a16:creationId xmlns:a16="http://schemas.microsoft.com/office/drawing/2014/main" id="{8E2E3475-C335-6896-BF5F-8663A77B42B8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775" name="Figura a mano libera: forma 774">
                      <a:extLst>
                        <a:ext uri="{FF2B5EF4-FFF2-40B4-BE49-F238E27FC236}">
                          <a16:creationId xmlns:a16="http://schemas.microsoft.com/office/drawing/2014/main" id="{BEF1A141-2E40-5C1A-EAA8-DC19593A44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76" name="Figura a mano libera: forma 775">
                      <a:extLst>
                        <a:ext uri="{FF2B5EF4-FFF2-40B4-BE49-F238E27FC236}">
                          <a16:creationId xmlns:a16="http://schemas.microsoft.com/office/drawing/2014/main" id="{ED8513E1-04B0-E338-F451-B204A4D9A6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77" name="Figura a mano libera: forma 776">
                      <a:extLst>
                        <a:ext uri="{FF2B5EF4-FFF2-40B4-BE49-F238E27FC236}">
                          <a16:creationId xmlns:a16="http://schemas.microsoft.com/office/drawing/2014/main" id="{9AFAA6D1-7839-C4AE-C624-CB8A607FC8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78" name="Figura a mano libera: forma 777">
                      <a:extLst>
                        <a:ext uri="{FF2B5EF4-FFF2-40B4-BE49-F238E27FC236}">
                          <a16:creationId xmlns:a16="http://schemas.microsoft.com/office/drawing/2014/main" id="{DBCD969B-6CC4-1185-9BCA-B186BEA10D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79" name="Figura a mano libera: forma 778">
                      <a:extLst>
                        <a:ext uri="{FF2B5EF4-FFF2-40B4-BE49-F238E27FC236}">
                          <a16:creationId xmlns:a16="http://schemas.microsoft.com/office/drawing/2014/main" id="{8972DDE1-CB97-71E2-582B-22CFFE02FD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80" name="Figura a mano libera: forma 779">
                      <a:extLst>
                        <a:ext uri="{FF2B5EF4-FFF2-40B4-BE49-F238E27FC236}">
                          <a16:creationId xmlns:a16="http://schemas.microsoft.com/office/drawing/2014/main" id="{551346BC-DA0B-BCD7-DDA8-B30296F13B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81" name="Figura a mano libera: forma 780">
                      <a:extLst>
                        <a:ext uri="{FF2B5EF4-FFF2-40B4-BE49-F238E27FC236}">
                          <a16:creationId xmlns:a16="http://schemas.microsoft.com/office/drawing/2014/main" id="{AB5B9D83-EC92-9DC3-8E59-08F0583B78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751" name="Gruppo 750">
                    <a:extLst>
                      <a:ext uri="{FF2B5EF4-FFF2-40B4-BE49-F238E27FC236}">
                        <a16:creationId xmlns:a16="http://schemas.microsoft.com/office/drawing/2014/main" id="{73E81705-5F98-E776-EE9F-F5C949A8A3C4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768" name="Figura a mano libera: forma 767">
                      <a:extLst>
                        <a:ext uri="{FF2B5EF4-FFF2-40B4-BE49-F238E27FC236}">
                          <a16:creationId xmlns:a16="http://schemas.microsoft.com/office/drawing/2014/main" id="{DBD60C7C-7089-5AB9-2DA7-AC7D12ACE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69" name="Figura a mano libera: forma 768">
                      <a:extLst>
                        <a:ext uri="{FF2B5EF4-FFF2-40B4-BE49-F238E27FC236}">
                          <a16:creationId xmlns:a16="http://schemas.microsoft.com/office/drawing/2014/main" id="{D744F586-5802-7F71-7748-74D954BCA9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70" name="Figura a mano libera: forma 769">
                      <a:extLst>
                        <a:ext uri="{FF2B5EF4-FFF2-40B4-BE49-F238E27FC236}">
                          <a16:creationId xmlns:a16="http://schemas.microsoft.com/office/drawing/2014/main" id="{1F8A68B2-2FCC-2980-F51D-F054AF8888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71" name="Figura a mano libera: forma 770">
                      <a:extLst>
                        <a:ext uri="{FF2B5EF4-FFF2-40B4-BE49-F238E27FC236}">
                          <a16:creationId xmlns:a16="http://schemas.microsoft.com/office/drawing/2014/main" id="{5072A13E-C24A-6B30-5B5D-751B65DA4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72" name="Figura a mano libera: forma 771">
                      <a:extLst>
                        <a:ext uri="{FF2B5EF4-FFF2-40B4-BE49-F238E27FC236}">
                          <a16:creationId xmlns:a16="http://schemas.microsoft.com/office/drawing/2014/main" id="{78076089-C217-ED83-FFA1-F54AB11EB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73" name="Figura a mano libera: forma 772">
                      <a:extLst>
                        <a:ext uri="{FF2B5EF4-FFF2-40B4-BE49-F238E27FC236}">
                          <a16:creationId xmlns:a16="http://schemas.microsoft.com/office/drawing/2014/main" id="{13918BAD-CA83-FF6E-6696-06D6E53934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74" name="Figura a mano libera: forma 773">
                      <a:extLst>
                        <a:ext uri="{FF2B5EF4-FFF2-40B4-BE49-F238E27FC236}">
                          <a16:creationId xmlns:a16="http://schemas.microsoft.com/office/drawing/2014/main" id="{F5A46784-62B0-E171-88D5-C1AF7D937B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752" name="Gruppo 751">
                    <a:extLst>
                      <a:ext uri="{FF2B5EF4-FFF2-40B4-BE49-F238E27FC236}">
                        <a16:creationId xmlns:a16="http://schemas.microsoft.com/office/drawing/2014/main" id="{60CD7701-1BD4-A32B-43A4-DA0147F63E30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761" name="Figura a mano libera: forma 760">
                      <a:extLst>
                        <a:ext uri="{FF2B5EF4-FFF2-40B4-BE49-F238E27FC236}">
                          <a16:creationId xmlns:a16="http://schemas.microsoft.com/office/drawing/2014/main" id="{3DC8A87E-6796-9102-38A0-E287026F32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62" name="Figura a mano libera: forma 761">
                      <a:extLst>
                        <a:ext uri="{FF2B5EF4-FFF2-40B4-BE49-F238E27FC236}">
                          <a16:creationId xmlns:a16="http://schemas.microsoft.com/office/drawing/2014/main" id="{BBC8ECD6-3F97-BC7E-49F3-8446DD1190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63" name="Figura a mano libera: forma 762">
                      <a:extLst>
                        <a:ext uri="{FF2B5EF4-FFF2-40B4-BE49-F238E27FC236}">
                          <a16:creationId xmlns:a16="http://schemas.microsoft.com/office/drawing/2014/main" id="{04BFA363-F78E-ED00-B279-D1B5E426C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64" name="Figura a mano libera: forma 763">
                      <a:extLst>
                        <a:ext uri="{FF2B5EF4-FFF2-40B4-BE49-F238E27FC236}">
                          <a16:creationId xmlns:a16="http://schemas.microsoft.com/office/drawing/2014/main" id="{6A039EFE-9124-70FD-E99A-DD55D19F96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65" name="Figura a mano libera: forma 764">
                      <a:extLst>
                        <a:ext uri="{FF2B5EF4-FFF2-40B4-BE49-F238E27FC236}">
                          <a16:creationId xmlns:a16="http://schemas.microsoft.com/office/drawing/2014/main" id="{5C2E8D0F-582D-FB50-2ED2-529A5EFD3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66" name="Figura a mano libera: forma 765">
                      <a:extLst>
                        <a:ext uri="{FF2B5EF4-FFF2-40B4-BE49-F238E27FC236}">
                          <a16:creationId xmlns:a16="http://schemas.microsoft.com/office/drawing/2014/main" id="{DC729DBC-9091-2CBC-697D-6ED7E354CC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67" name="Figura a mano libera: forma 766">
                      <a:extLst>
                        <a:ext uri="{FF2B5EF4-FFF2-40B4-BE49-F238E27FC236}">
                          <a16:creationId xmlns:a16="http://schemas.microsoft.com/office/drawing/2014/main" id="{34D3D52A-FF82-2602-3523-7475E456A9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753" name="Gruppo 752">
                    <a:extLst>
                      <a:ext uri="{FF2B5EF4-FFF2-40B4-BE49-F238E27FC236}">
                        <a16:creationId xmlns:a16="http://schemas.microsoft.com/office/drawing/2014/main" id="{1D23E779-8615-0258-82B7-56F471309B15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754" name="Figura a mano libera: forma 753">
                      <a:extLst>
                        <a:ext uri="{FF2B5EF4-FFF2-40B4-BE49-F238E27FC236}">
                          <a16:creationId xmlns:a16="http://schemas.microsoft.com/office/drawing/2014/main" id="{8306B38E-1986-C093-4DE4-976D452682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55" name="Figura a mano libera: forma 754">
                      <a:extLst>
                        <a:ext uri="{FF2B5EF4-FFF2-40B4-BE49-F238E27FC236}">
                          <a16:creationId xmlns:a16="http://schemas.microsoft.com/office/drawing/2014/main" id="{E66DCCCB-D6BE-854E-2C2B-1F1A90562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56" name="Figura a mano libera: forma 755">
                      <a:extLst>
                        <a:ext uri="{FF2B5EF4-FFF2-40B4-BE49-F238E27FC236}">
                          <a16:creationId xmlns:a16="http://schemas.microsoft.com/office/drawing/2014/main" id="{061AF95B-126F-F52E-5927-E5F07AE0D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57" name="Figura a mano libera: forma 756">
                      <a:extLst>
                        <a:ext uri="{FF2B5EF4-FFF2-40B4-BE49-F238E27FC236}">
                          <a16:creationId xmlns:a16="http://schemas.microsoft.com/office/drawing/2014/main" id="{82878BFF-DED6-1D75-C7D2-D7962D2CED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58" name="Figura a mano libera: forma 757">
                      <a:extLst>
                        <a:ext uri="{FF2B5EF4-FFF2-40B4-BE49-F238E27FC236}">
                          <a16:creationId xmlns:a16="http://schemas.microsoft.com/office/drawing/2014/main" id="{14DF1C97-9488-72CD-11AD-A65AACACCE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59" name="Figura a mano libera: forma 758">
                      <a:extLst>
                        <a:ext uri="{FF2B5EF4-FFF2-40B4-BE49-F238E27FC236}">
                          <a16:creationId xmlns:a16="http://schemas.microsoft.com/office/drawing/2014/main" id="{9FF02D9B-7848-0BCC-B8F0-A116B36CD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60" name="Figura a mano libera: forma 759">
                      <a:extLst>
                        <a:ext uri="{FF2B5EF4-FFF2-40B4-BE49-F238E27FC236}">
                          <a16:creationId xmlns:a16="http://schemas.microsoft.com/office/drawing/2014/main" id="{DFB678FE-D700-8E53-4069-6788D7E2CF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717" name="Gruppo 716">
                  <a:extLst>
                    <a:ext uri="{FF2B5EF4-FFF2-40B4-BE49-F238E27FC236}">
                      <a16:creationId xmlns:a16="http://schemas.microsoft.com/office/drawing/2014/main" id="{C4B58B73-3EA6-371F-429E-F8CC86B8EE84}"/>
                    </a:ext>
                  </a:extLst>
                </p:cNvPr>
                <p:cNvGrpSpPr/>
                <p:nvPr/>
              </p:nvGrpSpPr>
              <p:grpSpPr>
                <a:xfrm>
                  <a:off x="1034265" y="-2167357"/>
                  <a:ext cx="13174895" cy="7985964"/>
                  <a:chOff x="152400" y="-665226"/>
                  <a:chExt cx="13018541" cy="7662374"/>
                </a:xfrm>
              </p:grpSpPr>
              <p:grpSp>
                <p:nvGrpSpPr>
                  <p:cNvPr id="718" name="Gruppo 717">
                    <a:extLst>
                      <a:ext uri="{FF2B5EF4-FFF2-40B4-BE49-F238E27FC236}">
                        <a16:creationId xmlns:a16="http://schemas.microsoft.com/office/drawing/2014/main" id="{BB275539-0BA6-B1C9-CC27-EA45548478F2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743" name="Figura a mano libera: forma 742">
                      <a:extLst>
                        <a:ext uri="{FF2B5EF4-FFF2-40B4-BE49-F238E27FC236}">
                          <a16:creationId xmlns:a16="http://schemas.microsoft.com/office/drawing/2014/main" id="{2E78063F-EDBF-BAD6-7358-8F724B59EF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44" name="Figura a mano libera: forma 743">
                      <a:extLst>
                        <a:ext uri="{FF2B5EF4-FFF2-40B4-BE49-F238E27FC236}">
                          <a16:creationId xmlns:a16="http://schemas.microsoft.com/office/drawing/2014/main" id="{B1AB9123-EBE6-1CE8-8BB0-5E34A5AB02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45" name="Figura a mano libera: forma 744">
                      <a:extLst>
                        <a:ext uri="{FF2B5EF4-FFF2-40B4-BE49-F238E27FC236}">
                          <a16:creationId xmlns:a16="http://schemas.microsoft.com/office/drawing/2014/main" id="{AF6D4103-3C0D-A53B-0389-D8504A5EE4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46" name="Figura a mano libera: forma 745">
                      <a:extLst>
                        <a:ext uri="{FF2B5EF4-FFF2-40B4-BE49-F238E27FC236}">
                          <a16:creationId xmlns:a16="http://schemas.microsoft.com/office/drawing/2014/main" id="{94FF321A-B0BA-0946-98DD-5231840BD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47" name="Figura a mano libera: forma 746">
                      <a:extLst>
                        <a:ext uri="{FF2B5EF4-FFF2-40B4-BE49-F238E27FC236}">
                          <a16:creationId xmlns:a16="http://schemas.microsoft.com/office/drawing/2014/main" id="{8C36A9FD-3C97-0B19-1EF3-C841B2B48F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48" name="Figura a mano libera: forma 747">
                      <a:extLst>
                        <a:ext uri="{FF2B5EF4-FFF2-40B4-BE49-F238E27FC236}">
                          <a16:creationId xmlns:a16="http://schemas.microsoft.com/office/drawing/2014/main" id="{8AE70D40-ADF4-008C-4030-1F7A098B1C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49" name="Figura a mano libera: forma 748">
                      <a:extLst>
                        <a:ext uri="{FF2B5EF4-FFF2-40B4-BE49-F238E27FC236}">
                          <a16:creationId xmlns:a16="http://schemas.microsoft.com/office/drawing/2014/main" id="{89E4839E-3B39-053E-3EFE-F3586156D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719" name="Gruppo 718">
                    <a:extLst>
                      <a:ext uri="{FF2B5EF4-FFF2-40B4-BE49-F238E27FC236}">
                        <a16:creationId xmlns:a16="http://schemas.microsoft.com/office/drawing/2014/main" id="{21093BD0-3AC1-5D36-C105-B92F30FF84EC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736" name="Figura a mano libera: forma 735">
                      <a:extLst>
                        <a:ext uri="{FF2B5EF4-FFF2-40B4-BE49-F238E27FC236}">
                          <a16:creationId xmlns:a16="http://schemas.microsoft.com/office/drawing/2014/main" id="{4181360B-67E8-CBC6-E16C-97B3617CF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37" name="Figura a mano libera: forma 736">
                      <a:extLst>
                        <a:ext uri="{FF2B5EF4-FFF2-40B4-BE49-F238E27FC236}">
                          <a16:creationId xmlns:a16="http://schemas.microsoft.com/office/drawing/2014/main" id="{13199A91-2F6A-6D1A-DC3A-38F6179CB9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38" name="Figura a mano libera: forma 737">
                      <a:extLst>
                        <a:ext uri="{FF2B5EF4-FFF2-40B4-BE49-F238E27FC236}">
                          <a16:creationId xmlns:a16="http://schemas.microsoft.com/office/drawing/2014/main" id="{89318733-8795-173A-8612-4EE2B6BC5B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39" name="Figura a mano libera: forma 738">
                      <a:extLst>
                        <a:ext uri="{FF2B5EF4-FFF2-40B4-BE49-F238E27FC236}">
                          <a16:creationId xmlns:a16="http://schemas.microsoft.com/office/drawing/2014/main" id="{0C0E3803-9587-137F-2D0A-FABFAC8AB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40" name="Figura a mano libera: forma 739">
                      <a:extLst>
                        <a:ext uri="{FF2B5EF4-FFF2-40B4-BE49-F238E27FC236}">
                          <a16:creationId xmlns:a16="http://schemas.microsoft.com/office/drawing/2014/main" id="{69059E6A-DD68-9520-0A10-F2EC2DAFDC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41" name="Figura a mano libera: forma 740">
                      <a:extLst>
                        <a:ext uri="{FF2B5EF4-FFF2-40B4-BE49-F238E27FC236}">
                          <a16:creationId xmlns:a16="http://schemas.microsoft.com/office/drawing/2014/main" id="{BFAE204A-A5F8-81A9-283B-B9630ED3BB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42" name="Figura a mano libera: forma 741">
                      <a:extLst>
                        <a:ext uri="{FF2B5EF4-FFF2-40B4-BE49-F238E27FC236}">
                          <a16:creationId xmlns:a16="http://schemas.microsoft.com/office/drawing/2014/main" id="{3D9FF575-1721-A6A1-2231-B63463002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720" name="Gruppo 719">
                    <a:extLst>
                      <a:ext uri="{FF2B5EF4-FFF2-40B4-BE49-F238E27FC236}">
                        <a16:creationId xmlns:a16="http://schemas.microsoft.com/office/drawing/2014/main" id="{5FEE7F2C-2F15-0CE0-50A1-DB037DE163C0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729" name="Figura a mano libera: forma 728">
                      <a:extLst>
                        <a:ext uri="{FF2B5EF4-FFF2-40B4-BE49-F238E27FC236}">
                          <a16:creationId xmlns:a16="http://schemas.microsoft.com/office/drawing/2014/main" id="{0FC7F693-3882-2502-D2AD-B29469E30B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30" name="Figura a mano libera: forma 729">
                      <a:extLst>
                        <a:ext uri="{FF2B5EF4-FFF2-40B4-BE49-F238E27FC236}">
                          <a16:creationId xmlns:a16="http://schemas.microsoft.com/office/drawing/2014/main" id="{1FAB91BA-1002-9A71-6315-A207B1E5C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31" name="Figura a mano libera: forma 730">
                      <a:extLst>
                        <a:ext uri="{FF2B5EF4-FFF2-40B4-BE49-F238E27FC236}">
                          <a16:creationId xmlns:a16="http://schemas.microsoft.com/office/drawing/2014/main" id="{31372C36-24C9-6721-A1FD-B08DF1E615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32" name="Figura a mano libera: forma 731">
                      <a:extLst>
                        <a:ext uri="{FF2B5EF4-FFF2-40B4-BE49-F238E27FC236}">
                          <a16:creationId xmlns:a16="http://schemas.microsoft.com/office/drawing/2014/main" id="{5DB82086-EEA1-1B6A-66EB-F6DD32CBA6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33" name="Figura a mano libera: forma 732">
                      <a:extLst>
                        <a:ext uri="{FF2B5EF4-FFF2-40B4-BE49-F238E27FC236}">
                          <a16:creationId xmlns:a16="http://schemas.microsoft.com/office/drawing/2014/main" id="{456FDA99-D6A9-EB9D-390B-CDFF28F0AA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34" name="Figura a mano libera: forma 733">
                      <a:extLst>
                        <a:ext uri="{FF2B5EF4-FFF2-40B4-BE49-F238E27FC236}">
                          <a16:creationId xmlns:a16="http://schemas.microsoft.com/office/drawing/2014/main" id="{FBDE797E-1136-8125-18EE-CD255243FE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35" name="Figura a mano libera: forma 734">
                      <a:extLst>
                        <a:ext uri="{FF2B5EF4-FFF2-40B4-BE49-F238E27FC236}">
                          <a16:creationId xmlns:a16="http://schemas.microsoft.com/office/drawing/2014/main" id="{41919283-15B4-5553-DE9C-75750C569A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721" name="Gruppo 720">
                    <a:extLst>
                      <a:ext uri="{FF2B5EF4-FFF2-40B4-BE49-F238E27FC236}">
                        <a16:creationId xmlns:a16="http://schemas.microsoft.com/office/drawing/2014/main" id="{76F03AF1-4540-4EF1-E796-AB513E34880F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722" name="Figura a mano libera: forma 721">
                      <a:extLst>
                        <a:ext uri="{FF2B5EF4-FFF2-40B4-BE49-F238E27FC236}">
                          <a16:creationId xmlns:a16="http://schemas.microsoft.com/office/drawing/2014/main" id="{60374BBF-D5CD-C4C9-43F5-22F2937687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23" name="Figura a mano libera: forma 722">
                      <a:extLst>
                        <a:ext uri="{FF2B5EF4-FFF2-40B4-BE49-F238E27FC236}">
                          <a16:creationId xmlns:a16="http://schemas.microsoft.com/office/drawing/2014/main" id="{D1BF929D-6875-1DAD-7BBD-778D202E7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24" name="Figura a mano libera: forma 723">
                      <a:extLst>
                        <a:ext uri="{FF2B5EF4-FFF2-40B4-BE49-F238E27FC236}">
                          <a16:creationId xmlns:a16="http://schemas.microsoft.com/office/drawing/2014/main" id="{09294F29-C74F-99BE-4DDE-450AAA524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25" name="Figura a mano libera: forma 724">
                      <a:extLst>
                        <a:ext uri="{FF2B5EF4-FFF2-40B4-BE49-F238E27FC236}">
                          <a16:creationId xmlns:a16="http://schemas.microsoft.com/office/drawing/2014/main" id="{8B07F185-2A2B-A970-D354-88E00563B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26" name="Figura a mano libera: forma 725">
                      <a:extLst>
                        <a:ext uri="{FF2B5EF4-FFF2-40B4-BE49-F238E27FC236}">
                          <a16:creationId xmlns:a16="http://schemas.microsoft.com/office/drawing/2014/main" id="{7AB3D5D0-7375-6DA0-9D40-C7F9352D2B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27" name="Figura a mano libera: forma 726">
                      <a:extLst>
                        <a:ext uri="{FF2B5EF4-FFF2-40B4-BE49-F238E27FC236}">
                          <a16:creationId xmlns:a16="http://schemas.microsoft.com/office/drawing/2014/main" id="{F90F8DB2-31D5-4E39-9B44-B07B1F051A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28" name="Figura a mano libera: forma 727">
                      <a:extLst>
                        <a:ext uri="{FF2B5EF4-FFF2-40B4-BE49-F238E27FC236}">
                          <a16:creationId xmlns:a16="http://schemas.microsoft.com/office/drawing/2014/main" id="{F4055365-4275-755E-86A5-02086EB3A8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</p:grpSp>
        <p:grpSp>
          <p:nvGrpSpPr>
            <p:cNvPr id="545" name="Gruppo 544">
              <a:extLst>
                <a:ext uri="{FF2B5EF4-FFF2-40B4-BE49-F238E27FC236}">
                  <a16:creationId xmlns:a16="http://schemas.microsoft.com/office/drawing/2014/main" id="{222DA23F-B30A-5281-386F-5B75F568D6FF}"/>
                </a:ext>
              </a:extLst>
            </p:cNvPr>
            <p:cNvGrpSpPr/>
            <p:nvPr/>
          </p:nvGrpSpPr>
          <p:grpSpPr>
            <a:xfrm>
              <a:off x="-1131871" y="-2311050"/>
              <a:ext cx="15341031" cy="9941541"/>
              <a:chOff x="-1131871" y="-2167357"/>
              <a:chExt cx="15341031" cy="9941541"/>
            </a:xfrm>
          </p:grpSpPr>
          <p:grpSp>
            <p:nvGrpSpPr>
              <p:cNvPr id="546" name="Gruppo 545">
                <a:extLst>
                  <a:ext uri="{FF2B5EF4-FFF2-40B4-BE49-F238E27FC236}">
                    <a16:creationId xmlns:a16="http://schemas.microsoft.com/office/drawing/2014/main" id="{EBC09789-9CB0-C535-F365-9C302C6B8F88}"/>
                  </a:ext>
                </a:extLst>
              </p:cNvPr>
              <p:cNvGrpSpPr/>
              <p:nvPr/>
            </p:nvGrpSpPr>
            <p:grpSpPr>
              <a:xfrm>
                <a:off x="-1131871" y="-1065918"/>
                <a:ext cx="14406081" cy="8781810"/>
                <a:chOff x="152400" y="-665226"/>
                <a:chExt cx="13018541" cy="7662374"/>
              </a:xfrm>
            </p:grpSpPr>
            <p:grpSp>
              <p:nvGrpSpPr>
                <p:cNvPr id="680" name="Gruppo 679">
                  <a:extLst>
                    <a:ext uri="{FF2B5EF4-FFF2-40B4-BE49-F238E27FC236}">
                      <a16:creationId xmlns:a16="http://schemas.microsoft.com/office/drawing/2014/main" id="{0605253A-F365-6FA3-FAF2-0C3D62014A50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705" name="Figura a mano libera: forma 704">
                    <a:extLst>
                      <a:ext uri="{FF2B5EF4-FFF2-40B4-BE49-F238E27FC236}">
                        <a16:creationId xmlns:a16="http://schemas.microsoft.com/office/drawing/2014/main" id="{C2D35EA6-3835-A071-C154-D83DBB1173BD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706" name="Figura a mano libera: forma 705">
                    <a:extLst>
                      <a:ext uri="{FF2B5EF4-FFF2-40B4-BE49-F238E27FC236}">
                        <a16:creationId xmlns:a16="http://schemas.microsoft.com/office/drawing/2014/main" id="{0CD20D44-930B-A555-F63D-E2716390ECB7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707" name="Figura a mano libera: forma 706">
                    <a:extLst>
                      <a:ext uri="{FF2B5EF4-FFF2-40B4-BE49-F238E27FC236}">
                        <a16:creationId xmlns:a16="http://schemas.microsoft.com/office/drawing/2014/main" id="{FA15C409-3CCA-698E-A5E8-3EEFBACD87B3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708" name="Figura a mano libera: forma 707">
                    <a:extLst>
                      <a:ext uri="{FF2B5EF4-FFF2-40B4-BE49-F238E27FC236}">
                        <a16:creationId xmlns:a16="http://schemas.microsoft.com/office/drawing/2014/main" id="{5E5437D1-EA07-5F1E-485D-1F5543BF3DA2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709" name="Figura a mano libera: forma 708">
                    <a:extLst>
                      <a:ext uri="{FF2B5EF4-FFF2-40B4-BE49-F238E27FC236}">
                        <a16:creationId xmlns:a16="http://schemas.microsoft.com/office/drawing/2014/main" id="{25471C1D-598D-C449-5CBB-FC3223F8D292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710" name="Figura a mano libera: forma 709">
                    <a:extLst>
                      <a:ext uri="{FF2B5EF4-FFF2-40B4-BE49-F238E27FC236}">
                        <a16:creationId xmlns:a16="http://schemas.microsoft.com/office/drawing/2014/main" id="{4BBBCB68-2524-0872-8202-923E6D380D3E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711" name="Figura a mano libera: forma 710">
                    <a:extLst>
                      <a:ext uri="{FF2B5EF4-FFF2-40B4-BE49-F238E27FC236}">
                        <a16:creationId xmlns:a16="http://schemas.microsoft.com/office/drawing/2014/main" id="{1221C480-3345-03F8-E3E7-24C74DE28678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681" name="Gruppo 680">
                  <a:extLst>
                    <a:ext uri="{FF2B5EF4-FFF2-40B4-BE49-F238E27FC236}">
                      <a16:creationId xmlns:a16="http://schemas.microsoft.com/office/drawing/2014/main" id="{8BBA43C3-A20E-EE54-8EA4-21842BF65BFB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698" name="Figura a mano libera: forma 697">
                    <a:extLst>
                      <a:ext uri="{FF2B5EF4-FFF2-40B4-BE49-F238E27FC236}">
                        <a16:creationId xmlns:a16="http://schemas.microsoft.com/office/drawing/2014/main" id="{4D72CA78-0B28-F3C4-6CA6-48CF9253B792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99" name="Figura a mano libera: forma 698">
                    <a:extLst>
                      <a:ext uri="{FF2B5EF4-FFF2-40B4-BE49-F238E27FC236}">
                        <a16:creationId xmlns:a16="http://schemas.microsoft.com/office/drawing/2014/main" id="{1E1D7D84-5573-2EB7-1391-4DB764148AFB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700" name="Figura a mano libera: forma 699">
                    <a:extLst>
                      <a:ext uri="{FF2B5EF4-FFF2-40B4-BE49-F238E27FC236}">
                        <a16:creationId xmlns:a16="http://schemas.microsoft.com/office/drawing/2014/main" id="{DB771DB2-9F12-A2E4-E9F3-3A6EC69FFD9E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701" name="Figura a mano libera: forma 700">
                    <a:extLst>
                      <a:ext uri="{FF2B5EF4-FFF2-40B4-BE49-F238E27FC236}">
                        <a16:creationId xmlns:a16="http://schemas.microsoft.com/office/drawing/2014/main" id="{7F39132F-20C1-84B6-33D7-1F46B8F9968A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702" name="Figura a mano libera: forma 701">
                    <a:extLst>
                      <a:ext uri="{FF2B5EF4-FFF2-40B4-BE49-F238E27FC236}">
                        <a16:creationId xmlns:a16="http://schemas.microsoft.com/office/drawing/2014/main" id="{41E01675-A76D-06BF-B101-0BA5177D21C5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703" name="Figura a mano libera: forma 702">
                    <a:extLst>
                      <a:ext uri="{FF2B5EF4-FFF2-40B4-BE49-F238E27FC236}">
                        <a16:creationId xmlns:a16="http://schemas.microsoft.com/office/drawing/2014/main" id="{29B28076-49DA-DA5B-E986-03C16437D239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704" name="Figura a mano libera: forma 703">
                    <a:extLst>
                      <a:ext uri="{FF2B5EF4-FFF2-40B4-BE49-F238E27FC236}">
                        <a16:creationId xmlns:a16="http://schemas.microsoft.com/office/drawing/2014/main" id="{D6CC5BC9-1EF0-C650-7067-03D116227D70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682" name="Gruppo 681">
                  <a:extLst>
                    <a:ext uri="{FF2B5EF4-FFF2-40B4-BE49-F238E27FC236}">
                      <a16:creationId xmlns:a16="http://schemas.microsoft.com/office/drawing/2014/main" id="{62A8C340-3E13-E5F4-DBC3-D10E4CD34E0E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691" name="Figura a mano libera: forma 690">
                    <a:extLst>
                      <a:ext uri="{FF2B5EF4-FFF2-40B4-BE49-F238E27FC236}">
                        <a16:creationId xmlns:a16="http://schemas.microsoft.com/office/drawing/2014/main" id="{7D77C901-6971-4232-16DF-0C52D584FF04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92" name="Figura a mano libera: forma 691">
                    <a:extLst>
                      <a:ext uri="{FF2B5EF4-FFF2-40B4-BE49-F238E27FC236}">
                        <a16:creationId xmlns:a16="http://schemas.microsoft.com/office/drawing/2014/main" id="{2BE00FFE-6BE3-C2EF-A6AB-FB95962C28BB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93" name="Figura a mano libera: forma 692">
                    <a:extLst>
                      <a:ext uri="{FF2B5EF4-FFF2-40B4-BE49-F238E27FC236}">
                        <a16:creationId xmlns:a16="http://schemas.microsoft.com/office/drawing/2014/main" id="{1BF8F0DF-111B-9127-D44F-5F3331A246DF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94" name="Figura a mano libera: forma 693">
                    <a:extLst>
                      <a:ext uri="{FF2B5EF4-FFF2-40B4-BE49-F238E27FC236}">
                        <a16:creationId xmlns:a16="http://schemas.microsoft.com/office/drawing/2014/main" id="{A74103A1-6A6E-0FAB-E75E-24AB8DA4781B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95" name="Figura a mano libera: forma 694">
                    <a:extLst>
                      <a:ext uri="{FF2B5EF4-FFF2-40B4-BE49-F238E27FC236}">
                        <a16:creationId xmlns:a16="http://schemas.microsoft.com/office/drawing/2014/main" id="{866B863C-71EF-7B77-1566-16865324617B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96" name="Figura a mano libera: forma 695">
                    <a:extLst>
                      <a:ext uri="{FF2B5EF4-FFF2-40B4-BE49-F238E27FC236}">
                        <a16:creationId xmlns:a16="http://schemas.microsoft.com/office/drawing/2014/main" id="{E40DC223-AD8C-A92D-DB73-825F8152154E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97" name="Figura a mano libera: forma 696">
                    <a:extLst>
                      <a:ext uri="{FF2B5EF4-FFF2-40B4-BE49-F238E27FC236}">
                        <a16:creationId xmlns:a16="http://schemas.microsoft.com/office/drawing/2014/main" id="{514D4C4E-3067-8AEB-38F9-0FA8644F0348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683" name="Gruppo 682">
                  <a:extLst>
                    <a:ext uri="{FF2B5EF4-FFF2-40B4-BE49-F238E27FC236}">
                      <a16:creationId xmlns:a16="http://schemas.microsoft.com/office/drawing/2014/main" id="{FBA7A0C5-1B7E-BD1A-60F5-18697A646388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684" name="Figura a mano libera: forma 683">
                    <a:extLst>
                      <a:ext uri="{FF2B5EF4-FFF2-40B4-BE49-F238E27FC236}">
                        <a16:creationId xmlns:a16="http://schemas.microsoft.com/office/drawing/2014/main" id="{80E68E53-C6A1-5DFA-572F-E32FCF302420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85" name="Figura a mano libera: forma 684">
                    <a:extLst>
                      <a:ext uri="{FF2B5EF4-FFF2-40B4-BE49-F238E27FC236}">
                        <a16:creationId xmlns:a16="http://schemas.microsoft.com/office/drawing/2014/main" id="{7D64B3CA-A38D-608E-5B89-5BDAA4DD2EB9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86" name="Figura a mano libera: forma 685">
                    <a:extLst>
                      <a:ext uri="{FF2B5EF4-FFF2-40B4-BE49-F238E27FC236}">
                        <a16:creationId xmlns:a16="http://schemas.microsoft.com/office/drawing/2014/main" id="{A7CF190F-78FF-BD4A-3637-D2BEEEE5DC78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87" name="Figura a mano libera: forma 686">
                    <a:extLst>
                      <a:ext uri="{FF2B5EF4-FFF2-40B4-BE49-F238E27FC236}">
                        <a16:creationId xmlns:a16="http://schemas.microsoft.com/office/drawing/2014/main" id="{D7F988AD-4698-1757-85EB-7E1FC1CC153C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88" name="Figura a mano libera: forma 687">
                    <a:extLst>
                      <a:ext uri="{FF2B5EF4-FFF2-40B4-BE49-F238E27FC236}">
                        <a16:creationId xmlns:a16="http://schemas.microsoft.com/office/drawing/2014/main" id="{975D3ABA-C2DA-91AF-2D8D-035CC52187C6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89" name="Figura a mano libera: forma 688">
                    <a:extLst>
                      <a:ext uri="{FF2B5EF4-FFF2-40B4-BE49-F238E27FC236}">
                        <a16:creationId xmlns:a16="http://schemas.microsoft.com/office/drawing/2014/main" id="{59D6A8F9-94DD-7C88-EE79-51941B5C52F0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90" name="Figura a mano libera: forma 689">
                    <a:extLst>
                      <a:ext uri="{FF2B5EF4-FFF2-40B4-BE49-F238E27FC236}">
                        <a16:creationId xmlns:a16="http://schemas.microsoft.com/office/drawing/2014/main" id="{9C363003-0CB8-9F9D-9076-99E4B30790E3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547" name="Gruppo 546">
                <a:extLst>
                  <a:ext uri="{FF2B5EF4-FFF2-40B4-BE49-F238E27FC236}">
                    <a16:creationId xmlns:a16="http://schemas.microsoft.com/office/drawing/2014/main" id="{121EC98E-A2CA-E0A6-5926-765D025843A8}"/>
                  </a:ext>
                </a:extLst>
              </p:cNvPr>
              <p:cNvGrpSpPr/>
              <p:nvPr/>
            </p:nvGrpSpPr>
            <p:grpSpPr>
              <a:xfrm>
                <a:off x="899022" y="-1638337"/>
                <a:ext cx="12568720" cy="7503167"/>
                <a:chOff x="152400" y="-665226"/>
                <a:chExt cx="13018541" cy="7662374"/>
              </a:xfrm>
            </p:grpSpPr>
            <p:grpSp>
              <p:nvGrpSpPr>
                <p:cNvPr id="648" name="Gruppo 647">
                  <a:extLst>
                    <a:ext uri="{FF2B5EF4-FFF2-40B4-BE49-F238E27FC236}">
                      <a16:creationId xmlns:a16="http://schemas.microsoft.com/office/drawing/2014/main" id="{9A52CF6D-62CD-7FA3-F613-3F3FCBBE272D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673" name="Figura a mano libera: forma 672">
                    <a:extLst>
                      <a:ext uri="{FF2B5EF4-FFF2-40B4-BE49-F238E27FC236}">
                        <a16:creationId xmlns:a16="http://schemas.microsoft.com/office/drawing/2014/main" id="{E05F991D-3327-7D92-5E89-B2065F9D5C7E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74" name="Figura a mano libera: forma 673">
                    <a:extLst>
                      <a:ext uri="{FF2B5EF4-FFF2-40B4-BE49-F238E27FC236}">
                        <a16:creationId xmlns:a16="http://schemas.microsoft.com/office/drawing/2014/main" id="{A32788CB-0B76-3DAF-6129-492725885385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75" name="Figura a mano libera: forma 674">
                    <a:extLst>
                      <a:ext uri="{FF2B5EF4-FFF2-40B4-BE49-F238E27FC236}">
                        <a16:creationId xmlns:a16="http://schemas.microsoft.com/office/drawing/2014/main" id="{5A145874-18D3-269A-E956-51700D46BB87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76" name="Figura a mano libera: forma 675">
                    <a:extLst>
                      <a:ext uri="{FF2B5EF4-FFF2-40B4-BE49-F238E27FC236}">
                        <a16:creationId xmlns:a16="http://schemas.microsoft.com/office/drawing/2014/main" id="{64B3ADBD-1D10-4534-CB83-31544CDC72EF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77" name="Figura a mano libera: forma 676">
                    <a:extLst>
                      <a:ext uri="{FF2B5EF4-FFF2-40B4-BE49-F238E27FC236}">
                        <a16:creationId xmlns:a16="http://schemas.microsoft.com/office/drawing/2014/main" id="{E184F2BC-2554-3B7F-595E-FF6969BDB39D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78" name="Figura a mano libera: forma 677">
                    <a:extLst>
                      <a:ext uri="{FF2B5EF4-FFF2-40B4-BE49-F238E27FC236}">
                        <a16:creationId xmlns:a16="http://schemas.microsoft.com/office/drawing/2014/main" id="{69D40230-961B-A0FC-E752-2999979918DF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79" name="Figura a mano libera: forma 678">
                    <a:extLst>
                      <a:ext uri="{FF2B5EF4-FFF2-40B4-BE49-F238E27FC236}">
                        <a16:creationId xmlns:a16="http://schemas.microsoft.com/office/drawing/2014/main" id="{46B7FFE9-6676-C542-50AD-5B5640C1BF29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649" name="Gruppo 648">
                  <a:extLst>
                    <a:ext uri="{FF2B5EF4-FFF2-40B4-BE49-F238E27FC236}">
                      <a16:creationId xmlns:a16="http://schemas.microsoft.com/office/drawing/2014/main" id="{54E5B19D-DF23-B3FA-5E56-260C640E256D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666" name="Figura a mano libera: forma 665">
                    <a:extLst>
                      <a:ext uri="{FF2B5EF4-FFF2-40B4-BE49-F238E27FC236}">
                        <a16:creationId xmlns:a16="http://schemas.microsoft.com/office/drawing/2014/main" id="{380F97A3-72B4-6395-4094-2505399E30C7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67" name="Figura a mano libera: forma 666">
                    <a:extLst>
                      <a:ext uri="{FF2B5EF4-FFF2-40B4-BE49-F238E27FC236}">
                        <a16:creationId xmlns:a16="http://schemas.microsoft.com/office/drawing/2014/main" id="{C54F063E-2D34-106B-5182-2E912EE74A69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68" name="Figura a mano libera: forma 667">
                    <a:extLst>
                      <a:ext uri="{FF2B5EF4-FFF2-40B4-BE49-F238E27FC236}">
                        <a16:creationId xmlns:a16="http://schemas.microsoft.com/office/drawing/2014/main" id="{DC83EB22-6669-6364-1EBD-F5FC2CCE799E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69" name="Figura a mano libera: forma 668">
                    <a:extLst>
                      <a:ext uri="{FF2B5EF4-FFF2-40B4-BE49-F238E27FC236}">
                        <a16:creationId xmlns:a16="http://schemas.microsoft.com/office/drawing/2014/main" id="{916A2D7D-0E86-3AB0-BD53-B5C12B318D06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70" name="Figura a mano libera: forma 669">
                    <a:extLst>
                      <a:ext uri="{FF2B5EF4-FFF2-40B4-BE49-F238E27FC236}">
                        <a16:creationId xmlns:a16="http://schemas.microsoft.com/office/drawing/2014/main" id="{D2CF76E4-9F08-9670-E96F-D25CCF1C7CEA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71" name="Figura a mano libera: forma 670">
                    <a:extLst>
                      <a:ext uri="{FF2B5EF4-FFF2-40B4-BE49-F238E27FC236}">
                        <a16:creationId xmlns:a16="http://schemas.microsoft.com/office/drawing/2014/main" id="{7DAF604C-546E-287E-4EA8-C6532CAE5F05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72" name="Figura a mano libera: forma 671">
                    <a:extLst>
                      <a:ext uri="{FF2B5EF4-FFF2-40B4-BE49-F238E27FC236}">
                        <a16:creationId xmlns:a16="http://schemas.microsoft.com/office/drawing/2014/main" id="{BFE8BE07-80F1-7050-5DD5-1F943742E6BC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650" name="Gruppo 649">
                  <a:extLst>
                    <a:ext uri="{FF2B5EF4-FFF2-40B4-BE49-F238E27FC236}">
                      <a16:creationId xmlns:a16="http://schemas.microsoft.com/office/drawing/2014/main" id="{3CF6D669-68F8-D7F5-DDD5-05F58E632F59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659" name="Figura a mano libera: forma 658">
                    <a:extLst>
                      <a:ext uri="{FF2B5EF4-FFF2-40B4-BE49-F238E27FC236}">
                        <a16:creationId xmlns:a16="http://schemas.microsoft.com/office/drawing/2014/main" id="{0AA04C75-C48B-2A1B-80FC-574D9E140FBB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60" name="Figura a mano libera: forma 659">
                    <a:extLst>
                      <a:ext uri="{FF2B5EF4-FFF2-40B4-BE49-F238E27FC236}">
                        <a16:creationId xmlns:a16="http://schemas.microsoft.com/office/drawing/2014/main" id="{D4AAE3D6-3247-8EEC-CA66-E4C167A17385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61" name="Figura a mano libera: forma 660">
                    <a:extLst>
                      <a:ext uri="{FF2B5EF4-FFF2-40B4-BE49-F238E27FC236}">
                        <a16:creationId xmlns:a16="http://schemas.microsoft.com/office/drawing/2014/main" id="{0FBB2B90-768E-B3E6-5992-1DCA697C1117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62" name="Figura a mano libera: forma 661">
                    <a:extLst>
                      <a:ext uri="{FF2B5EF4-FFF2-40B4-BE49-F238E27FC236}">
                        <a16:creationId xmlns:a16="http://schemas.microsoft.com/office/drawing/2014/main" id="{9B65B4F3-F26E-A3CD-55FA-20CBFDF47893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63" name="Figura a mano libera: forma 662">
                    <a:extLst>
                      <a:ext uri="{FF2B5EF4-FFF2-40B4-BE49-F238E27FC236}">
                        <a16:creationId xmlns:a16="http://schemas.microsoft.com/office/drawing/2014/main" id="{861F2AFF-AE37-B6CB-80B0-48489BB98E9A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64" name="Figura a mano libera: forma 663">
                    <a:extLst>
                      <a:ext uri="{FF2B5EF4-FFF2-40B4-BE49-F238E27FC236}">
                        <a16:creationId xmlns:a16="http://schemas.microsoft.com/office/drawing/2014/main" id="{57818B54-C21B-50B8-E9D8-7DC28800A615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65" name="Figura a mano libera: forma 664">
                    <a:extLst>
                      <a:ext uri="{FF2B5EF4-FFF2-40B4-BE49-F238E27FC236}">
                        <a16:creationId xmlns:a16="http://schemas.microsoft.com/office/drawing/2014/main" id="{40DB2844-AE4C-931E-B6CC-88B0796ED522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651" name="Gruppo 650">
                  <a:extLst>
                    <a:ext uri="{FF2B5EF4-FFF2-40B4-BE49-F238E27FC236}">
                      <a16:creationId xmlns:a16="http://schemas.microsoft.com/office/drawing/2014/main" id="{66B09A3D-9E7F-B718-61D5-974DFA8BC2CF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652" name="Figura a mano libera: forma 651">
                    <a:extLst>
                      <a:ext uri="{FF2B5EF4-FFF2-40B4-BE49-F238E27FC236}">
                        <a16:creationId xmlns:a16="http://schemas.microsoft.com/office/drawing/2014/main" id="{F4992F06-8C81-1057-F5B4-060834DCBD22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53" name="Figura a mano libera: forma 652">
                    <a:extLst>
                      <a:ext uri="{FF2B5EF4-FFF2-40B4-BE49-F238E27FC236}">
                        <a16:creationId xmlns:a16="http://schemas.microsoft.com/office/drawing/2014/main" id="{F5A2726D-B640-66A4-1890-19A2FD176F69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54" name="Figura a mano libera: forma 653">
                    <a:extLst>
                      <a:ext uri="{FF2B5EF4-FFF2-40B4-BE49-F238E27FC236}">
                        <a16:creationId xmlns:a16="http://schemas.microsoft.com/office/drawing/2014/main" id="{52766E97-06EA-8F8C-5855-72AAE8D78D78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55" name="Figura a mano libera: forma 654">
                    <a:extLst>
                      <a:ext uri="{FF2B5EF4-FFF2-40B4-BE49-F238E27FC236}">
                        <a16:creationId xmlns:a16="http://schemas.microsoft.com/office/drawing/2014/main" id="{386FEE6B-5DD9-4C6B-E7B3-44B23C91789E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56" name="Figura a mano libera: forma 655">
                    <a:extLst>
                      <a:ext uri="{FF2B5EF4-FFF2-40B4-BE49-F238E27FC236}">
                        <a16:creationId xmlns:a16="http://schemas.microsoft.com/office/drawing/2014/main" id="{690C5B47-F081-9410-F661-594E39EB60DC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57" name="Figura a mano libera: forma 656">
                    <a:extLst>
                      <a:ext uri="{FF2B5EF4-FFF2-40B4-BE49-F238E27FC236}">
                        <a16:creationId xmlns:a16="http://schemas.microsoft.com/office/drawing/2014/main" id="{51754491-89E0-AD6F-F7C3-6382F186981C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658" name="Figura a mano libera: forma 657">
                    <a:extLst>
                      <a:ext uri="{FF2B5EF4-FFF2-40B4-BE49-F238E27FC236}">
                        <a16:creationId xmlns:a16="http://schemas.microsoft.com/office/drawing/2014/main" id="{43D9CA46-8541-5505-77AB-341DF21F5976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548" name="Gruppo 547">
                <a:extLst>
                  <a:ext uri="{FF2B5EF4-FFF2-40B4-BE49-F238E27FC236}">
                    <a16:creationId xmlns:a16="http://schemas.microsoft.com/office/drawing/2014/main" id="{81E23C7A-FEFA-362D-002D-30CCDA1403A5}"/>
                  </a:ext>
                </a:extLst>
              </p:cNvPr>
              <p:cNvGrpSpPr/>
              <p:nvPr/>
            </p:nvGrpSpPr>
            <p:grpSpPr>
              <a:xfrm>
                <a:off x="-1079260" y="-2167357"/>
                <a:ext cx="15288420" cy="9941541"/>
                <a:chOff x="-1079260" y="-2167357"/>
                <a:chExt cx="15288420" cy="9941541"/>
              </a:xfrm>
            </p:grpSpPr>
            <p:grpSp>
              <p:nvGrpSpPr>
                <p:cNvPr id="549" name="Gruppo 548">
                  <a:extLst>
                    <a:ext uri="{FF2B5EF4-FFF2-40B4-BE49-F238E27FC236}">
                      <a16:creationId xmlns:a16="http://schemas.microsoft.com/office/drawing/2014/main" id="{E50F2CA4-9A75-8759-D943-B4E6A629B542}"/>
                    </a:ext>
                  </a:extLst>
                </p:cNvPr>
                <p:cNvGrpSpPr/>
                <p:nvPr/>
              </p:nvGrpSpPr>
              <p:grpSpPr>
                <a:xfrm>
                  <a:off x="-1079260" y="-114961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616" name="Gruppo 615">
                    <a:extLst>
                      <a:ext uri="{FF2B5EF4-FFF2-40B4-BE49-F238E27FC236}">
                        <a16:creationId xmlns:a16="http://schemas.microsoft.com/office/drawing/2014/main" id="{EE287920-BDC1-E690-80D1-A923F53BC036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641" name="Figura a mano libera: forma 640">
                      <a:extLst>
                        <a:ext uri="{FF2B5EF4-FFF2-40B4-BE49-F238E27FC236}">
                          <a16:creationId xmlns:a16="http://schemas.microsoft.com/office/drawing/2014/main" id="{8A5262DE-D4DA-A58A-C231-FA54380EA3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42" name="Figura a mano libera: forma 641">
                      <a:extLst>
                        <a:ext uri="{FF2B5EF4-FFF2-40B4-BE49-F238E27FC236}">
                          <a16:creationId xmlns:a16="http://schemas.microsoft.com/office/drawing/2014/main" id="{134C1414-122F-3880-2A4F-24AA36A114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43" name="Figura a mano libera: forma 642">
                      <a:extLst>
                        <a:ext uri="{FF2B5EF4-FFF2-40B4-BE49-F238E27FC236}">
                          <a16:creationId xmlns:a16="http://schemas.microsoft.com/office/drawing/2014/main" id="{27D9EC0F-35B4-53BA-9D55-5E2F7B20D4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44" name="Figura a mano libera: forma 643">
                      <a:extLst>
                        <a:ext uri="{FF2B5EF4-FFF2-40B4-BE49-F238E27FC236}">
                          <a16:creationId xmlns:a16="http://schemas.microsoft.com/office/drawing/2014/main" id="{59AE1327-E53A-032E-47C2-FC76C373C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45" name="Figura a mano libera: forma 644">
                      <a:extLst>
                        <a:ext uri="{FF2B5EF4-FFF2-40B4-BE49-F238E27FC236}">
                          <a16:creationId xmlns:a16="http://schemas.microsoft.com/office/drawing/2014/main" id="{3161A8D6-D397-4A22-85BD-AE1DBFA5A8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46" name="Figura a mano libera: forma 645">
                      <a:extLst>
                        <a:ext uri="{FF2B5EF4-FFF2-40B4-BE49-F238E27FC236}">
                          <a16:creationId xmlns:a16="http://schemas.microsoft.com/office/drawing/2014/main" id="{FAF6D83E-FB92-1506-566A-F4724A9116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47" name="Figura a mano libera: forma 646">
                      <a:extLst>
                        <a:ext uri="{FF2B5EF4-FFF2-40B4-BE49-F238E27FC236}">
                          <a16:creationId xmlns:a16="http://schemas.microsoft.com/office/drawing/2014/main" id="{A85D2529-3EA2-143C-7EE8-86DB7FD062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17" name="Gruppo 616">
                    <a:extLst>
                      <a:ext uri="{FF2B5EF4-FFF2-40B4-BE49-F238E27FC236}">
                        <a16:creationId xmlns:a16="http://schemas.microsoft.com/office/drawing/2014/main" id="{C7D763F1-CB9C-BB8A-D8E2-9CB1D4473714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634" name="Figura a mano libera: forma 633">
                      <a:extLst>
                        <a:ext uri="{FF2B5EF4-FFF2-40B4-BE49-F238E27FC236}">
                          <a16:creationId xmlns:a16="http://schemas.microsoft.com/office/drawing/2014/main" id="{340040D9-7D0E-378E-7186-481A0AA461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35" name="Figura a mano libera: forma 634">
                      <a:extLst>
                        <a:ext uri="{FF2B5EF4-FFF2-40B4-BE49-F238E27FC236}">
                          <a16:creationId xmlns:a16="http://schemas.microsoft.com/office/drawing/2014/main" id="{7E9663FC-96F4-1365-05D9-5CA0EE6C94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36" name="Figura a mano libera: forma 635">
                      <a:extLst>
                        <a:ext uri="{FF2B5EF4-FFF2-40B4-BE49-F238E27FC236}">
                          <a16:creationId xmlns:a16="http://schemas.microsoft.com/office/drawing/2014/main" id="{4C577039-F0F6-8C1C-0F8D-E0AA801E2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37" name="Figura a mano libera: forma 636">
                      <a:extLst>
                        <a:ext uri="{FF2B5EF4-FFF2-40B4-BE49-F238E27FC236}">
                          <a16:creationId xmlns:a16="http://schemas.microsoft.com/office/drawing/2014/main" id="{A8F79E8E-8C8A-E598-5551-0B8E2182FA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38" name="Figura a mano libera: forma 637">
                      <a:extLst>
                        <a:ext uri="{FF2B5EF4-FFF2-40B4-BE49-F238E27FC236}">
                          <a16:creationId xmlns:a16="http://schemas.microsoft.com/office/drawing/2014/main" id="{C5462A03-DD22-5966-E01F-42CF0FC982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39" name="Figura a mano libera: forma 638">
                      <a:extLst>
                        <a:ext uri="{FF2B5EF4-FFF2-40B4-BE49-F238E27FC236}">
                          <a16:creationId xmlns:a16="http://schemas.microsoft.com/office/drawing/2014/main" id="{DDA8B2D8-544B-5B13-B7D9-4F61BCF94E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40" name="Figura a mano libera: forma 639">
                      <a:extLst>
                        <a:ext uri="{FF2B5EF4-FFF2-40B4-BE49-F238E27FC236}">
                          <a16:creationId xmlns:a16="http://schemas.microsoft.com/office/drawing/2014/main" id="{E397BCF8-7F96-FBF8-63F9-42B7808189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18" name="Gruppo 617">
                    <a:extLst>
                      <a:ext uri="{FF2B5EF4-FFF2-40B4-BE49-F238E27FC236}">
                        <a16:creationId xmlns:a16="http://schemas.microsoft.com/office/drawing/2014/main" id="{7CA3C5D2-2736-C9F7-D3EA-40D559BC204B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627" name="Figura a mano libera: forma 626">
                      <a:extLst>
                        <a:ext uri="{FF2B5EF4-FFF2-40B4-BE49-F238E27FC236}">
                          <a16:creationId xmlns:a16="http://schemas.microsoft.com/office/drawing/2014/main" id="{1046688D-0482-E8A8-5A99-0512B16E6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28" name="Figura a mano libera: forma 627">
                      <a:extLst>
                        <a:ext uri="{FF2B5EF4-FFF2-40B4-BE49-F238E27FC236}">
                          <a16:creationId xmlns:a16="http://schemas.microsoft.com/office/drawing/2014/main" id="{9B09E087-3200-FF75-B7B5-D76650DA0A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29" name="Figura a mano libera: forma 628">
                      <a:extLst>
                        <a:ext uri="{FF2B5EF4-FFF2-40B4-BE49-F238E27FC236}">
                          <a16:creationId xmlns:a16="http://schemas.microsoft.com/office/drawing/2014/main" id="{D1F9899D-465B-A795-6920-5F2765D009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30" name="Figura a mano libera: forma 629">
                      <a:extLst>
                        <a:ext uri="{FF2B5EF4-FFF2-40B4-BE49-F238E27FC236}">
                          <a16:creationId xmlns:a16="http://schemas.microsoft.com/office/drawing/2014/main" id="{2B11C826-25C7-231C-4945-798CE21D8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31" name="Figura a mano libera: forma 630">
                      <a:extLst>
                        <a:ext uri="{FF2B5EF4-FFF2-40B4-BE49-F238E27FC236}">
                          <a16:creationId xmlns:a16="http://schemas.microsoft.com/office/drawing/2014/main" id="{A13E6745-E949-6F6B-C438-2B4F77E16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32" name="Figura a mano libera: forma 631">
                      <a:extLst>
                        <a:ext uri="{FF2B5EF4-FFF2-40B4-BE49-F238E27FC236}">
                          <a16:creationId xmlns:a16="http://schemas.microsoft.com/office/drawing/2014/main" id="{379E82A4-80CF-4F07-9723-2A44B7145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33" name="Figura a mano libera: forma 632">
                      <a:extLst>
                        <a:ext uri="{FF2B5EF4-FFF2-40B4-BE49-F238E27FC236}">
                          <a16:creationId xmlns:a16="http://schemas.microsoft.com/office/drawing/2014/main" id="{50383586-CB1D-2FFD-4E89-80A9FD1F2B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19" name="Gruppo 618">
                    <a:extLst>
                      <a:ext uri="{FF2B5EF4-FFF2-40B4-BE49-F238E27FC236}">
                        <a16:creationId xmlns:a16="http://schemas.microsoft.com/office/drawing/2014/main" id="{92A1253A-9CC6-8796-97C0-DCFCC0F6CBB3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620" name="Figura a mano libera: forma 619">
                      <a:extLst>
                        <a:ext uri="{FF2B5EF4-FFF2-40B4-BE49-F238E27FC236}">
                          <a16:creationId xmlns:a16="http://schemas.microsoft.com/office/drawing/2014/main" id="{B57A8581-124E-09E8-B9F7-AA122B4F8E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21" name="Figura a mano libera: forma 620">
                      <a:extLst>
                        <a:ext uri="{FF2B5EF4-FFF2-40B4-BE49-F238E27FC236}">
                          <a16:creationId xmlns:a16="http://schemas.microsoft.com/office/drawing/2014/main" id="{8471E0F1-6622-662D-01BE-FA3A1575A6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22" name="Figura a mano libera: forma 621">
                      <a:extLst>
                        <a:ext uri="{FF2B5EF4-FFF2-40B4-BE49-F238E27FC236}">
                          <a16:creationId xmlns:a16="http://schemas.microsoft.com/office/drawing/2014/main" id="{51687F3C-60C1-9B97-0949-2D4AE9B88C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23" name="Figura a mano libera: forma 622">
                      <a:extLst>
                        <a:ext uri="{FF2B5EF4-FFF2-40B4-BE49-F238E27FC236}">
                          <a16:creationId xmlns:a16="http://schemas.microsoft.com/office/drawing/2014/main" id="{1691DE4A-3298-267C-22F3-9687A797C7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24" name="Figura a mano libera: forma 623">
                      <a:extLst>
                        <a:ext uri="{FF2B5EF4-FFF2-40B4-BE49-F238E27FC236}">
                          <a16:creationId xmlns:a16="http://schemas.microsoft.com/office/drawing/2014/main" id="{BFFC2092-F19C-AFF8-C632-8D10709B89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25" name="Figura a mano libera: forma 624">
                      <a:extLst>
                        <a:ext uri="{FF2B5EF4-FFF2-40B4-BE49-F238E27FC236}">
                          <a16:creationId xmlns:a16="http://schemas.microsoft.com/office/drawing/2014/main" id="{03EF0002-B9C8-FE5C-C870-1C27832599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26" name="Figura a mano libera: forma 625">
                      <a:extLst>
                        <a:ext uri="{FF2B5EF4-FFF2-40B4-BE49-F238E27FC236}">
                          <a16:creationId xmlns:a16="http://schemas.microsoft.com/office/drawing/2014/main" id="{7C0CD9E6-7483-95FD-6AFC-DAA867F4E3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550" name="Gruppo 549">
                  <a:extLst>
                    <a:ext uri="{FF2B5EF4-FFF2-40B4-BE49-F238E27FC236}">
                      <a16:creationId xmlns:a16="http://schemas.microsoft.com/office/drawing/2014/main" id="{DB9B1694-8E3C-3337-D7BD-F3397F23A06D}"/>
                    </a:ext>
                  </a:extLst>
                </p:cNvPr>
                <p:cNvGrpSpPr/>
                <p:nvPr/>
              </p:nvGrpSpPr>
              <p:grpSpPr>
                <a:xfrm>
                  <a:off x="-910617" y="-100762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584" name="Gruppo 583">
                    <a:extLst>
                      <a:ext uri="{FF2B5EF4-FFF2-40B4-BE49-F238E27FC236}">
                        <a16:creationId xmlns:a16="http://schemas.microsoft.com/office/drawing/2014/main" id="{6573F0A9-25BC-07D7-F200-6C9C3F398D38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609" name="Figura a mano libera: forma 608">
                      <a:extLst>
                        <a:ext uri="{FF2B5EF4-FFF2-40B4-BE49-F238E27FC236}">
                          <a16:creationId xmlns:a16="http://schemas.microsoft.com/office/drawing/2014/main" id="{F7A43852-A2BC-5C4C-ED2A-D5FC8F8B56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10" name="Figura a mano libera: forma 609">
                      <a:extLst>
                        <a:ext uri="{FF2B5EF4-FFF2-40B4-BE49-F238E27FC236}">
                          <a16:creationId xmlns:a16="http://schemas.microsoft.com/office/drawing/2014/main" id="{94074D38-2B62-2BE6-E238-005B50827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11" name="Figura a mano libera: forma 610">
                      <a:extLst>
                        <a:ext uri="{FF2B5EF4-FFF2-40B4-BE49-F238E27FC236}">
                          <a16:creationId xmlns:a16="http://schemas.microsoft.com/office/drawing/2014/main" id="{EC43439F-B8E6-FF76-9912-9F43C0FA4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12" name="Figura a mano libera: forma 611">
                      <a:extLst>
                        <a:ext uri="{FF2B5EF4-FFF2-40B4-BE49-F238E27FC236}">
                          <a16:creationId xmlns:a16="http://schemas.microsoft.com/office/drawing/2014/main" id="{7814BF05-BDA2-34B8-4117-C95F35D8B1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13" name="Figura a mano libera: forma 612">
                      <a:extLst>
                        <a:ext uri="{FF2B5EF4-FFF2-40B4-BE49-F238E27FC236}">
                          <a16:creationId xmlns:a16="http://schemas.microsoft.com/office/drawing/2014/main" id="{2C21E59B-67D7-F96E-7E2D-3AD900FC82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14" name="Figura a mano libera: forma 613">
                      <a:extLst>
                        <a:ext uri="{FF2B5EF4-FFF2-40B4-BE49-F238E27FC236}">
                          <a16:creationId xmlns:a16="http://schemas.microsoft.com/office/drawing/2014/main" id="{0207C35E-BD16-31F6-421A-0AC7AF73BC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15" name="Figura a mano libera: forma 614">
                      <a:extLst>
                        <a:ext uri="{FF2B5EF4-FFF2-40B4-BE49-F238E27FC236}">
                          <a16:creationId xmlns:a16="http://schemas.microsoft.com/office/drawing/2014/main" id="{C62632D5-CDA8-88B1-FC11-0C7B2F451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85" name="Gruppo 584">
                    <a:extLst>
                      <a:ext uri="{FF2B5EF4-FFF2-40B4-BE49-F238E27FC236}">
                        <a16:creationId xmlns:a16="http://schemas.microsoft.com/office/drawing/2014/main" id="{29054E5C-4B43-5F46-93F0-E49A288AE06C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602" name="Figura a mano libera: forma 601">
                      <a:extLst>
                        <a:ext uri="{FF2B5EF4-FFF2-40B4-BE49-F238E27FC236}">
                          <a16:creationId xmlns:a16="http://schemas.microsoft.com/office/drawing/2014/main" id="{0BAED7E1-9779-CC26-87C3-74B42190EF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03" name="Figura a mano libera: forma 602">
                      <a:extLst>
                        <a:ext uri="{FF2B5EF4-FFF2-40B4-BE49-F238E27FC236}">
                          <a16:creationId xmlns:a16="http://schemas.microsoft.com/office/drawing/2014/main" id="{AE7F9BB7-9F32-031F-D909-D9D2357473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04" name="Figura a mano libera: forma 603">
                      <a:extLst>
                        <a:ext uri="{FF2B5EF4-FFF2-40B4-BE49-F238E27FC236}">
                          <a16:creationId xmlns:a16="http://schemas.microsoft.com/office/drawing/2014/main" id="{2E871464-BCE2-D5D2-F387-578E7857CA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05" name="Figura a mano libera: forma 604">
                      <a:extLst>
                        <a:ext uri="{FF2B5EF4-FFF2-40B4-BE49-F238E27FC236}">
                          <a16:creationId xmlns:a16="http://schemas.microsoft.com/office/drawing/2014/main" id="{C26F6ED1-4950-9079-9608-966A0F0200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06" name="Figura a mano libera: forma 605">
                      <a:extLst>
                        <a:ext uri="{FF2B5EF4-FFF2-40B4-BE49-F238E27FC236}">
                          <a16:creationId xmlns:a16="http://schemas.microsoft.com/office/drawing/2014/main" id="{A32413EE-DB35-00CE-2263-24C5FA4CDB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07" name="Figura a mano libera: forma 606">
                      <a:extLst>
                        <a:ext uri="{FF2B5EF4-FFF2-40B4-BE49-F238E27FC236}">
                          <a16:creationId xmlns:a16="http://schemas.microsoft.com/office/drawing/2014/main" id="{F18458FD-589C-446B-A014-337DCCFF2D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08" name="Figura a mano libera: forma 607">
                      <a:extLst>
                        <a:ext uri="{FF2B5EF4-FFF2-40B4-BE49-F238E27FC236}">
                          <a16:creationId xmlns:a16="http://schemas.microsoft.com/office/drawing/2014/main" id="{0F289A44-5BAA-CDA9-3A5E-FFD47EE1AB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86" name="Gruppo 585">
                    <a:extLst>
                      <a:ext uri="{FF2B5EF4-FFF2-40B4-BE49-F238E27FC236}">
                        <a16:creationId xmlns:a16="http://schemas.microsoft.com/office/drawing/2014/main" id="{5609F285-1216-E0DC-3449-5E534B0AD4F1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595" name="Figura a mano libera: forma 594">
                      <a:extLst>
                        <a:ext uri="{FF2B5EF4-FFF2-40B4-BE49-F238E27FC236}">
                          <a16:creationId xmlns:a16="http://schemas.microsoft.com/office/drawing/2014/main" id="{107251B7-FF78-FC4E-CB7B-A2F0772F5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96" name="Figura a mano libera: forma 595">
                      <a:extLst>
                        <a:ext uri="{FF2B5EF4-FFF2-40B4-BE49-F238E27FC236}">
                          <a16:creationId xmlns:a16="http://schemas.microsoft.com/office/drawing/2014/main" id="{C405D1A9-E4A3-BFA1-7A8F-A9615FA0D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97" name="Figura a mano libera: forma 596">
                      <a:extLst>
                        <a:ext uri="{FF2B5EF4-FFF2-40B4-BE49-F238E27FC236}">
                          <a16:creationId xmlns:a16="http://schemas.microsoft.com/office/drawing/2014/main" id="{4B33CE15-C46C-38FA-D889-96540C08E2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98" name="Figura a mano libera: forma 597">
                      <a:extLst>
                        <a:ext uri="{FF2B5EF4-FFF2-40B4-BE49-F238E27FC236}">
                          <a16:creationId xmlns:a16="http://schemas.microsoft.com/office/drawing/2014/main" id="{B18B2FE2-D47C-6F11-7C46-47792224EA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99" name="Figura a mano libera: forma 598">
                      <a:extLst>
                        <a:ext uri="{FF2B5EF4-FFF2-40B4-BE49-F238E27FC236}">
                          <a16:creationId xmlns:a16="http://schemas.microsoft.com/office/drawing/2014/main" id="{04230A10-0E05-6C90-9683-7B6E4CB91E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00" name="Figura a mano libera: forma 599">
                      <a:extLst>
                        <a:ext uri="{FF2B5EF4-FFF2-40B4-BE49-F238E27FC236}">
                          <a16:creationId xmlns:a16="http://schemas.microsoft.com/office/drawing/2014/main" id="{569DAC8A-FE12-0554-2115-A8EF6E9759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01" name="Figura a mano libera: forma 600">
                      <a:extLst>
                        <a:ext uri="{FF2B5EF4-FFF2-40B4-BE49-F238E27FC236}">
                          <a16:creationId xmlns:a16="http://schemas.microsoft.com/office/drawing/2014/main" id="{778B7735-F85A-693D-8F26-682293C945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87" name="Gruppo 586">
                    <a:extLst>
                      <a:ext uri="{FF2B5EF4-FFF2-40B4-BE49-F238E27FC236}">
                        <a16:creationId xmlns:a16="http://schemas.microsoft.com/office/drawing/2014/main" id="{A15323DB-36DC-E8DF-2254-EDF57B17F1FF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588" name="Figura a mano libera: forma 587">
                      <a:extLst>
                        <a:ext uri="{FF2B5EF4-FFF2-40B4-BE49-F238E27FC236}">
                          <a16:creationId xmlns:a16="http://schemas.microsoft.com/office/drawing/2014/main" id="{B3E018E6-59DA-6847-1615-D1B062322A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89" name="Figura a mano libera: forma 588">
                      <a:extLst>
                        <a:ext uri="{FF2B5EF4-FFF2-40B4-BE49-F238E27FC236}">
                          <a16:creationId xmlns:a16="http://schemas.microsoft.com/office/drawing/2014/main" id="{CDAAEC1D-96ED-DFCC-4B65-4DE246B792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90" name="Figura a mano libera: forma 589">
                      <a:extLst>
                        <a:ext uri="{FF2B5EF4-FFF2-40B4-BE49-F238E27FC236}">
                          <a16:creationId xmlns:a16="http://schemas.microsoft.com/office/drawing/2014/main" id="{A270E5A8-ABBA-642F-DC05-17C75C42FA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91" name="Figura a mano libera: forma 590">
                      <a:extLst>
                        <a:ext uri="{FF2B5EF4-FFF2-40B4-BE49-F238E27FC236}">
                          <a16:creationId xmlns:a16="http://schemas.microsoft.com/office/drawing/2014/main" id="{1D0F2BD6-86A9-F5AA-82F6-A643ADA5DB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92" name="Figura a mano libera: forma 591">
                      <a:extLst>
                        <a:ext uri="{FF2B5EF4-FFF2-40B4-BE49-F238E27FC236}">
                          <a16:creationId xmlns:a16="http://schemas.microsoft.com/office/drawing/2014/main" id="{C5AF1431-0F91-6B89-D9CF-F322B55894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93" name="Figura a mano libera: forma 592">
                      <a:extLst>
                        <a:ext uri="{FF2B5EF4-FFF2-40B4-BE49-F238E27FC236}">
                          <a16:creationId xmlns:a16="http://schemas.microsoft.com/office/drawing/2014/main" id="{113A587B-6623-D753-8230-84AAC8A76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94" name="Figura a mano libera: forma 593">
                      <a:extLst>
                        <a:ext uri="{FF2B5EF4-FFF2-40B4-BE49-F238E27FC236}">
                          <a16:creationId xmlns:a16="http://schemas.microsoft.com/office/drawing/2014/main" id="{DE7EABA5-D0C5-1F90-C2C6-FEB6548FE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551" name="Gruppo 550">
                  <a:extLst>
                    <a:ext uri="{FF2B5EF4-FFF2-40B4-BE49-F238E27FC236}">
                      <a16:creationId xmlns:a16="http://schemas.microsoft.com/office/drawing/2014/main" id="{E2896699-5BA1-DDFE-0E2D-73C6DAEB647A}"/>
                    </a:ext>
                  </a:extLst>
                </p:cNvPr>
                <p:cNvGrpSpPr/>
                <p:nvPr/>
              </p:nvGrpSpPr>
              <p:grpSpPr>
                <a:xfrm>
                  <a:off x="1034265" y="-2167357"/>
                  <a:ext cx="13174895" cy="7985964"/>
                  <a:chOff x="152400" y="-665226"/>
                  <a:chExt cx="13018541" cy="7662374"/>
                </a:xfrm>
              </p:grpSpPr>
              <p:grpSp>
                <p:nvGrpSpPr>
                  <p:cNvPr id="552" name="Gruppo 551">
                    <a:extLst>
                      <a:ext uri="{FF2B5EF4-FFF2-40B4-BE49-F238E27FC236}">
                        <a16:creationId xmlns:a16="http://schemas.microsoft.com/office/drawing/2014/main" id="{814847AB-4037-8434-1B09-F0AA003EE729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577" name="Figura a mano libera: forma 576">
                      <a:extLst>
                        <a:ext uri="{FF2B5EF4-FFF2-40B4-BE49-F238E27FC236}">
                          <a16:creationId xmlns:a16="http://schemas.microsoft.com/office/drawing/2014/main" id="{686C6C2C-673F-17C4-182A-8177B7B1E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78" name="Figura a mano libera: forma 577">
                      <a:extLst>
                        <a:ext uri="{FF2B5EF4-FFF2-40B4-BE49-F238E27FC236}">
                          <a16:creationId xmlns:a16="http://schemas.microsoft.com/office/drawing/2014/main" id="{CA87EC81-53BC-3337-1543-811D8E0C94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79" name="Figura a mano libera: forma 578">
                      <a:extLst>
                        <a:ext uri="{FF2B5EF4-FFF2-40B4-BE49-F238E27FC236}">
                          <a16:creationId xmlns:a16="http://schemas.microsoft.com/office/drawing/2014/main" id="{2B1EB3B1-CC81-189A-8D80-645B0EFD11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80" name="Figura a mano libera: forma 579">
                      <a:extLst>
                        <a:ext uri="{FF2B5EF4-FFF2-40B4-BE49-F238E27FC236}">
                          <a16:creationId xmlns:a16="http://schemas.microsoft.com/office/drawing/2014/main" id="{F903FD30-3164-3C95-5052-3D72F875B2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81" name="Figura a mano libera: forma 580">
                      <a:extLst>
                        <a:ext uri="{FF2B5EF4-FFF2-40B4-BE49-F238E27FC236}">
                          <a16:creationId xmlns:a16="http://schemas.microsoft.com/office/drawing/2014/main" id="{E6C1CC96-4045-5521-E3EF-267004864F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82" name="Figura a mano libera: forma 581">
                      <a:extLst>
                        <a:ext uri="{FF2B5EF4-FFF2-40B4-BE49-F238E27FC236}">
                          <a16:creationId xmlns:a16="http://schemas.microsoft.com/office/drawing/2014/main" id="{449B4440-92DC-7187-A263-3BCF655AB4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83" name="Figura a mano libera: forma 582">
                      <a:extLst>
                        <a:ext uri="{FF2B5EF4-FFF2-40B4-BE49-F238E27FC236}">
                          <a16:creationId xmlns:a16="http://schemas.microsoft.com/office/drawing/2014/main" id="{3BA8D8D4-FF8A-5FEC-0833-CF703A142E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53" name="Gruppo 552">
                    <a:extLst>
                      <a:ext uri="{FF2B5EF4-FFF2-40B4-BE49-F238E27FC236}">
                        <a16:creationId xmlns:a16="http://schemas.microsoft.com/office/drawing/2014/main" id="{C393EBF2-9EA7-BF45-A877-CE1F91DBEB6F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570" name="Figura a mano libera: forma 569">
                      <a:extLst>
                        <a:ext uri="{FF2B5EF4-FFF2-40B4-BE49-F238E27FC236}">
                          <a16:creationId xmlns:a16="http://schemas.microsoft.com/office/drawing/2014/main" id="{1C2417EA-7852-994C-28E9-B009C2B4E3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71" name="Figura a mano libera: forma 570">
                      <a:extLst>
                        <a:ext uri="{FF2B5EF4-FFF2-40B4-BE49-F238E27FC236}">
                          <a16:creationId xmlns:a16="http://schemas.microsoft.com/office/drawing/2014/main" id="{84AF6FF4-3ECA-E572-2195-4652C382E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72" name="Figura a mano libera: forma 571">
                      <a:extLst>
                        <a:ext uri="{FF2B5EF4-FFF2-40B4-BE49-F238E27FC236}">
                          <a16:creationId xmlns:a16="http://schemas.microsoft.com/office/drawing/2014/main" id="{069A1DC8-15EC-BD29-75B0-EF7B32627B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73" name="Figura a mano libera: forma 572">
                      <a:extLst>
                        <a:ext uri="{FF2B5EF4-FFF2-40B4-BE49-F238E27FC236}">
                          <a16:creationId xmlns:a16="http://schemas.microsoft.com/office/drawing/2014/main" id="{5FC83C3A-89B9-67D9-F2C1-300134153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74" name="Figura a mano libera: forma 573">
                      <a:extLst>
                        <a:ext uri="{FF2B5EF4-FFF2-40B4-BE49-F238E27FC236}">
                          <a16:creationId xmlns:a16="http://schemas.microsoft.com/office/drawing/2014/main" id="{0381A364-C465-9BE6-9E7B-C8189BF6A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75" name="Figura a mano libera: forma 574">
                      <a:extLst>
                        <a:ext uri="{FF2B5EF4-FFF2-40B4-BE49-F238E27FC236}">
                          <a16:creationId xmlns:a16="http://schemas.microsoft.com/office/drawing/2014/main" id="{5774A6E8-8F34-6FA8-33EA-C0A70A54C0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76" name="Figura a mano libera: forma 575">
                      <a:extLst>
                        <a:ext uri="{FF2B5EF4-FFF2-40B4-BE49-F238E27FC236}">
                          <a16:creationId xmlns:a16="http://schemas.microsoft.com/office/drawing/2014/main" id="{0EB4EF8B-FBA2-0D06-ACA2-36C7BB13FD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54" name="Gruppo 553">
                    <a:extLst>
                      <a:ext uri="{FF2B5EF4-FFF2-40B4-BE49-F238E27FC236}">
                        <a16:creationId xmlns:a16="http://schemas.microsoft.com/office/drawing/2014/main" id="{EBE0B223-C3C0-F5F9-177F-9B9CCE0F67C6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563" name="Figura a mano libera: forma 562">
                      <a:extLst>
                        <a:ext uri="{FF2B5EF4-FFF2-40B4-BE49-F238E27FC236}">
                          <a16:creationId xmlns:a16="http://schemas.microsoft.com/office/drawing/2014/main" id="{CD8C2AA8-869B-5902-A55E-428EA92B0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64" name="Figura a mano libera: forma 563">
                      <a:extLst>
                        <a:ext uri="{FF2B5EF4-FFF2-40B4-BE49-F238E27FC236}">
                          <a16:creationId xmlns:a16="http://schemas.microsoft.com/office/drawing/2014/main" id="{2BBDFD14-517E-1C7C-3E41-A98D6687DD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65" name="Figura a mano libera: forma 564">
                      <a:extLst>
                        <a:ext uri="{FF2B5EF4-FFF2-40B4-BE49-F238E27FC236}">
                          <a16:creationId xmlns:a16="http://schemas.microsoft.com/office/drawing/2014/main" id="{4A467EA6-CC00-4B40-CC8F-54393CA6F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66" name="Figura a mano libera: forma 565">
                      <a:extLst>
                        <a:ext uri="{FF2B5EF4-FFF2-40B4-BE49-F238E27FC236}">
                          <a16:creationId xmlns:a16="http://schemas.microsoft.com/office/drawing/2014/main" id="{31F502F2-103E-CE38-3FF6-1FFADFAA3F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67" name="Figura a mano libera: forma 566">
                      <a:extLst>
                        <a:ext uri="{FF2B5EF4-FFF2-40B4-BE49-F238E27FC236}">
                          <a16:creationId xmlns:a16="http://schemas.microsoft.com/office/drawing/2014/main" id="{92A46A47-AA76-959B-C2D3-05B6CBC93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68" name="Figura a mano libera: forma 567">
                      <a:extLst>
                        <a:ext uri="{FF2B5EF4-FFF2-40B4-BE49-F238E27FC236}">
                          <a16:creationId xmlns:a16="http://schemas.microsoft.com/office/drawing/2014/main" id="{2B2D7333-8DD6-4560-4BB2-A8F6382B01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69" name="Figura a mano libera: forma 568">
                      <a:extLst>
                        <a:ext uri="{FF2B5EF4-FFF2-40B4-BE49-F238E27FC236}">
                          <a16:creationId xmlns:a16="http://schemas.microsoft.com/office/drawing/2014/main" id="{5B7667E1-07C2-34FE-FF68-62E632FD41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55" name="Gruppo 554">
                    <a:extLst>
                      <a:ext uri="{FF2B5EF4-FFF2-40B4-BE49-F238E27FC236}">
                        <a16:creationId xmlns:a16="http://schemas.microsoft.com/office/drawing/2014/main" id="{4FCB588B-59E0-656C-EE1B-BAF8B0881F94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556" name="Figura a mano libera: forma 555">
                      <a:extLst>
                        <a:ext uri="{FF2B5EF4-FFF2-40B4-BE49-F238E27FC236}">
                          <a16:creationId xmlns:a16="http://schemas.microsoft.com/office/drawing/2014/main" id="{106E802F-DC17-8BA7-4FD2-FC709BE98C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57" name="Figura a mano libera: forma 556">
                      <a:extLst>
                        <a:ext uri="{FF2B5EF4-FFF2-40B4-BE49-F238E27FC236}">
                          <a16:creationId xmlns:a16="http://schemas.microsoft.com/office/drawing/2014/main" id="{646C16E4-9EBC-2930-6D54-8B5FC76FF3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58" name="Figura a mano libera: forma 557">
                      <a:extLst>
                        <a:ext uri="{FF2B5EF4-FFF2-40B4-BE49-F238E27FC236}">
                          <a16:creationId xmlns:a16="http://schemas.microsoft.com/office/drawing/2014/main" id="{B1CD7ED8-F48D-E173-925C-6D5C53FB9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59" name="Figura a mano libera: forma 558">
                      <a:extLst>
                        <a:ext uri="{FF2B5EF4-FFF2-40B4-BE49-F238E27FC236}">
                          <a16:creationId xmlns:a16="http://schemas.microsoft.com/office/drawing/2014/main" id="{C38A1765-7BB9-535F-96DF-6579769FF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60" name="Figura a mano libera: forma 559">
                      <a:extLst>
                        <a:ext uri="{FF2B5EF4-FFF2-40B4-BE49-F238E27FC236}">
                          <a16:creationId xmlns:a16="http://schemas.microsoft.com/office/drawing/2014/main" id="{27A264CD-3113-9C85-AFCD-9BDFA1624B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61" name="Figura a mano libera: forma 560">
                      <a:extLst>
                        <a:ext uri="{FF2B5EF4-FFF2-40B4-BE49-F238E27FC236}">
                          <a16:creationId xmlns:a16="http://schemas.microsoft.com/office/drawing/2014/main" id="{EF9F7198-38F1-3739-2B2A-04CD80C20D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62" name="Figura a mano libera: forma 561">
                      <a:extLst>
                        <a:ext uri="{FF2B5EF4-FFF2-40B4-BE49-F238E27FC236}">
                          <a16:creationId xmlns:a16="http://schemas.microsoft.com/office/drawing/2014/main" id="{C48817A6-F4A9-A36E-37FA-DE6ABBEA1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8E647C0-B22E-1BE1-1024-98B948DD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latin typeface="Book Antiqua" panose="02040602050305030304" pitchFamily="18" charset="0"/>
                <a:cs typeface="Dubai Medium" panose="020B0603030403030204" pitchFamily="34" charset="-78"/>
              </a:rPr>
              <a:t>Dati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93D96C9B-30CB-13CB-3218-C1BA3FEA7211}"/>
              </a:ext>
            </a:extLst>
          </p:cNvPr>
          <p:cNvGrpSpPr/>
          <p:nvPr/>
        </p:nvGrpSpPr>
        <p:grpSpPr>
          <a:xfrm>
            <a:off x="8866293" y="90359"/>
            <a:ext cx="3203787" cy="549532"/>
            <a:chOff x="7326409" y="131505"/>
            <a:chExt cx="4619147" cy="79894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B68B0A8-A70D-D978-AC0F-C53FB46862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817" y="282374"/>
              <a:ext cx="1546412" cy="520706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9EDAEA8A-30A9-1201-7CB9-EAB133E6C9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32" t="31275" r="28198" b="31078"/>
            <a:stretch/>
          </p:blipFill>
          <p:spPr bwMode="auto">
            <a:xfrm>
              <a:off x="10320617" y="131505"/>
              <a:ext cx="1624939" cy="798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BCD790A-5A86-A716-59C8-3D6C80D568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6409" y="155004"/>
              <a:ext cx="775446" cy="7754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</p:pic>
      </p:grp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632A7535-3D99-73E0-AA84-0A57DC5DD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427" y="1465406"/>
            <a:ext cx="5409555" cy="413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10">
            <a:extLst>
              <a:ext uri="{FF2B5EF4-FFF2-40B4-BE49-F238E27FC236}">
                <a16:creationId xmlns:a16="http://schemas.microsoft.com/office/drawing/2014/main" id="{13BD9CFF-494C-01F5-FB29-86EB0555F7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5984" y="2791308"/>
            <a:ext cx="4294909" cy="148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it-IT" dirty="0">
                <a:latin typeface="Book Antiqua" panose="02040602050305030304" pitchFamily="18" charset="0"/>
              </a:rPr>
              <a:t>Non sono presenti evidenti trend/stagionalità. Nonostante ciò, per determinate serie, si nota una presenza di singoli picchi periodici.</a:t>
            </a:r>
          </a:p>
          <a:p>
            <a:r>
              <a:rPr lang="it-IT" dirty="0">
                <a:latin typeface="Book Antiqua" panose="02040602050305030304" pitchFamily="18" charset="0"/>
              </a:rPr>
              <a:t>Forte presenza di zeri all’inizio o alla fine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98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B9CF9E2F-8163-2B5A-EBE5-5A7604BBB07A}"/>
              </a:ext>
            </a:extLst>
          </p:cNvPr>
          <p:cNvGrpSpPr/>
          <p:nvPr/>
        </p:nvGrpSpPr>
        <p:grpSpPr>
          <a:xfrm>
            <a:off x="-1131871" y="-2311050"/>
            <a:ext cx="15793879" cy="10067815"/>
            <a:chOff x="-1131871" y="-2311050"/>
            <a:chExt cx="15793879" cy="10067815"/>
          </a:xfrm>
        </p:grpSpPr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B317CA13-8472-B5B5-6598-0EEA4A99A629}"/>
                </a:ext>
              </a:extLst>
            </p:cNvPr>
            <p:cNvGrpSpPr/>
            <p:nvPr/>
          </p:nvGrpSpPr>
          <p:grpSpPr>
            <a:xfrm>
              <a:off x="-679023" y="-2184776"/>
              <a:ext cx="15341031" cy="9941541"/>
              <a:chOff x="-1131871" y="-2167357"/>
              <a:chExt cx="15341031" cy="9941541"/>
            </a:xfrm>
          </p:grpSpPr>
          <p:grpSp>
            <p:nvGrpSpPr>
              <p:cNvPr id="193" name="Gruppo 192">
                <a:extLst>
                  <a:ext uri="{FF2B5EF4-FFF2-40B4-BE49-F238E27FC236}">
                    <a16:creationId xmlns:a16="http://schemas.microsoft.com/office/drawing/2014/main" id="{D2C21932-AB52-910A-8F53-25412DAF8C86}"/>
                  </a:ext>
                </a:extLst>
              </p:cNvPr>
              <p:cNvGrpSpPr/>
              <p:nvPr/>
            </p:nvGrpSpPr>
            <p:grpSpPr>
              <a:xfrm>
                <a:off x="-1131871" y="-1065918"/>
                <a:ext cx="14406081" cy="8781810"/>
                <a:chOff x="152400" y="-665226"/>
                <a:chExt cx="13018541" cy="7662374"/>
              </a:xfrm>
            </p:grpSpPr>
            <p:grpSp>
              <p:nvGrpSpPr>
                <p:cNvPr id="327" name="Gruppo 326">
                  <a:extLst>
                    <a:ext uri="{FF2B5EF4-FFF2-40B4-BE49-F238E27FC236}">
                      <a16:creationId xmlns:a16="http://schemas.microsoft.com/office/drawing/2014/main" id="{726F49A2-655D-FA8B-94E4-DDC7E4C341D1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52" name="Figura a mano libera: forma 351">
                    <a:extLst>
                      <a:ext uri="{FF2B5EF4-FFF2-40B4-BE49-F238E27FC236}">
                        <a16:creationId xmlns:a16="http://schemas.microsoft.com/office/drawing/2014/main" id="{47955D70-AD49-5550-7496-8D35A5AD2355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3" name="Figura a mano libera: forma 352">
                    <a:extLst>
                      <a:ext uri="{FF2B5EF4-FFF2-40B4-BE49-F238E27FC236}">
                        <a16:creationId xmlns:a16="http://schemas.microsoft.com/office/drawing/2014/main" id="{4FAD8933-5965-9CC4-80B3-85C627AFACA8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4" name="Figura a mano libera: forma 353">
                    <a:extLst>
                      <a:ext uri="{FF2B5EF4-FFF2-40B4-BE49-F238E27FC236}">
                        <a16:creationId xmlns:a16="http://schemas.microsoft.com/office/drawing/2014/main" id="{C28A1C36-D7ED-B979-E78D-B7E57DA432AB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5" name="Figura a mano libera: forma 354">
                    <a:extLst>
                      <a:ext uri="{FF2B5EF4-FFF2-40B4-BE49-F238E27FC236}">
                        <a16:creationId xmlns:a16="http://schemas.microsoft.com/office/drawing/2014/main" id="{B18F0ABF-2F3C-9975-3202-FCAF7EA18E57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6" name="Figura a mano libera: forma 355">
                    <a:extLst>
                      <a:ext uri="{FF2B5EF4-FFF2-40B4-BE49-F238E27FC236}">
                        <a16:creationId xmlns:a16="http://schemas.microsoft.com/office/drawing/2014/main" id="{1A27646A-BDE0-A0A6-030A-3EB71DA81E7F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7" name="Figura a mano libera: forma 356">
                    <a:extLst>
                      <a:ext uri="{FF2B5EF4-FFF2-40B4-BE49-F238E27FC236}">
                        <a16:creationId xmlns:a16="http://schemas.microsoft.com/office/drawing/2014/main" id="{B4969FEC-C827-BEE9-4761-1DC0129C38BF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8" name="Figura a mano libera: forma 357">
                    <a:extLst>
                      <a:ext uri="{FF2B5EF4-FFF2-40B4-BE49-F238E27FC236}">
                        <a16:creationId xmlns:a16="http://schemas.microsoft.com/office/drawing/2014/main" id="{CDF79141-44EB-F213-E16A-55653A016094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8" name="Gruppo 327">
                  <a:extLst>
                    <a:ext uri="{FF2B5EF4-FFF2-40B4-BE49-F238E27FC236}">
                      <a16:creationId xmlns:a16="http://schemas.microsoft.com/office/drawing/2014/main" id="{9CAA6C92-B639-1178-5434-143CE7F279FD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45" name="Figura a mano libera: forma 344">
                    <a:extLst>
                      <a:ext uri="{FF2B5EF4-FFF2-40B4-BE49-F238E27FC236}">
                        <a16:creationId xmlns:a16="http://schemas.microsoft.com/office/drawing/2014/main" id="{C9202B1F-1636-129D-3F23-C758ED3F1B6C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6" name="Figura a mano libera: forma 345">
                    <a:extLst>
                      <a:ext uri="{FF2B5EF4-FFF2-40B4-BE49-F238E27FC236}">
                        <a16:creationId xmlns:a16="http://schemas.microsoft.com/office/drawing/2014/main" id="{25230713-6E8D-5BCE-1094-D303877F240E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7" name="Figura a mano libera: forma 346">
                    <a:extLst>
                      <a:ext uri="{FF2B5EF4-FFF2-40B4-BE49-F238E27FC236}">
                        <a16:creationId xmlns:a16="http://schemas.microsoft.com/office/drawing/2014/main" id="{2C90FE33-04F5-8DD8-1159-8616BD2C9F4E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8" name="Figura a mano libera: forma 347">
                    <a:extLst>
                      <a:ext uri="{FF2B5EF4-FFF2-40B4-BE49-F238E27FC236}">
                        <a16:creationId xmlns:a16="http://schemas.microsoft.com/office/drawing/2014/main" id="{77EBF993-F373-695A-EC59-F701C57D40CA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9" name="Figura a mano libera: forma 348">
                    <a:extLst>
                      <a:ext uri="{FF2B5EF4-FFF2-40B4-BE49-F238E27FC236}">
                        <a16:creationId xmlns:a16="http://schemas.microsoft.com/office/drawing/2014/main" id="{424A1EBF-D9F5-13BB-E569-9B678DA2BACD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0" name="Figura a mano libera: forma 349">
                    <a:extLst>
                      <a:ext uri="{FF2B5EF4-FFF2-40B4-BE49-F238E27FC236}">
                        <a16:creationId xmlns:a16="http://schemas.microsoft.com/office/drawing/2014/main" id="{58E1D581-D5BC-3D31-30ED-DDBD9B56AF93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1" name="Figura a mano libera: forma 350">
                    <a:extLst>
                      <a:ext uri="{FF2B5EF4-FFF2-40B4-BE49-F238E27FC236}">
                        <a16:creationId xmlns:a16="http://schemas.microsoft.com/office/drawing/2014/main" id="{160E55A5-9A42-95E8-A0B1-7A9CE6644923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9" name="Gruppo 328">
                  <a:extLst>
                    <a:ext uri="{FF2B5EF4-FFF2-40B4-BE49-F238E27FC236}">
                      <a16:creationId xmlns:a16="http://schemas.microsoft.com/office/drawing/2014/main" id="{43D80B3C-5CFC-906C-C500-E3ACE4812DF7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38" name="Figura a mano libera: forma 337">
                    <a:extLst>
                      <a:ext uri="{FF2B5EF4-FFF2-40B4-BE49-F238E27FC236}">
                        <a16:creationId xmlns:a16="http://schemas.microsoft.com/office/drawing/2014/main" id="{2E3D5B06-0556-6A09-4620-1EBB45188882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9" name="Figura a mano libera: forma 338">
                    <a:extLst>
                      <a:ext uri="{FF2B5EF4-FFF2-40B4-BE49-F238E27FC236}">
                        <a16:creationId xmlns:a16="http://schemas.microsoft.com/office/drawing/2014/main" id="{69BFEC9D-FFF0-9BD0-5257-012B4A23115B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0" name="Figura a mano libera: forma 339">
                    <a:extLst>
                      <a:ext uri="{FF2B5EF4-FFF2-40B4-BE49-F238E27FC236}">
                        <a16:creationId xmlns:a16="http://schemas.microsoft.com/office/drawing/2014/main" id="{DD479853-11DD-ED1E-0DF0-005E84E3DDBB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1" name="Figura a mano libera: forma 340">
                    <a:extLst>
                      <a:ext uri="{FF2B5EF4-FFF2-40B4-BE49-F238E27FC236}">
                        <a16:creationId xmlns:a16="http://schemas.microsoft.com/office/drawing/2014/main" id="{F0B3EE2A-E3AA-FCE9-F316-54F1BC499741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2" name="Figura a mano libera: forma 341">
                    <a:extLst>
                      <a:ext uri="{FF2B5EF4-FFF2-40B4-BE49-F238E27FC236}">
                        <a16:creationId xmlns:a16="http://schemas.microsoft.com/office/drawing/2014/main" id="{AC01F5E7-0DFF-6F46-B04C-86109FD1A9CC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3" name="Figura a mano libera: forma 342">
                    <a:extLst>
                      <a:ext uri="{FF2B5EF4-FFF2-40B4-BE49-F238E27FC236}">
                        <a16:creationId xmlns:a16="http://schemas.microsoft.com/office/drawing/2014/main" id="{95512A2E-C14D-422E-453B-E99A74D1D8E3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4" name="Figura a mano libera: forma 343">
                    <a:extLst>
                      <a:ext uri="{FF2B5EF4-FFF2-40B4-BE49-F238E27FC236}">
                        <a16:creationId xmlns:a16="http://schemas.microsoft.com/office/drawing/2014/main" id="{623E1B2F-0965-8114-CE3E-15A1285FF296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30" name="Gruppo 329">
                  <a:extLst>
                    <a:ext uri="{FF2B5EF4-FFF2-40B4-BE49-F238E27FC236}">
                      <a16:creationId xmlns:a16="http://schemas.microsoft.com/office/drawing/2014/main" id="{ADB5F52A-3430-7880-E3A0-3EA9C8BE2142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31" name="Figura a mano libera: forma 330">
                    <a:extLst>
                      <a:ext uri="{FF2B5EF4-FFF2-40B4-BE49-F238E27FC236}">
                        <a16:creationId xmlns:a16="http://schemas.microsoft.com/office/drawing/2014/main" id="{7106BBF9-27DC-F45B-5A18-82C1AA99FF65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2" name="Figura a mano libera: forma 331">
                    <a:extLst>
                      <a:ext uri="{FF2B5EF4-FFF2-40B4-BE49-F238E27FC236}">
                        <a16:creationId xmlns:a16="http://schemas.microsoft.com/office/drawing/2014/main" id="{3FD081DA-2301-7E07-9698-4B6135940C81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3" name="Figura a mano libera: forma 332">
                    <a:extLst>
                      <a:ext uri="{FF2B5EF4-FFF2-40B4-BE49-F238E27FC236}">
                        <a16:creationId xmlns:a16="http://schemas.microsoft.com/office/drawing/2014/main" id="{99A673D9-8C0C-2C56-834B-18122A6F4249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4" name="Figura a mano libera: forma 333">
                    <a:extLst>
                      <a:ext uri="{FF2B5EF4-FFF2-40B4-BE49-F238E27FC236}">
                        <a16:creationId xmlns:a16="http://schemas.microsoft.com/office/drawing/2014/main" id="{9781B266-090C-8595-A4AB-71BBB926ABFD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5" name="Figura a mano libera: forma 334">
                    <a:extLst>
                      <a:ext uri="{FF2B5EF4-FFF2-40B4-BE49-F238E27FC236}">
                        <a16:creationId xmlns:a16="http://schemas.microsoft.com/office/drawing/2014/main" id="{3B96A70A-0274-239E-D195-36797F20D348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6" name="Figura a mano libera: forma 335">
                    <a:extLst>
                      <a:ext uri="{FF2B5EF4-FFF2-40B4-BE49-F238E27FC236}">
                        <a16:creationId xmlns:a16="http://schemas.microsoft.com/office/drawing/2014/main" id="{811945E7-3763-DF0B-1B32-0D03D3AA0CF8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7" name="Figura a mano libera: forma 336">
                    <a:extLst>
                      <a:ext uri="{FF2B5EF4-FFF2-40B4-BE49-F238E27FC236}">
                        <a16:creationId xmlns:a16="http://schemas.microsoft.com/office/drawing/2014/main" id="{7173F9CF-A4D8-C677-1B66-AE7FCAD003CA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94" name="Gruppo 193">
                <a:extLst>
                  <a:ext uri="{FF2B5EF4-FFF2-40B4-BE49-F238E27FC236}">
                    <a16:creationId xmlns:a16="http://schemas.microsoft.com/office/drawing/2014/main" id="{A5FBCFF9-163B-65D8-D694-02C4AE026B13}"/>
                  </a:ext>
                </a:extLst>
              </p:cNvPr>
              <p:cNvGrpSpPr/>
              <p:nvPr/>
            </p:nvGrpSpPr>
            <p:grpSpPr>
              <a:xfrm>
                <a:off x="899022" y="-1638337"/>
                <a:ext cx="12568720" cy="7503167"/>
                <a:chOff x="152400" y="-665226"/>
                <a:chExt cx="13018541" cy="7662374"/>
              </a:xfrm>
            </p:grpSpPr>
            <p:grpSp>
              <p:nvGrpSpPr>
                <p:cNvPr id="295" name="Gruppo 294">
                  <a:extLst>
                    <a:ext uri="{FF2B5EF4-FFF2-40B4-BE49-F238E27FC236}">
                      <a16:creationId xmlns:a16="http://schemas.microsoft.com/office/drawing/2014/main" id="{5F3C472D-F0EB-B1CF-7E40-20D3A37631B4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20" name="Figura a mano libera: forma 319">
                    <a:extLst>
                      <a:ext uri="{FF2B5EF4-FFF2-40B4-BE49-F238E27FC236}">
                        <a16:creationId xmlns:a16="http://schemas.microsoft.com/office/drawing/2014/main" id="{10F1FB2A-774F-C806-79AA-4E5C7D221E35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1" name="Figura a mano libera: forma 320">
                    <a:extLst>
                      <a:ext uri="{FF2B5EF4-FFF2-40B4-BE49-F238E27FC236}">
                        <a16:creationId xmlns:a16="http://schemas.microsoft.com/office/drawing/2014/main" id="{ECE70E39-E5EB-1868-2E89-595F5874F2AA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2" name="Figura a mano libera: forma 321">
                    <a:extLst>
                      <a:ext uri="{FF2B5EF4-FFF2-40B4-BE49-F238E27FC236}">
                        <a16:creationId xmlns:a16="http://schemas.microsoft.com/office/drawing/2014/main" id="{9E0E512D-C44E-5ED3-F90C-267142CA1F9F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3" name="Figura a mano libera: forma 322">
                    <a:extLst>
                      <a:ext uri="{FF2B5EF4-FFF2-40B4-BE49-F238E27FC236}">
                        <a16:creationId xmlns:a16="http://schemas.microsoft.com/office/drawing/2014/main" id="{4DCF7BC7-4F7C-49A5-81A1-A803C87C2B02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4" name="Figura a mano libera: forma 323">
                    <a:extLst>
                      <a:ext uri="{FF2B5EF4-FFF2-40B4-BE49-F238E27FC236}">
                        <a16:creationId xmlns:a16="http://schemas.microsoft.com/office/drawing/2014/main" id="{99F86E75-A680-4D4D-39CE-6AFCEC7EC08B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5" name="Figura a mano libera: forma 324">
                    <a:extLst>
                      <a:ext uri="{FF2B5EF4-FFF2-40B4-BE49-F238E27FC236}">
                        <a16:creationId xmlns:a16="http://schemas.microsoft.com/office/drawing/2014/main" id="{ADA4F152-8626-C658-39E5-EDC70525EFC7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6" name="Figura a mano libera: forma 325">
                    <a:extLst>
                      <a:ext uri="{FF2B5EF4-FFF2-40B4-BE49-F238E27FC236}">
                        <a16:creationId xmlns:a16="http://schemas.microsoft.com/office/drawing/2014/main" id="{DD55C51C-1876-DA35-6B30-DEC12EDC6A37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96" name="Gruppo 295">
                  <a:extLst>
                    <a:ext uri="{FF2B5EF4-FFF2-40B4-BE49-F238E27FC236}">
                      <a16:creationId xmlns:a16="http://schemas.microsoft.com/office/drawing/2014/main" id="{F47FDF3F-EBC8-B722-23D1-A0963A8421FB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13" name="Figura a mano libera: forma 312">
                    <a:extLst>
                      <a:ext uri="{FF2B5EF4-FFF2-40B4-BE49-F238E27FC236}">
                        <a16:creationId xmlns:a16="http://schemas.microsoft.com/office/drawing/2014/main" id="{051CF290-7289-17D2-DF67-D2CD620395FD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4" name="Figura a mano libera: forma 313">
                    <a:extLst>
                      <a:ext uri="{FF2B5EF4-FFF2-40B4-BE49-F238E27FC236}">
                        <a16:creationId xmlns:a16="http://schemas.microsoft.com/office/drawing/2014/main" id="{FEFE01A8-445A-B404-A6A3-87483F729198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5" name="Figura a mano libera: forma 314">
                    <a:extLst>
                      <a:ext uri="{FF2B5EF4-FFF2-40B4-BE49-F238E27FC236}">
                        <a16:creationId xmlns:a16="http://schemas.microsoft.com/office/drawing/2014/main" id="{82CF0AF8-001F-D485-D4BD-62FD2FBDA294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6" name="Figura a mano libera: forma 315">
                    <a:extLst>
                      <a:ext uri="{FF2B5EF4-FFF2-40B4-BE49-F238E27FC236}">
                        <a16:creationId xmlns:a16="http://schemas.microsoft.com/office/drawing/2014/main" id="{D312C66D-68BC-CD58-D548-77D91D6782FF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7" name="Figura a mano libera: forma 316">
                    <a:extLst>
                      <a:ext uri="{FF2B5EF4-FFF2-40B4-BE49-F238E27FC236}">
                        <a16:creationId xmlns:a16="http://schemas.microsoft.com/office/drawing/2014/main" id="{A889A2D4-FB52-01F9-D88D-CDD17F2F8CF6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8" name="Figura a mano libera: forma 317">
                    <a:extLst>
                      <a:ext uri="{FF2B5EF4-FFF2-40B4-BE49-F238E27FC236}">
                        <a16:creationId xmlns:a16="http://schemas.microsoft.com/office/drawing/2014/main" id="{7CD2C21F-C4CC-8ECF-98D4-BA3E5CF4AA57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9" name="Figura a mano libera: forma 318">
                    <a:extLst>
                      <a:ext uri="{FF2B5EF4-FFF2-40B4-BE49-F238E27FC236}">
                        <a16:creationId xmlns:a16="http://schemas.microsoft.com/office/drawing/2014/main" id="{CBDA2E42-F6E1-E91C-9BA5-C9E911943C10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97" name="Gruppo 296">
                  <a:extLst>
                    <a:ext uri="{FF2B5EF4-FFF2-40B4-BE49-F238E27FC236}">
                      <a16:creationId xmlns:a16="http://schemas.microsoft.com/office/drawing/2014/main" id="{D691B824-3787-AB6C-D0E5-BC941CD03AC9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06" name="Figura a mano libera: forma 305">
                    <a:extLst>
                      <a:ext uri="{FF2B5EF4-FFF2-40B4-BE49-F238E27FC236}">
                        <a16:creationId xmlns:a16="http://schemas.microsoft.com/office/drawing/2014/main" id="{22233DBA-B2B4-1019-6BC8-8A5ECB591868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7" name="Figura a mano libera: forma 306">
                    <a:extLst>
                      <a:ext uri="{FF2B5EF4-FFF2-40B4-BE49-F238E27FC236}">
                        <a16:creationId xmlns:a16="http://schemas.microsoft.com/office/drawing/2014/main" id="{49B549AD-515A-6061-3650-B30B6AEF1608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8" name="Figura a mano libera: forma 307">
                    <a:extLst>
                      <a:ext uri="{FF2B5EF4-FFF2-40B4-BE49-F238E27FC236}">
                        <a16:creationId xmlns:a16="http://schemas.microsoft.com/office/drawing/2014/main" id="{73E6B1BA-9643-4EEC-C0F1-2DCCDA1B9413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9" name="Figura a mano libera: forma 308">
                    <a:extLst>
                      <a:ext uri="{FF2B5EF4-FFF2-40B4-BE49-F238E27FC236}">
                        <a16:creationId xmlns:a16="http://schemas.microsoft.com/office/drawing/2014/main" id="{4E42F750-3C04-9B67-5154-E5A3682180DF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0" name="Figura a mano libera: forma 309">
                    <a:extLst>
                      <a:ext uri="{FF2B5EF4-FFF2-40B4-BE49-F238E27FC236}">
                        <a16:creationId xmlns:a16="http://schemas.microsoft.com/office/drawing/2014/main" id="{148EFE05-1CD8-9FB7-F424-2D727CF976AD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1" name="Figura a mano libera: forma 310">
                    <a:extLst>
                      <a:ext uri="{FF2B5EF4-FFF2-40B4-BE49-F238E27FC236}">
                        <a16:creationId xmlns:a16="http://schemas.microsoft.com/office/drawing/2014/main" id="{270F5C5E-E3DD-6965-BA1F-83A2BD6A3521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2" name="Figura a mano libera: forma 311">
                    <a:extLst>
                      <a:ext uri="{FF2B5EF4-FFF2-40B4-BE49-F238E27FC236}">
                        <a16:creationId xmlns:a16="http://schemas.microsoft.com/office/drawing/2014/main" id="{451C73E6-AA9C-6A29-0737-4ECB4A6A910E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98" name="Gruppo 297">
                  <a:extLst>
                    <a:ext uri="{FF2B5EF4-FFF2-40B4-BE49-F238E27FC236}">
                      <a16:creationId xmlns:a16="http://schemas.microsoft.com/office/drawing/2014/main" id="{96364E9B-8697-55E5-62C2-7AD1122E3863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299" name="Figura a mano libera: forma 298">
                    <a:extLst>
                      <a:ext uri="{FF2B5EF4-FFF2-40B4-BE49-F238E27FC236}">
                        <a16:creationId xmlns:a16="http://schemas.microsoft.com/office/drawing/2014/main" id="{4B578CDF-B375-528E-80F2-1A786E2B0F9F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0" name="Figura a mano libera: forma 299">
                    <a:extLst>
                      <a:ext uri="{FF2B5EF4-FFF2-40B4-BE49-F238E27FC236}">
                        <a16:creationId xmlns:a16="http://schemas.microsoft.com/office/drawing/2014/main" id="{772DEDBA-4359-396D-A7D8-B876D98E0717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1" name="Figura a mano libera: forma 300">
                    <a:extLst>
                      <a:ext uri="{FF2B5EF4-FFF2-40B4-BE49-F238E27FC236}">
                        <a16:creationId xmlns:a16="http://schemas.microsoft.com/office/drawing/2014/main" id="{2D3D3979-42FD-3334-A41E-7F8D4B7837BD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2" name="Figura a mano libera: forma 301">
                    <a:extLst>
                      <a:ext uri="{FF2B5EF4-FFF2-40B4-BE49-F238E27FC236}">
                        <a16:creationId xmlns:a16="http://schemas.microsoft.com/office/drawing/2014/main" id="{5245C5BD-CFEB-E99E-EECD-54E6C87214D1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3" name="Figura a mano libera: forma 302">
                    <a:extLst>
                      <a:ext uri="{FF2B5EF4-FFF2-40B4-BE49-F238E27FC236}">
                        <a16:creationId xmlns:a16="http://schemas.microsoft.com/office/drawing/2014/main" id="{236A6EB5-A97F-A4E5-B107-E698B73650ED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4" name="Figura a mano libera: forma 303">
                    <a:extLst>
                      <a:ext uri="{FF2B5EF4-FFF2-40B4-BE49-F238E27FC236}">
                        <a16:creationId xmlns:a16="http://schemas.microsoft.com/office/drawing/2014/main" id="{3A728A9A-87EE-02A4-DE31-F934978F11D6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5" name="Figura a mano libera: forma 304">
                    <a:extLst>
                      <a:ext uri="{FF2B5EF4-FFF2-40B4-BE49-F238E27FC236}">
                        <a16:creationId xmlns:a16="http://schemas.microsoft.com/office/drawing/2014/main" id="{2CA9347F-CEE7-0ECA-22D9-810C8BA57AC9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95" name="Gruppo 194">
                <a:extLst>
                  <a:ext uri="{FF2B5EF4-FFF2-40B4-BE49-F238E27FC236}">
                    <a16:creationId xmlns:a16="http://schemas.microsoft.com/office/drawing/2014/main" id="{D0E58F5A-946E-D997-AEAD-FB89914D847B}"/>
                  </a:ext>
                </a:extLst>
              </p:cNvPr>
              <p:cNvGrpSpPr/>
              <p:nvPr/>
            </p:nvGrpSpPr>
            <p:grpSpPr>
              <a:xfrm>
                <a:off x="-1079260" y="-2167357"/>
                <a:ext cx="15288420" cy="9941541"/>
                <a:chOff x="-1079260" y="-2167357"/>
                <a:chExt cx="15288420" cy="9941541"/>
              </a:xfrm>
            </p:grpSpPr>
            <p:grpSp>
              <p:nvGrpSpPr>
                <p:cNvPr id="196" name="Gruppo 195">
                  <a:extLst>
                    <a:ext uri="{FF2B5EF4-FFF2-40B4-BE49-F238E27FC236}">
                      <a16:creationId xmlns:a16="http://schemas.microsoft.com/office/drawing/2014/main" id="{FB99256C-3FDC-0EDE-2B9E-56D4B2065D79}"/>
                    </a:ext>
                  </a:extLst>
                </p:cNvPr>
                <p:cNvGrpSpPr/>
                <p:nvPr/>
              </p:nvGrpSpPr>
              <p:grpSpPr>
                <a:xfrm>
                  <a:off x="-1079260" y="-114961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263" name="Gruppo 262">
                    <a:extLst>
                      <a:ext uri="{FF2B5EF4-FFF2-40B4-BE49-F238E27FC236}">
                        <a16:creationId xmlns:a16="http://schemas.microsoft.com/office/drawing/2014/main" id="{871272B6-2463-B08A-D07B-7BCE52DAA074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88" name="Figura a mano libera: forma 287">
                      <a:extLst>
                        <a:ext uri="{FF2B5EF4-FFF2-40B4-BE49-F238E27FC236}">
                          <a16:creationId xmlns:a16="http://schemas.microsoft.com/office/drawing/2014/main" id="{1D5A53F5-B85A-260E-AEAE-07D01DBD5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9" name="Figura a mano libera: forma 288">
                      <a:extLst>
                        <a:ext uri="{FF2B5EF4-FFF2-40B4-BE49-F238E27FC236}">
                          <a16:creationId xmlns:a16="http://schemas.microsoft.com/office/drawing/2014/main" id="{85083B0F-9563-8619-F0C7-0E305C590C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90" name="Figura a mano libera: forma 289">
                      <a:extLst>
                        <a:ext uri="{FF2B5EF4-FFF2-40B4-BE49-F238E27FC236}">
                          <a16:creationId xmlns:a16="http://schemas.microsoft.com/office/drawing/2014/main" id="{F29ECFC6-8F92-5409-2BB2-67DC66E2A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91" name="Figura a mano libera: forma 290">
                      <a:extLst>
                        <a:ext uri="{FF2B5EF4-FFF2-40B4-BE49-F238E27FC236}">
                          <a16:creationId xmlns:a16="http://schemas.microsoft.com/office/drawing/2014/main" id="{91709645-076D-23BF-1F7F-11FF3F161A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92" name="Figura a mano libera: forma 291">
                      <a:extLst>
                        <a:ext uri="{FF2B5EF4-FFF2-40B4-BE49-F238E27FC236}">
                          <a16:creationId xmlns:a16="http://schemas.microsoft.com/office/drawing/2014/main" id="{27579F86-E4A8-82DB-3AE9-73E051A6B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93" name="Figura a mano libera: forma 292">
                      <a:extLst>
                        <a:ext uri="{FF2B5EF4-FFF2-40B4-BE49-F238E27FC236}">
                          <a16:creationId xmlns:a16="http://schemas.microsoft.com/office/drawing/2014/main" id="{C5F72DC7-78C0-B597-3500-EAEF8BBB03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94" name="Figura a mano libera: forma 293">
                      <a:extLst>
                        <a:ext uri="{FF2B5EF4-FFF2-40B4-BE49-F238E27FC236}">
                          <a16:creationId xmlns:a16="http://schemas.microsoft.com/office/drawing/2014/main" id="{7A148F1D-8279-0678-161C-2218E52953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64" name="Gruppo 263">
                    <a:extLst>
                      <a:ext uri="{FF2B5EF4-FFF2-40B4-BE49-F238E27FC236}">
                        <a16:creationId xmlns:a16="http://schemas.microsoft.com/office/drawing/2014/main" id="{FC3816C4-3C8E-D555-5125-9440AA1EAF26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81" name="Figura a mano libera: forma 280">
                      <a:extLst>
                        <a:ext uri="{FF2B5EF4-FFF2-40B4-BE49-F238E27FC236}">
                          <a16:creationId xmlns:a16="http://schemas.microsoft.com/office/drawing/2014/main" id="{526167C4-4A16-B16A-C3F3-809A5C2DB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2" name="Figura a mano libera: forma 281">
                      <a:extLst>
                        <a:ext uri="{FF2B5EF4-FFF2-40B4-BE49-F238E27FC236}">
                          <a16:creationId xmlns:a16="http://schemas.microsoft.com/office/drawing/2014/main" id="{73BE44B7-49D6-87A9-DF5F-1760207D60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3" name="Figura a mano libera: forma 282">
                      <a:extLst>
                        <a:ext uri="{FF2B5EF4-FFF2-40B4-BE49-F238E27FC236}">
                          <a16:creationId xmlns:a16="http://schemas.microsoft.com/office/drawing/2014/main" id="{2041CF38-A9F1-8277-9260-CE360B925D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4" name="Figura a mano libera: forma 283">
                      <a:extLst>
                        <a:ext uri="{FF2B5EF4-FFF2-40B4-BE49-F238E27FC236}">
                          <a16:creationId xmlns:a16="http://schemas.microsoft.com/office/drawing/2014/main" id="{2F38C8F3-524E-B62C-3750-12585BCC5C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5" name="Figura a mano libera: forma 284">
                      <a:extLst>
                        <a:ext uri="{FF2B5EF4-FFF2-40B4-BE49-F238E27FC236}">
                          <a16:creationId xmlns:a16="http://schemas.microsoft.com/office/drawing/2014/main" id="{18D4AE5C-B80A-0088-C5F8-074CF56ED6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6" name="Figura a mano libera: forma 285">
                      <a:extLst>
                        <a:ext uri="{FF2B5EF4-FFF2-40B4-BE49-F238E27FC236}">
                          <a16:creationId xmlns:a16="http://schemas.microsoft.com/office/drawing/2014/main" id="{828ACB9B-0865-E962-188D-25EB9307BB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7" name="Figura a mano libera: forma 286">
                      <a:extLst>
                        <a:ext uri="{FF2B5EF4-FFF2-40B4-BE49-F238E27FC236}">
                          <a16:creationId xmlns:a16="http://schemas.microsoft.com/office/drawing/2014/main" id="{B3299F00-0D1A-EDC1-4D28-26F80AC409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65" name="Gruppo 264">
                    <a:extLst>
                      <a:ext uri="{FF2B5EF4-FFF2-40B4-BE49-F238E27FC236}">
                        <a16:creationId xmlns:a16="http://schemas.microsoft.com/office/drawing/2014/main" id="{5579B186-442C-2C90-68A1-A48BD0526534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74" name="Figura a mano libera: forma 273">
                      <a:extLst>
                        <a:ext uri="{FF2B5EF4-FFF2-40B4-BE49-F238E27FC236}">
                          <a16:creationId xmlns:a16="http://schemas.microsoft.com/office/drawing/2014/main" id="{2F99C9D0-F6D5-FB3B-8120-650AFCC0A4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5" name="Figura a mano libera: forma 274">
                      <a:extLst>
                        <a:ext uri="{FF2B5EF4-FFF2-40B4-BE49-F238E27FC236}">
                          <a16:creationId xmlns:a16="http://schemas.microsoft.com/office/drawing/2014/main" id="{A9CC8912-04DE-2E29-7411-6C06BA610A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6" name="Figura a mano libera: forma 275">
                      <a:extLst>
                        <a:ext uri="{FF2B5EF4-FFF2-40B4-BE49-F238E27FC236}">
                          <a16:creationId xmlns:a16="http://schemas.microsoft.com/office/drawing/2014/main" id="{2987E944-8D6F-493F-8482-92824ACB8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7" name="Figura a mano libera: forma 276">
                      <a:extLst>
                        <a:ext uri="{FF2B5EF4-FFF2-40B4-BE49-F238E27FC236}">
                          <a16:creationId xmlns:a16="http://schemas.microsoft.com/office/drawing/2014/main" id="{ADA4B59E-E110-EE59-9514-570C9C2E1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8" name="Figura a mano libera: forma 277">
                      <a:extLst>
                        <a:ext uri="{FF2B5EF4-FFF2-40B4-BE49-F238E27FC236}">
                          <a16:creationId xmlns:a16="http://schemas.microsoft.com/office/drawing/2014/main" id="{7CA4E4F7-366C-281E-039A-6D652AD7BC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9" name="Figura a mano libera: forma 278">
                      <a:extLst>
                        <a:ext uri="{FF2B5EF4-FFF2-40B4-BE49-F238E27FC236}">
                          <a16:creationId xmlns:a16="http://schemas.microsoft.com/office/drawing/2014/main" id="{2507CE7C-F879-171D-D2BB-B7B9CB7C89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0" name="Figura a mano libera: forma 279">
                      <a:extLst>
                        <a:ext uri="{FF2B5EF4-FFF2-40B4-BE49-F238E27FC236}">
                          <a16:creationId xmlns:a16="http://schemas.microsoft.com/office/drawing/2014/main" id="{E1E16293-4943-6874-AD38-8014D5357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66" name="Gruppo 265">
                    <a:extLst>
                      <a:ext uri="{FF2B5EF4-FFF2-40B4-BE49-F238E27FC236}">
                        <a16:creationId xmlns:a16="http://schemas.microsoft.com/office/drawing/2014/main" id="{25817519-95BE-1717-520A-115F86CD6DC3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67" name="Figura a mano libera: forma 266">
                      <a:extLst>
                        <a:ext uri="{FF2B5EF4-FFF2-40B4-BE49-F238E27FC236}">
                          <a16:creationId xmlns:a16="http://schemas.microsoft.com/office/drawing/2014/main" id="{F59DF0C2-432A-5CE7-5F23-4C38A03F58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8" name="Figura a mano libera: forma 267">
                      <a:extLst>
                        <a:ext uri="{FF2B5EF4-FFF2-40B4-BE49-F238E27FC236}">
                          <a16:creationId xmlns:a16="http://schemas.microsoft.com/office/drawing/2014/main" id="{0932BAC6-C238-99F2-A265-2E89D34F5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9" name="Figura a mano libera: forma 268">
                      <a:extLst>
                        <a:ext uri="{FF2B5EF4-FFF2-40B4-BE49-F238E27FC236}">
                          <a16:creationId xmlns:a16="http://schemas.microsoft.com/office/drawing/2014/main" id="{DC9DC9C1-F24B-A27F-7097-3092C2C978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0" name="Figura a mano libera: forma 269">
                      <a:extLst>
                        <a:ext uri="{FF2B5EF4-FFF2-40B4-BE49-F238E27FC236}">
                          <a16:creationId xmlns:a16="http://schemas.microsoft.com/office/drawing/2014/main" id="{C4DE63F2-937C-C7BF-B672-615FF265AA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1" name="Figura a mano libera: forma 270">
                      <a:extLst>
                        <a:ext uri="{FF2B5EF4-FFF2-40B4-BE49-F238E27FC236}">
                          <a16:creationId xmlns:a16="http://schemas.microsoft.com/office/drawing/2014/main" id="{BC44E8CC-F267-0BB7-A576-FA65BFFBE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2" name="Figura a mano libera: forma 271">
                      <a:extLst>
                        <a:ext uri="{FF2B5EF4-FFF2-40B4-BE49-F238E27FC236}">
                          <a16:creationId xmlns:a16="http://schemas.microsoft.com/office/drawing/2014/main" id="{D5D6925E-9F5F-8441-9CEB-C8EF56977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3" name="Figura a mano libera: forma 272">
                      <a:extLst>
                        <a:ext uri="{FF2B5EF4-FFF2-40B4-BE49-F238E27FC236}">
                          <a16:creationId xmlns:a16="http://schemas.microsoft.com/office/drawing/2014/main" id="{02435940-40B0-8606-BBB2-BF760E39C6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197" name="Gruppo 196">
                  <a:extLst>
                    <a:ext uri="{FF2B5EF4-FFF2-40B4-BE49-F238E27FC236}">
                      <a16:creationId xmlns:a16="http://schemas.microsoft.com/office/drawing/2014/main" id="{3D097826-6C1E-4F46-9E65-BB91144245CA}"/>
                    </a:ext>
                  </a:extLst>
                </p:cNvPr>
                <p:cNvGrpSpPr/>
                <p:nvPr/>
              </p:nvGrpSpPr>
              <p:grpSpPr>
                <a:xfrm>
                  <a:off x="-910617" y="-100762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231" name="Gruppo 230">
                    <a:extLst>
                      <a:ext uri="{FF2B5EF4-FFF2-40B4-BE49-F238E27FC236}">
                        <a16:creationId xmlns:a16="http://schemas.microsoft.com/office/drawing/2014/main" id="{964B8326-46DD-D8DA-642F-27914EEB76A6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56" name="Figura a mano libera: forma 255">
                      <a:extLst>
                        <a:ext uri="{FF2B5EF4-FFF2-40B4-BE49-F238E27FC236}">
                          <a16:creationId xmlns:a16="http://schemas.microsoft.com/office/drawing/2014/main" id="{A99E577A-1ED6-09C1-C8DA-3C55683FB0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7" name="Figura a mano libera: forma 256">
                      <a:extLst>
                        <a:ext uri="{FF2B5EF4-FFF2-40B4-BE49-F238E27FC236}">
                          <a16:creationId xmlns:a16="http://schemas.microsoft.com/office/drawing/2014/main" id="{52FE8210-EE50-854C-64DE-3AE83D2B72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8" name="Figura a mano libera: forma 257">
                      <a:extLst>
                        <a:ext uri="{FF2B5EF4-FFF2-40B4-BE49-F238E27FC236}">
                          <a16:creationId xmlns:a16="http://schemas.microsoft.com/office/drawing/2014/main" id="{748A573F-D651-6D50-F6C9-D248D636E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9" name="Figura a mano libera: forma 258">
                      <a:extLst>
                        <a:ext uri="{FF2B5EF4-FFF2-40B4-BE49-F238E27FC236}">
                          <a16:creationId xmlns:a16="http://schemas.microsoft.com/office/drawing/2014/main" id="{6173FA5A-9650-D00F-7C25-6ED250980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0" name="Figura a mano libera: forma 259">
                      <a:extLst>
                        <a:ext uri="{FF2B5EF4-FFF2-40B4-BE49-F238E27FC236}">
                          <a16:creationId xmlns:a16="http://schemas.microsoft.com/office/drawing/2014/main" id="{4B7FD337-1AD6-471E-A52C-EC044BEAFF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1" name="Figura a mano libera: forma 260">
                      <a:extLst>
                        <a:ext uri="{FF2B5EF4-FFF2-40B4-BE49-F238E27FC236}">
                          <a16:creationId xmlns:a16="http://schemas.microsoft.com/office/drawing/2014/main" id="{898BB8EF-AFD3-E55B-EAFF-3BAFB84A93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2" name="Figura a mano libera: forma 261">
                      <a:extLst>
                        <a:ext uri="{FF2B5EF4-FFF2-40B4-BE49-F238E27FC236}">
                          <a16:creationId xmlns:a16="http://schemas.microsoft.com/office/drawing/2014/main" id="{F3449BAD-B33A-9F0B-2AFA-9D826E928B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32" name="Gruppo 231">
                    <a:extLst>
                      <a:ext uri="{FF2B5EF4-FFF2-40B4-BE49-F238E27FC236}">
                        <a16:creationId xmlns:a16="http://schemas.microsoft.com/office/drawing/2014/main" id="{5C7A5378-4544-40A2-B57C-723F6C0A83AD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49" name="Figura a mano libera: forma 248">
                      <a:extLst>
                        <a:ext uri="{FF2B5EF4-FFF2-40B4-BE49-F238E27FC236}">
                          <a16:creationId xmlns:a16="http://schemas.microsoft.com/office/drawing/2014/main" id="{E4F18D48-AA55-67E7-540A-EA4AB0A13C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0" name="Figura a mano libera: forma 249">
                      <a:extLst>
                        <a:ext uri="{FF2B5EF4-FFF2-40B4-BE49-F238E27FC236}">
                          <a16:creationId xmlns:a16="http://schemas.microsoft.com/office/drawing/2014/main" id="{DC8095C4-6BB0-1F55-8C7A-C2388DA783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1" name="Figura a mano libera: forma 250">
                      <a:extLst>
                        <a:ext uri="{FF2B5EF4-FFF2-40B4-BE49-F238E27FC236}">
                          <a16:creationId xmlns:a16="http://schemas.microsoft.com/office/drawing/2014/main" id="{38568691-891A-318C-1A36-BA4B23C387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2" name="Figura a mano libera: forma 251">
                      <a:extLst>
                        <a:ext uri="{FF2B5EF4-FFF2-40B4-BE49-F238E27FC236}">
                          <a16:creationId xmlns:a16="http://schemas.microsoft.com/office/drawing/2014/main" id="{2982CFDB-CF65-B6DC-3EE8-4C5BCEE62C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3" name="Figura a mano libera: forma 252">
                      <a:extLst>
                        <a:ext uri="{FF2B5EF4-FFF2-40B4-BE49-F238E27FC236}">
                          <a16:creationId xmlns:a16="http://schemas.microsoft.com/office/drawing/2014/main" id="{CA3DD498-9918-A9E5-2E61-602FB1062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4" name="Figura a mano libera: forma 253">
                      <a:extLst>
                        <a:ext uri="{FF2B5EF4-FFF2-40B4-BE49-F238E27FC236}">
                          <a16:creationId xmlns:a16="http://schemas.microsoft.com/office/drawing/2014/main" id="{585A9C47-D21B-584E-9FF6-AF6BBDCB56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5" name="Figura a mano libera: forma 254">
                      <a:extLst>
                        <a:ext uri="{FF2B5EF4-FFF2-40B4-BE49-F238E27FC236}">
                          <a16:creationId xmlns:a16="http://schemas.microsoft.com/office/drawing/2014/main" id="{3FC67976-58BD-0C61-84B2-36657BA7EF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33" name="Gruppo 232">
                    <a:extLst>
                      <a:ext uri="{FF2B5EF4-FFF2-40B4-BE49-F238E27FC236}">
                        <a16:creationId xmlns:a16="http://schemas.microsoft.com/office/drawing/2014/main" id="{D921AAA0-BBC6-E217-6AA8-600CDD91FDC6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42" name="Figura a mano libera: forma 241">
                      <a:extLst>
                        <a:ext uri="{FF2B5EF4-FFF2-40B4-BE49-F238E27FC236}">
                          <a16:creationId xmlns:a16="http://schemas.microsoft.com/office/drawing/2014/main" id="{E58B6150-C2CE-4F3E-F769-DB05F87546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3" name="Figura a mano libera: forma 242">
                      <a:extLst>
                        <a:ext uri="{FF2B5EF4-FFF2-40B4-BE49-F238E27FC236}">
                          <a16:creationId xmlns:a16="http://schemas.microsoft.com/office/drawing/2014/main" id="{86EFFCDB-04E8-0CC2-DDC0-373EF5256D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4" name="Figura a mano libera: forma 243">
                      <a:extLst>
                        <a:ext uri="{FF2B5EF4-FFF2-40B4-BE49-F238E27FC236}">
                          <a16:creationId xmlns:a16="http://schemas.microsoft.com/office/drawing/2014/main" id="{6A11F202-407A-926D-ECD2-2219675CE1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5" name="Figura a mano libera: forma 244">
                      <a:extLst>
                        <a:ext uri="{FF2B5EF4-FFF2-40B4-BE49-F238E27FC236}">
                          <a16:creationId xmlns:a16="http://schemas.microsoft.com/office/drawing/2014/main" id="{52819F9E-337E-388E-341B-2679AA73D9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6" name="Figura a mano libera: forma 245">
                      <a:extLst>
                        <a:ext uri="{FF2B5EF4-FFF2-40B4-BE49-F238E27FC236}">
                          <a16:creationId xmlns:a16="http://schemas.microsoft.com/office/drawing/2014/main" id="{1B616A9D-8051-213E-AD6A-DFBC998C16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7" name="Figura a mano libera: forma 246">
                      <a:extLst>
                        <a:ext uri="{FF2B5EF4-FFF2-40B4-BE49-F238E27FC236}">
                          <a16:creationId xmlns:a16="http://schemas.microsoft.com/office/drawing/2014/main" id="{9DB7456A-F91B-FCA0-523A-9E298D0567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8" name="Figura a mano libera: forma 247">
                      <a:extLst>
                        <a:ext uri="{FF2B5EF4-FFF2-40B4-BE49-F238E27FC236}">
                          <a16:creationId xmlns:a16="http://schemas.microsoft.com/office/drawing/2014/main" id="{0E226E04-A25F-2CE0-71E5-6F0AFA5ECD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34" name="Gruppo 233">
                    <a:extLst>
                      <a:ext uri="{FF2B5EF4-FFF2-40B4-BE49-F238E27FC236}">
                        <a16:creationId xmlns:a16="http://schemas.microsoft.com/office/drawing/2014/main" id="{50D150B3-0D3C-7A5A-210D-231BA7351224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35" name="Figura a mano libera: forma 234">
                      <a:extLst>
                        <a:ext uri="{FF2B5EF4-FFF2-40B4-BE49-F238E27FC236}">
                          <a16:creationId xmlns:a16="http://schemas.microsoft.com/office/drawing/2014/main" id="{B8A75375-9443-E096-EAED-4290E2ACF6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6" name="Figura a mano libera: forma 235">
                      <a:extLst>
                        <a:ext uri="{FF2B5EF4-FFF2-40B4-BE49-F238E27FC236}">
                          <a16:creationId xmlns:a16="http://schemas.microsoft.com/office/drawing/2014/main" id="{82D12C11-84F9-AD0F-F452-F607911FE3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7" name="Figura a mano libera: forma 236">
                      <a:extLst>
                        <a:ext uri="{FF2B5EF4-FFF2-40B4-BE49-F238E27FC236}">
                          <a16:creationId xmlns:a16="http://schemas.microsoft.com/office/drawing/2014/main" id="{878360B3-AE1C-D91E-64B4-29BBDC83F8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8" name="Figura a mano libera: forma 237">
                      <a:extLst>
                        <a:ext uri="{FF2B5EF4-FFF2-40B4-BE49-F238E27FC236}">
                          <a16:creationId xmlns:a16="http://schemas.microsoft.com/office/drawing/2014/main" id="{6BC6F006-9C48-3C64-EC62-49D44F25AB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9" name="Figura a mano libera: forma 238">
                      <a:extLst>
                        <a:ext uri="{FF2B5EF4-FFF2-40B4-BE49-F238E27FC236}">
                          <a16:creationId xmlns:a16="http://schemas.microsoft.com/office/drawing/2014/main" id="{CC52163F-A5FA-C6E6-E41E-FAF90C7F6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0" name="Figura a mano libera: forma 239">
                      <a:extLst>
                        <a:ext uri="{FF2B5EF4-FFF2-40B4-BE49-F238E27FC236}">
                          <a16:creationId xmlns:a16="http://schemas.microsoft.com/office/drawing/2014/main" id="{B6EB819C-C613-736A-7A2C-962355FAB1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1" name="Figura a mano libera: forma 240">
                      <a:extLst>
                        <a:ext uri="{FF2B5EF4-FFF2-40B4-BE49-F238E27FC236}">
                          <a16:creationId xmlns:a16="http://schemas.microsoft.com/office/drawing/2014/main" id="{CEC1C377-52D4-C6F4-75ED-AAAD592448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198" name="Gruppo 197">
                  <a:extLst>
                    <a:ext uri="{FF2B5EF4-FFF2-40B4-BE49-F238E27FC236}">
                      <a16:creationId xmlns:a16="http://schemas.microsoft.com/office/drawing/2014/main" id="{374CF6FB-BECD-A736-1A2F-61BC46B1CF7D}"/>
                    </a:ext>
                  </a:extLst>
                </p:cNvPr>
                <p:cNvGrpSpPr/>
                <p:nvPr/>
              </p:nvGrpSpPr>
              <p:grpSpPr>
                <a:xfrm>
                  <a:off x="1034265" y="-2167357"/>
                  <a:ext cx="13174895" cy="7985964"/>
                  <a:chOff x="152400" y="-665226"/>
                  <a:chExt cx="13018541" cy="7662374"/>
                </a:xfrm>
              </p:grpSpPr>
              <p:grpSp>
                <p:nvGrpSpPr>
                  <p:cNvPr id="199" name="Gruppo 198">
                    <a:extLst>
                      <a:ext uri="{FF2B5EF4-FFF2-40B4-BE49-F238E27FC236}">
                        <a16:creationId xmlns:a16="http://schemas.microsoft.com/office/drawing/2014/main" id="{8CBBA003-32CA-C308-8A1C-4FCB41313EEC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24" name="Figura a mano libera: forma 223">
                      <a:extLst>
                        <a:ext uri="{FF2B5EF4-FFF2-40B4-BE49-F238E27FC236}">
                          <a16:creationId xmlns:a16="http://schemas.microsoft.com/office/drawing/2014/main" id="{684FC4AE-8CED-F207-2520-8CDA70641C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5" name="Figura a mano libera: forma 224">
                      <a:extLst>
                        <a:ext uri="{FF2B5EF4-FFF2-40B4-BE49-F238E27FC236}">
                          <a16:creationId xmlns:a16="http://schemas.microsoft.com/office/drawing/2014/main" id="{A6AE42B9-0780-D8CA-540E-8A7901280D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6" name="Figura a mano libera: forma 225">
                      <a:extLst>
                        <a:ext uri="{FF2B5EF4-FFF2-40B4-BE49-F238E27FC236}">
                          <a16:creationId xmlns:a16="http://schemas.microsoft.com/office/drawing/2014/main" id="{68FEF093-C5C2-F58C-2A81-73D3C1DEA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7" name="Figura a mano libera: forma 226">
                      <a:extLst>
                        <a:ext uri="{FF2B5EF4-FFF2-40B4-BE49-F238E27FC236}">
                          <a16:creationId xmlns:a16="http://schemas.microsoft.com/office/drawing/2014/main" id="{DE336584-09D9-5A2E-A04A-BB40F2C52F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8" name="Figura a mano libera: forma 227">
                      <a:extLst>
                        <a:ext uri="{FF2B5EF4-FFF2-40B4-BE49-F238E27FC236}">
                          <a16:creationId xmlns:a16="http://schemas.microsoft.com/office/drawing/2014/main" id="{7F11F83C-218A-C748-F4D3-8B30C774E5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9" name="Figura a mano libera: forma 228">
                      <a:extLst>
                        <a:ext uri="{FF2B5EF4-FFF2-40B4-BE49-F238E27FC236}">
                          <a16:creationId xmlns:a16="http://schemas.microsoft.com/office/drawing/2014/main" id="{23C13F9C-7788-E75A-0945-460401B01A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0" name="Figura a mano libera: forma 229">
                      <a:extLst>
                        <a:ext uri="{FF2B5EF4-FFF2-40B4-BE49-F238E27FC236}">
                          <a16:creationId xmlns:a16="http://schemas.microsoft.com/office/drawing/2014/main" id="{8FC37EC6-CA27-3FB4-515D-8A0E358BCF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00" name="Gruppo 199">
                    <a:extLst>
                      <a:ext uri="{FF2B5EF4-FFF2-40B4-BE49-F238E27FC236}">
                        <a16:creationId xmlns:a16="http://schemas.microsoft.com/office/drawing/2014/main" id="{5185DAA0-7AA4-8AE1-877E-E2E2A62FA2A5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17" name="Figura a mano libera: forma 216">
                      <a:extLst>
                        <a:ext uri="{FF2B5EF4-FFF2-40B4-BE49-F238E27FC236}">
                          <a16:creationId xmlns:a16="http://schemas.microsoft.com/office/drawing/2014/main" id="{1D78D466-D3CE-C67F-3690-306E3B67C4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8" name="Figura a mano libera: forma 217">
                      <a:extLst>
                        <a:ext uri="{FF2B5EF4-FFF2-40B4-BE49-F238E27FC236}">
                          <a16:creationId xmlns:a16="http://schemas.microsoft.com/office/drawing/2014/main" id="{47178D9F-DE5A-122E-4C7F-C5340A9118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9" name="Figura a mano libera: forma 218">
                      <a:extLst>
                        <a:ext uri="{FF2B5EF4-FFF2-40B4-BE49-F238E27FC236}">
                          <a16:creationId xmlns:a16="http://schemas.microsoft.com/office/drawing/2014/main" id="{6C51F0AF-0F2F-4D86-11BD-F90DF86C0A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0" name="Figura a mano libera: forma 219">
                      <a:extLst>
                        <a:ext uri="{FF2B5EF4-FFF2-40B4-BE49-F238E27FC236}">
                          <a16:creationId xmlns:a16="http://schemas.microsoft.com/office/drawing/2014/main" id="{968DE62C-FB53-9C6F-6BDC-0C8F0A2EBC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1" name="Figura a mano libera: forma 220">
                      <a:extLst>
                        <a:ext uri="{FF2B5EF4-FFF2-40B4-BE49-F238E27FC236}">
                          <a16:creationId xmlns:a16="http://schemas.microsoft.com/office/drawing/2014/main" id="{2A14A487-5DEA-472F-FE6C-8AB34C2216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2" name="Figura a mano libera: forma 221">
                      <a:extLst>
                        <a:ext uri="{FF2B5EF4-FFF2-40B4-BE49-F238E27FC236}">
                          <a16:creationId xmlns:a16="http://schemas.microsoft.com/office/drawing/2014/main" id="{B64920BA-5726-953B-608B-E8608DB7B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3" name="Figura a mano libera: forma 222">
                      <a:extLst>
                        <a:ext uri="{FF2B5EF4-FFF2-40B4-BE49-F238E27FC236}">
                          <a16:creationId xmlns:a16="http://schemas.microsoft.com/office/drawing/2014/main" id="{C5DA0F3E-E2F0-93A5-6A80-CBABF9D33F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01" name="Gruppo 200">
                    <a:extLst>
                      <a:ext uri="{FF2B5EF4-FFF2-40B4-BE49-F238E27FC236}">
                        <a16:creationId xmlns:a16="http://schemas.microsoft.com/office/drawing/2014/main" id="{9B51B96B-0D06-5FA3-D751-631F54DC1F48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10" name="Figura a mano libera: forma 209">
                      <a:extLst>
                        <a:ext uri="{FF2B5EF4-FFF2-40B4-BE49-F238E27FC236}">
                          <a16:creationId xmlns:a16="http://schemas.microsoft.com/office/drawing/2014/main" id="{DE6953C6-20DE-5E3F-EA5A-5FA2EFFC5C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1" name="Figura a mano libera: forma 210">
                      <a:extLst>
                        <a:ext uri="{FF2B5EF4-FFF2-40B4-BE49-F238E27FC236}">
                          <a16:creationId xmlns:a16="http://schemas.microsoft.com/office/drawing/2014/main" id="{DD15D93F-2BBD-D108-FBEC-56D1B30D06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2" name="Figura a mano libera: forma 211">
                      <a:extLst>
                        <a:ext uri="{FF2B5EF4-FFF2-40B4-BE49-F238E27FC236}">
                          <a16:creationId xmlns:a16="http://schemas.microsoft.com/office/drawing/2014/main" id="{4C381E6B-6A81-5667-4721-C0DAAF38B6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3" name="Figura a mano libera: forma 212">
                      <a:extLst>
                        <a:ext uri="{FF2B5EF4-FFF2-40B4-BE49-F238E27FC236}">
                          <a16:creationId xmlns:a16="http://schemas.microsoft.com/office/drawing/2014/main" id="{73326E9C-C502-AD33-FB72-37957B436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4" name="Figura a mano libera: forma 213">
                      <a:extLst>
                        <a:ext uri="{FF2B5EF4-FFF2-40B4-BE49-F238E27FC236}">
                          <a16:creationId xmlns:a16="http://schemas.microsoft.com/office/drawing/2014/main" id="{CB83117D-B3B6-8495-7DD4-1EBE686D7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5" name="Figura a mano libera: forma 214">
                      <a:extLst>
                        <a:ext uri="{FF2B5EF4-FFF2-40B4-BE49-F238E27FC236}">
                          <a16:creationId xmlns:a16="http://schemas.microsoft.com/office/drawing/2014/main" id="{41F18FF2-02DF-7F0F-923C-4D0D5FC62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6" name="Figura a mano libera: forma 215">
                      <a:extLst>
                        <a:ext uri="{FF2B5EF4-FFF2-40B4-BE49-F238E27FC236}">
                          <a16:creationId xmlns:a16="http://schemas.microsoft.com/office/drawing/2014/main" id="{C3E03768-7342-CD08-612E-E238BD8B53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02" name="Gruppo 201">
                    <a:extLst>
                      <a:ext uri="{FF2B5EF4-FFF2-40B4-BE49-F238E27FC236}">
                        <a16:creationId xmlns:a16="http://schemas.microsoft.com/office/drawing/2014/main" id="{51C07455-08DC-3403-A0AC-10937CE7B056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03" name="Figura a mano libera: forma 202">
                      <a:extLst>
                        <a:ext uri="{FF2B5EF4-FFF2-40B4-BE49-F238E27FC236}">
                          <a16:creationId xmlns:a16="http://schemas.microsoft.com/office/drawing/2014/main" id="{1A25E23B-3606-B567-32B2-FB318F06BE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4" name="Figura a mano libera: forma 203">
                      <a:extLst>
                        <a:ext uri="{FF2B5EF4-FFF2-40B4-BE49-F238E27FC236}">
                          <a16:creationId xmlns:a16="http://schemas.microsoft.com/office/drawing/2014/main" id="{873817A2-3410-92CB-167F-0B739D7CB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5" name="Figura a mano libera: forma 204">
                      <a:extLst>
                        <a:ext uri="{FF2B5EF4-FFF2-40B4-BE49-F238E27FC236}">
                          <a16:creationId xmlns:a16="http://schemas.microsoft.com/office/drawing/2014/main" id="{A2D73EE9-10E1-05F7-8BD1-71B15B767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6" name="Figura a mano libera: forma 205">
                      <a:extLst>
                        <a:ext uri="{FF2B5EF4-FFF2-40B4-BE49-F238E27FC236}">
                          <a16:creationId xmlns:a16="http://schemas.microsoft.com/office/drawing/2014/main" id="{1441A388-53C6-7110-0D8E-A7901D305A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7" name="Figura a mano libera: forma 206">
                      <a:extLst>
                        <a:ext uri="{FF2B5EF4-FFF2-40B4-BE49-F238E27FC236}">
                          <a16:creationId xmlns:a16="http://schemas.microsoft.com/office/drawing/2014/main" id="{3F9FE7AC-FB0D-101E-14D5-21999FBD80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8" name="Figura a mano libera: forma 207">
                      <a:extLst>
                        <a:ext uri="{FF2B5EF4-FFF2-40B4-BE49-F238E27FC236}">
                          <a16:creationId xmlns:a16="http://schemas.microsoft.com/office/drawing/2014/main" id="{A6FB881F-278E-5AEF-526D-943AA7BFC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9" name="Figura a mano libera: forma 208">
                      <a:extLst>
                        <a:ext uri="{FF2B5EF4-FFF2-40B4-BE49-F238E27FC236}">
                          <a16:creationId xmlns:a16="http://schemas.microsoft.com/office/drawing/2014/main" id="{9B72A215-CB36-7573-7B42-3335016EDC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35CFA5F8-6D7B-9E3E-0132-4E6407C49D31}"/>
                </a:ext>
              </a:extLst>
            </p:cNvPr>
            <p:cNvGrpSpPr/>
            <p:nvPr/>
          </p:nvGrpSpPr>
          <p:grpSpPr>
            <a:xfrm>
              <a:off x="-1131871" y="-2311050"/>
              <a:ext cx="15341031" cy="9941541"/>
              <a:chOff x="-1131871" y="-2167357"/>
              <a:chExt cx="15341031" cy="9941541"/>
            </a:xfrm>
          </p:grpSpPr>
          <p:grpSp>
            <p:nvGrpSpPr>
              <p:cNvPr id="27" name="Gruppo 26">
                <a:extLst>
                  <a:ext uri="{FF2B5EF4-FFF2-40B4-BE49-F238E27FC236}">
                    <a16:creationId xmlns:a16="http://schemas.microsoft.com/office/drawing/2014/main" id="{EFBD16AB-E993-A330-E8C4-266B676DADC7}"/>
                  </a:ext>
                </a:extLst>
              </p:cNvPr>
              <p:cNvGrpSpPr/>
              <p:nvPr/>
            </p:nvGrpSpPr>
            <p:grpSpPr>
              <a:xfrm>
                <a:off x="-1131871" y="-1065918"/>
                <a:ext cx="14406081" cy="8781810"/>
                <a:chOff x="152400" y="-665226"/>
                <a:chExt cx="13018541" cy="7662374"/>
              </a:xfrm>
            </p:grpSpPr>
            <p:grpSp>
              <p:nvGrpSpPr>
                <p:cNvPr id="161" name="Gruppo 160">
                  <a:extLst>
                    <a:ext uri="{FF2B5EF4-FFF2-40B4-BE49-F238E27FC236}">
                      <a16:creationId xmlns:a16="http://schemas.microsoft.com/office/drawing/2014/main" id="{0F025394-21E5-33D7-A675-CDE5C20FA0BA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86" name="Figura a mano libera: forma 185">
                    <a:extLst>
                      <a:ext uri="{FF2B5EF4-FFF2-40B4-BE49-F238E27FC236}">
                        <a16:creationId xmlns:a16="http://schemas.microsoft.com/office/drawing/2014/main" id="{325C8837-854B-CE43-2910-FECE894D89FF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7" name="Figura a mano libera: forma 186">
                    <a:extLst>
                      <a:ext uri="{FF2B5EF4-FFF2-40B4-BE49-F238E27FC236}">
                        <a16:creationId xmlns:a16="http://schemas.microsoft.com/office/drawing/2014/main" id="{4A453259-2DCC-84D8-81B0-F90339794DFF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8" name="Figura a mano libera: forma 187">
                    <a:extLst>
                      <a:ext uri="{FF2B5EF4-FFF2-40B4-BE49-F238E27FC236}">
                        <a16:creationId xmlns:a16="http://schemas.microsoft.com/office/drawing/2014/main" id="{BC29E3A6-3E6D-2FD3-3D55-0209B0B4551D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9" name="Figura a mano libera: forma 188">
                    <a:extLst>
                      <a:ext uri="{FF2B5EF4-FFF2-40B4-BE49-F238E27FC236}">
                        <a16:creationId xmlns:a16="http://schemas.microsoft.com/office/drawing/2014/main" id="{500488F9-FDBF-217E-1EDF-3EC113802B50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0" name="Figura a mano libera: forma 189">
                    <a:extLst>
                      <a:ext uri="{FF2B5EF4-FFF2-40B4-BE49-F238E27FC236}">
                        <a16:creationId xmlns:a16="http://schemas.microsoft.com/office/drawing/2014/main" id="{8CFCB103-3A92-9DD4-803F-E155AFAB6024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1" name="Figura a mano libera: forma 190">
                    <a:extLst>
                      <a:ext uri="{FF2B5EF4-FFF2-40B4-BE49-F238E27FC236}">
                        <a16:creationId xmlns:a16="http://schemas.microsoft.com/office/drawing/2014/main" id="{62A05355-9C8F-4597-B78D-8E73F8F5DAC0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2" name="Figura a mano libera: forma 191">
                    <a:extLst>
                      <a:ext uri="{FF2B5EF4-FFF2-40B4-BE49-F238E27FC236}">
                        <a16:creationId xmlns:a16="http://schemas.microsoft.com/office/drawing/2014/main" id="{96DBFB7A-0F56-0B9C-A1E9-D777BFE4707B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62" name="Gruppo 161">
                  <a:extLst>
                    <a:ext uri="{FF2B5EF4-FFF2-40B4-BE49-F238E27FC236}">
                      <a16:creationId xmlns:a16="http://schemas.microsoft.com/office/drawing/2014/main" id="{BBCDBEBB-D6FA-4F0B-D49C-7C14D3FB085A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79" name="Figura a mano libera: forma 178">
                    <a:extLst>
                      <a:ext uri="{FF2B5EF4-FFF2-40B4-BE49-F238E27FC236}">
                        <a16:creationId xmlns:a16="http://schemas.microsoft.com/office/drawing/2014/main" id="{4AA7DA52-ED8A-FD36-A19B-47BE86F0798D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0" name="Figura a mano libera: forma 179">
                    <a:extLst>
                      <a:ext uri="{FF2B5EF4-FFF2-40B4-BE49-F238E27FC236}">
                        <a16:creationId xmlns:a16="http://schemas.microsoft.com/office/drawing/2014/main" id="{5B178CF8-A1E4-A826-5F0A-22DC83E34DFC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1" name="Figura a mano libera: forma 180">
                    <a:extLst>
                      <a:ext uri="{FF2B5EF4-FFF2-40B4-BE49-F238E27FC236}">
                        <a16:creationId xmlns:a16="http://schemas.microsoft.com/office/drawing/2014/main" id="{E8F1A0BD-C57B-49A5-3407-7029BC00AC52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2" name="Figura a mano libera: forma 181">
                    <a:extLst>
                      <a:ext uri="{FF2B5EF4-FFF2-40B4-BE49-F238E27FC236}">
                        <a16:creationId xmlns:a16="http://schemas.microsoft.com/office/drawing/2014/main" id="{882DB36F-283C-31CD-9CBB-CBBDA5C68513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3" name="Figura a mano libera: forma 182">
                    <a:extLst>
                      <a:ext uri="{FF2B5EF4-FFF2-40B4-BE49-F238E27FC236}">
                        <a16:creationId xmlns:a16="http://schemas.microsoft.com/office/drawing/2014/main" id="{A8F99C99-ABA9-F99C-7578-4381E9920731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4" name="Figura a mano libera: forma 183">
                    <a:extLst>
                      <a:ext uri="{FF2B5EF4-FFF2-40B4-BE49-F238E27FC236}">
                        <a16:creationId xmlns:a16="http://schemas.microsoft.com/office/drawing/2014/main" id="{0248BFA1-D693-5EC6-BCB6-3784AC241DD3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5" name="Figura a mano libera: forma 184">
                    <a:extLst>
                      <a:ext uri="{FF2B5EF4-FFF2-40B4-BE49-F238E27FC236}">
                        <a16:creationId xmlns:a16="http://schemas.microsoft.com/office/drawing/2014/main" id="{59671F35-E1CD-7C7A-09FF-9596DBF0E3FE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63" name="Gruppo 162">
                  <a:extLst>
                    <a:ext uri="{FF2B5EF4-FFF2-40B4-BE49-F238E27FC236}">
                      <a16:creationId xmlns:a16="http://schemas.microsoft.com/office/drawing/2014/main" id="{60129DE9-1C9D-4C0E-523F-673E6FE4AAF3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72" name="Figura a mano libera: forma 171">
                    <a:extLst>
                      <a:ext uri="{FF2B5EF4-FFF2-40B4-BE49-F238E27FC236}">
                        <a16:creationId xmlns:a16="http://schemas.microsoft.com/office/drawing/2014/main" id="{96923673-7C25-9C61-B1BE-C7DFDF07BD5B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3" name="Figura a mano libera: forma 172">
                    <a:extLst>
                      <a:ext uri="{FF2B5EF4-FFF2-40B4-BE49-F238E27FC236}">
                        <a16:creationId xmlns:a16="http://schemas.microsoft.com/office/drawing/2014/main" id="{63433278-0551-E992-9E01-6E7516BD0324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4" name="Figura a mano libera: forma 173">
                    <a:extLst>
                      <a:ext uri="{FF2B5EF4-FFF2-40B4-BE49-F238E27FC236}">
                        <a16:creationId xmlns:a16="http://schemas.microsoft.com/office/drawing/2014/main" id="{4F103CA7-D7C4-CE2C-AEA8-05ACAB583158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5" name="Figura a mano libera: forma 174">
                    <a:extLst>
                      <a:ext uri="{FF2B5EF4-FFF2-40B4-BE49-F238E27FC236}">
                        <a16:creationId xmlns:a16="http://schemas.microsoft.com/office/drawing/2014/main" id="{EA7557D6-9627-22FE-4A0B-38A7B43D2B5E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6" name="Figura a mano libera: forma 175">
                    <a:extLst>
                      <a:ext uri="{FF2B5EF4-FFF2-40B4-BE49-F238E27FC236}">
                        <a16:creationId xmlns:a16="http://schemas.microsoft.com/office/drawing/2014/main" id="{CF744B84-4707-E7EF-C135-9C795B6FA048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7" name="Figura a mano libera: forma 176">
                    <a:extLst>
                      <a:ext uri="{FF2B5EF4-FFF2-40B4-BE49-F238E27FC236}">
                        <a16:creationId xmlns:a16="http://schemas.microsoft.com/office/drawing/2014/main" id="{D011AC9F-4103-FA0E-6A20-D2DFED7B3938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8" name="Figura a mano libera: forma 177">
                    <a:extLst>
                      <a:ext uri="{FF2B5EF4-FFF2-40B4-BE49-F238E27FC236}">
                        <a16:creationId xmlns:a16="http://schemas.microsoft.com/office/drawing/2014/main" id="{C1F2A54E-9C79-1D73-DC84-2EB0FE3BA843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64" name="Gruppo 163">
                  <a:extLst>
                    <a:ext uri="{FF2B5EF4-FFF2-40B4-BE49-F238E27FC236}">
                      <a16:creationId xmlns:a16="http://schemas.microsoft.com/office/drawing/2014/main" id="{64A967D4-6EA3-360C-5EE4-7709E8C849EF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65" name="Figura a mano libera: forma 164">
                    <a:extLst>
                      <a:ext uri="{FF2B5EF4-FFF2-40B4-BE49-F238E27FC236}">
                        <a16:creationId xmlns:a16="http://schemas.microsoft.com/office/drawing/2014/main" id="{BE3B905D-EF7E-F8DE-5AC0-3F6E848ACC5E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6" name="Figura a mano libera: forma 165">
                    <a:extLst>
                      <a:ext uri="{FF2B5EF4-FFF2-40B4-BE49-F238E27FC236}">
                        <a16:creationId xmlns:a16="http://schemas.microsoft.com/office/drawing/2014/main" id="{DAEA114C-7B1B-FB66-80FC-92E8C6C286BA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7" name="Figura a mano libera: forma 166">
                    <a:extLst>
                      <a:ext uri="{FF2B5EF4-FFF2-40B4-BE49-F238E27FC236}">
                        <a16:creationId xmlns:a16="http://schemas.microsoft.com/office/drawing/2014/main" id="{A5F66D3F-1DD5-E892-B73C-CB623AB5400B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8" name="Figura a mano libera: forma 167">
                    <a:extLst>
                      <a:ext uri="{FF2B5EF4-FFF2-40B4-BE49-F238E27FC236}">
                        <a16:creationId xmlns:a16="http://schemas.microsoft.com/office/drawing/2014/main" id="{37627343-D816-CC4E-8284-69C9FADE6780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9" name="Figura a mano libera: forma 168">
                    <a:extLst>
                      <a:ext uri="{FF2B5EF4-FFF2-40B4-BE49-F238E27FC236}">
                        <a16:creationId xmlns:a16="http://schemas.microsoft.com/office/drawing/2014/main" id="{DB51384A-C33C-1A2F-1EF4-953D45D7F169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0" name="Figura a mano libera: forma 169">
                    <a:extLst>
                      <a:ext uri="{FF2B5EF4-FFF2-40B4-BE49-F238E27FC236}">
                        <a16:creationId xmlns:a16="http://schemas.microsoft.com/office/drawing/2014/main" id="{42039614-ABBB-CC9E-5378-BA78BC7E60D4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1" name="Figura a mano libera: forma 170">
                    <a:extLst>
                      <a:ext uri="{FF2B5EF4-FFF2-40B4-BE49-F238E27FC236}">
                        <a16:creationId xmlns:a16="http://schemas.microsoft.com/office/drawing/2014/main" id="{2F5D01D3-8AA9-D87B-F79C-69D9B9F69313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B34DF50B-BCE6-FD72-FA3A-272A0F7B3A24}"/>
                  </a:ext>
                </a:extLst>
              </p:cNvPr>
              <p:cNvGrpSpPr/>
              <p:nvPr/>
            </p:nvGrpSpPr>
            <p:grpSpPr>
              <a:xfrm>
                <a:off x="899022" y="-1638337"/>
                <a:ext cx="12568720" cy="7503167"/>
                <a:chOff x="152400" y="-665226"/>
                <a:chExt cx="13018541" cy="7662374"/>
              </a:xfrm>
            </p:grpSpPr>
            <p:grpSp>
              <p:nvGrpSpPr>
                <p:cNvPr id="129" name="Gruppo 128">
                  <a:extLst>
                    <a:ext uri="{FF2B5EF4-FFF2-40B4-BE49-F238E27FC236}">
                      <a16:creationId xmlns:a16="http://schemas.microsoft.com/office/drawing/2014/main" id="{90A33F42-969B-1547-729B-4A894DD05C92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54" name="Figura a mano libera: forma 153">
                    <a:extLst>
                      <a:ext uri="{FF2B5EF4-FFF2-40B4-BE49-F238E27FC236}">
                        <a16:creationId xmlns:a16="http://schemas.microsoft.com/office/drawing/2014/main" id="{8B193B68-913B-E97C-9964-C119F0235AB0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5" name="Figura a mano libera: forma 154">
                    <a:extLst>
                      <a:ext uri="{FF2B5EF4-FFF2-40B4-BE49-F238E27FC236}">
                        <a16:creationId xmlns:a16="http://schemas.microsoft.com/office/drawing/2014/main" id="{18B50C8A-652F-BF07-21D9-9E706EA5D5F9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6" name="Figura a mano libera: forma 155">
                    <a:extLst>
                      <a:ext uri="{FF2B5EF4-FFF2-40B4-BE49-F238E27FC236}">
                        <a16:creationId xmlns:a16="http://schemas.microsoft.com/office/drawing/2014/main" id="{EEE622C5-AB39-93A5-D4D6-ED94FBBE6FFC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7" name="Figura a mano libera: forma 156">
                    <a:extLst>
                      <a:ext uri="{FF2B5EF4-FFF2-40B4-BE49-F238E27FC236}">
                        <a16:creationId xmlns:a16="http://schemas.microsoft.com/office/drawing/2014/main" id="{6AC11590-1C1E-7912-00BB-CD92DDA1E2AC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8" name="Figura a mano libera: forma 157">
                    <a:extLst>
                      <a:ext uri="{FF2B5EF4-FFF2-40B4-BE49-F238E27FC236}">
                        <a16:creationId xmlns:a16="http://schemas.microsoft.com/office/drawing/2014/main" id="{AE8583B4-92CE-1F5B-1A88-D26EE5E2B60B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9" name="Figura a mano libera: forma 158">
                    <a:extLst>
                      <a:ext uri="{FF2B5EF4-FFF2-40B4-BE49-F238E27FC236}">
                        <a16:creationId xmlns:a16="http://schemas.microsoft.com/office/drawing/2014/main" id="{5254E4DF-B2C9-F146-CF0D-8D620530DC84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0" name="Figura a mano libera: forma 159">
                    <a:extLst>
                      <a:ext uri="{FF2B5EF4-FFF2-40B4-BE49-F238E27FC236}">
                        <a16:creationId xmlns:a16="http://schemas.microsoft.com/office/drawing/2014/main" id="{5F9BABAA-22F4-FCA9-9523-52904EDB7FAF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30" name="Gruppo 129">
                  <a:extLst>
                    <a:ext uri="{FF2B5EF4-FFF2-40B4-BE49-F238E27FC236}">
                      <a16:creationId xmlns:a16="http://schemas.microsoft.com/office/drawing/2014/main" id="{3D680510-B752-A9D4-4E5D-221501C4D0DF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47" name="Figura a mano libera: forma 146">
                    <a:extLst>
                      <a:ext uri="{FF2B5EF4-FFF2-40B4-BE49-F238E27FC236}">
                        <a16:creationId xmlns:a16="http://schemas.microsoft.com/office/drawing/2014/main" id="{4E612D4D-9920-981A-8552-CA6874CAD540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8" name="Figura a mano libera: forma 147">
                    <a:extLst>
                      <a:ext uri="{FF2B5EF4-FFF2-40B4-BE49-F238E27FC236}">
                        <a16:creationId xmlns:a16="http://schemas.microsoft.com/office/drawing/2014/main" id="{A29A2880-AEB7-857D-9200-A81E7B39522A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9" name="Figura a mano libera: forma 148">
                    <a:extLst>
                      <a:ext uri="{FF2B5EF4-FFF2-40B4-BE49-F238E27FC236}">
                        <a16:creationId xmlns:a16="http://schemas.microsoft.com/office/drawing/2014/main" id="{51F19131-2A74-61C5-F0BD-3F7223E3458E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0" name="Figura a mano libera: forma 149">
                    <a:extLst>
                      <a:ext uri="{FF2B5EF4-FFF2-40B4-BE49-F238E27FC236}">
                        <a16:creationId xmlns:a16="http://schemas.microsoft.com/office/drawing/2014/main" id="{B6969AF0-7F13-5A0B-D8BF-7EEAD1D2C32F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1" name="Figura a mano libera: forma 150">
                    <a:extLst>
                      <a:ext uri="{FF2B5EF4-FFF2-40B4-BE49-F238E27FC236}">
                        <a16:creationId xmlns:a16="http://schemas.microsoft.com/office/drawing/2014/main" id="{FEC26AB1-0BC0-5F7F-8DAC-6F1D78B79C67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2" name="Figura a mano libera: forma 151">
                    <a:extLst>
                      <a:ext uri="{FF2B5EF4-FFF2-40B4-BE49-F238E27FC236}">
                        <a16:creationId xmlns:a16="http://schemas.microsoft.com/office/drawing/2014/main" id="{505873BA-1F83-B5F0-AD9B-2F3F2BD6FE84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3" name="Figura a mano libera: forma 152">
                    <a:extLst>
                      <a:ext uri="{FF2B5EF4-FFF2-40B4-BE49-F238E27FC236}">
                        <a16:creationId xmlns:a16="http://schemas.microsoft.com/office/drawing/2014/main" id="{D2211DA5-ED06-7E5B-F975-EA35AE4EC06C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31" name="Gruppo 130">
                  <a:extLst>
                    <a:ext uri="{FF2B5EF4-FFF2-40B4-BE49-F238E27FC236}">
                      <a16:creationId xmlns:a16="http://schemas.microsoft.com/office/drawing/2014/main" id="{5F5B6540-796D-52CF-1A69-F68B22004F7B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40" name="Figura a mano libera: forma 139">
                    <a:extLst>
                      <a:ext uri="{FF2B5EF4-FFF2-40B4-BE49-F238E27FC236}">
                        <a16:creationId xmlns:a16="http://schemas.microsoft.com/office/drawing/2014/main" id="{502E7C40-72CD-D213-E4D9-FDAAE84D0EFA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1" name="Figura a mano libera: forma 140">
                    <a:extLst>
                      <a:ext uri="{FF2B5EF4-FFF2-40B4-BE49-F238E27FC236}">
                        <a16:creationId xmlns:a16="http://schemas.microsoft.com/office/drawing/2014/main" id="{F049D0FA-71E1-EDC5-6403-BD1A2931DE44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2" name="Figura a mano libera: forma 141">
                    <a:extLst>
                      <a:ext uri="{FF2B5EF4-FFF2-40B4-BE49-F238E27FC236}">
                        <a16:creationId xmlns:a16="http://schemas.microsoft.com/office/drawing/2014/main" id="{DE2CF44D-24AF-9CE9-F0E2-2D7E8459ADEC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3" name="Figura a mano libera: forma 142">
                    <a:extLst>
                      <a:ext uri="{FF2B5EF4-FFF2-40B4-BE49-F238E27FC236}">
                        <a16:creationId xmlns:a16="http://schemas.microsoft.com/office/drawing/2014/main" id="{5B209DC2-A30D-51EF-B89F-A17F12FDC1A1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4" name="Figura a mano libera: forma 143">
                    <a:extLst>
                      <a:ext uri="{FF2B5EF4-FFF2-40B4-BE49-F238E27FC236}">
                        <a16:creationId xmlns:a16="http://schemas.microsoft.com/office/drawing/2014/main" id="{D2038D1D-9ACB-CF3A-6151-A126990DA1F5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5" name="Figura a mano libera: forma 144">
                    <a:extLst>
                      <a:ext uri="{FF2B5EF4-FFF2-40B4-BE49-F238E27FC236}">
                        <a16:creationId xmlns:a16="http://schemas.microsoft.com/office/drawing/2014/main" id="{BF91E10C-E9FE-2EA8-916D-2741ACA44E2F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6" name="Figura a mano libera: forma 145">
                    <a:extLst>
                      <a:ext uri="{FF2B5EF4-FFF2-40B4-BE49-F238E27FC236}">
                        <a16:creationId xmlns:a16="http://schemas.microsoft.com/office/drawing/2014/main" id="{C1E8B4A8-F675-6AA1-4F3C-A50170C81293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32" name="Gruppo 131">
                  <a:extLst>
                    <a:ext uri="{FF2B5EF4-FFF2-40B4-BE49-F238E27FC236}">
                      <a16:creationId xmlns:a16="http://schemas.microsoft.com/office/drawing/2014/main" id="{F319F6D6-5014-3CAE-EB67-340B72BFE9EA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33" name="Figura a mano libera: forma 132">
                    <a:extLst>
                      <a:ext uri="{FF2B5EF4-FFF2-40B4-BE49-F238E27FC236}">
                        <a16:creationId xmlns:a16="http://schemas.microsoft.com/office/drawing/2014/main" id="{AC8AA7B7-592D-89B1-2BAF-9E70BCAB0A74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4" name="Figura a mano libera: forma 133">
                    <a:extLst>
                      <a:ext uri="{FF2B5EF4-FFF2-40B4-BE49-F238E27FC236}">
                        <a16:creationId xmlns:a16="http://schemas.microsoft.com/office/drawing/2014/main" id="{9942EF7D-F67B-C937-A3B0-BF4238861D87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5" name="Figura a mano libera: forma 134">
                    <a:extLst>
                      <a:ext uri="{FF2B5EF4-FFF2-40B4-BE49-F238E27FC236}">
                        <a16:creationId xmlns:a16="http://schemas.microsoft.com/office/drawing/2014/main" id="{B9D4231F-C5B9-EB3C-7014-34A6DAB2C7E4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6" name="Figura a mano libera: forma 135">
                    <a:extLst>
                      <a:ext uri="{FF2B5EF4-FFF2-40B4-BE49-F238E27FC236}">
                        <a16:creationId xmlns:a16="http://schemas.microsoft.com/office/drawing/2014/main" id="{EC44B75D-1096-928A-0EEC-E3A4D6B11848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7" name="Figura a mano libera: forma 136">
                    <a:extLst>
                      <a:ext uri="{FF2B5EF4-FFF2-40B4-BE49-F238E27FC236}">
                        <a16:creationId xmlns:a16="http://schemas.microsoft.com/office/drawing/2014/main" id="{AA5D4038-F858-9135-EED1-E35828294BA6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8" name="Figura a mano libera: forma 137">
                    <a:extLst>
                      <a:ext uri="{FF2B5EF4-FFF2-40B4-BE49-F238E27FC236}">
                        <a16:creationId xmlns:a16="http://schemas.microsoft.com/office/drawing/2014/main" id="{CCC41FBA-171B-E21C-03CA-D4D91A7F6F62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9" name="Figura a mano libera: forma 138">
                    <a:extLst>
                      <a:ext uri="{FF2B5EF4-FFF2-40B4-BE49-F238E27FC236}">
                        <a16:creationId xmlns:a16="http://schemas.microsoft.com/office/drawing/2014/main" id="{F942E553-CD27-C9CE-D271-068A21AA233B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0D65A21D-3E8D-00FA-A1CE-561B85C7C859}"/>
                  </a:ext>
                </a:extLst>
              </p:cNvPr>
              <p:cNvGrpSpPr/>
              <p:nvPr/>
            </p:nvGrpSpPr>
            <p:grpSpPr>
              <a:xfrm>
                <a:off x="-1079260" y="-2167357"/>
                <a:ext cx="15288420" cy="9941541"/>
                <a:chOff x="-1079260" y="-2167357"/>
                <a:chExt cx="15288420" cy="9941541"/>
              </a:xfrm>
            </p:grpSpPr>
            <p:grpSp>
              <p:nvGrpSpPr>
                <p:cNvPr id="30" name="Gruppo 29">
                  <a:extLst>
                    <a:ext uri="{FF2B5EF4-FFF2-40B4-BE49-F238E27FC236}">
                      <a16:creationId xmlns:a16="http://schemas.microsoft.com/office/drawing/2014/main" id="{DCE3F42B-63A0-F5B1-8E6F-46F834188196}"/>
                    </a:ext>
                  </a:extLst>
                </p:cNvPr>
                <p:cNvGrpSpPr/>
                <p:nvPr/>
              </p:nvGrpSpPr>
              <p:grpSpPr>
                <a:xfrm>
                  <a:off x="-1079260" y="-114961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97" name="Gruppo 96">
                    <a:extLst>
                      <a:ext uri="{FF2B5EF4-FFF2-40B4-BE49-F238E27FC236}">
                        <a16:creationId xmlns:a16="http://schemas.microsoft.com/office/drawing/2014/main" id="{9BFCCDF5-B8F3-609D-FEC1-46AF849FAA6E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22" name="Figura a mano libera: forma 121">
                      <a:extLst>
                        <a:ext uri="{FF2B5EF4-FFF2-40B4-BE49-F238E27FC236}">
                          <a16:creationId xmlns:a16="http://schemas.microsoft.com/office/drawing/2014/main" id="{83C6ACB3-C1CA-333A-2014-746A95D1FF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3" name="Figura a mano libera: forma 122">
                      <a:extLst>
                        <a:ext uri="{FF2B5EF4-FFF2-40B4-BE49-F238E27FC236}">
                          <a16:creationId xmlns:a16="http://schemas.microsoft.com/office/drawing/2014/main" id="{F8B230C1-35C6-4960-E962-603660717A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4" name="Figura a mano libera: forma 123">
                      <a:extLst>
                        <a:ext uri="{FF2B5EF4-FFF2-40B4-BE49-F238E27FC236}">
                          <a16:creationId xmlns:a16="http://schemas.microsoft.com/office/drawing/2014/main" id="{64D74028-5753-EF2C-2855-0F112E335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5" name="Figura a mano libera: forma 124">
                      <a:extLst>
                        <a:ext uri="{FF2B5EF4-FFF2-40B4-BE49-F238E27FC236}">
                          <a16:creationId xmlns:a16="http://schemas.microsoft.com/office/drawing/2014/main" id="{AEB4A7AE-F118-495A-C754-E6D2D6D3E2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6" name="Figura a mano libera: forma 125">
                      <a:extLst>
                        <a:ext uri="{FF2B5EF4-FFF2-40B4-BE49-F238E27FC236}">
                          <a16:creationId xmlns:a16="http://schemas.microsoft.com/office/drawing/2014/main" id="{6D49D8E1-5D69-B918-1F51-0066D4BE7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7" name="Figura a mano libera: forma 126">
                      <a:extLst>
                        <a:ext uri="{FF2B5EF4-FFF2-40B4-BE49-F238E27FC236}">
                          <a16:creationId xmlns:a16="http://schemas.microsoft.com/office/drawing/2014/main" id="{1CAEA2AC-5B06-59FB-D7E2-D9DA225652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8" name="Figura a mano libera: forma 127">
                      <a:extLst>
                        <a:ext uri="{FF2B5EF4-FFF2-40B4-BE49-F238E27FC236}">
                          <a16:creationId xmlns:a16="http://schemas.microsoft.com/office/drawing/2014/main" id="{4733E15E-7345-8B78-BAE8-D6F2708E1C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98" name="Gruppo 97">
                    <a:extLst>
                      <a:ext uri="{FF2B5EF4-FFF2-40B4-BE49-F238E27FC236}">
                        <a16:creationId xmlns:a16="http://schemas.microsoft.com/office/drawing/2014/main" id="{9D66942B-CFCB-4FC4-176D-0D1A6520FC45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15" name="Figura a mano libera: forma 114">
                      <a:extLst>
                        <a:ext uri="{FF2B5EF4-FFF2-40B4-BE49-F238E27FC236}">
                          <a16:creationId xmlns:a16="http://schemas.microsoft.com/office/drawing/2014/main" id="{FA61F2CD-9298-2062-087F-6BC9691415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6" name="Figura a mano libera: forma 115">
                      <a:extLst>
                        <a:ext uri="{FF2B5EF4-FFF2-40B4-BE49-F238E27FC236}">
                          <a16:creationId xmlns:a16="http://schemas.microsoft.com/office/drawing/2014/main" id="{6E25CDF7-204A-6FCF-7F03-643402A2AC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7" name="Figura a mano libera: forma 116">
                      <a:extLst>
                        <a:ext uri="{FF2B5EF4-FFF2-40B4-BE49-F238E27FC236}">
                          <a16:creationId xmlns:a16="http://schemas.microsoft.com/office/drawing/2014/main" id="{75BEE9DA-4799-C9D0-AA25-1DDCA4CD5D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8" name="Figura a mano libera: forma 117">
                      <a:extLst>
                        <a:ext uri="{FF2B5EF4-FFF2-40B4-BE49-F238E27FC236}">
                          <a16:creationId xmlns:a16="http://schemas.microsoft.com/office/drawing/2014/main" id="{7FE7CD67-29CC-E872-7EB4-35BAC9DC4C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9" name="Figura a mano libera: forma 118">
                      <a:extLst>
                        <a:ext uri="{FF2B5EF4-FFF2-40B4-BE49-F238E27FC236}">
                          <a16:creationId xmlns:a16="http://schemas.microsoft.com/office/drawing/2014/main" id="{4607F06F-F936-65EB-1E3D-0DAA6F39A9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0" name="Figura a mano libera: forma 119">
                      <a:extLst>
                        <a:ext uri="{FF2B5EF4-FFF2-40B4-BE49-F238E27FC236}">
                          <a16:creationId xmlns:a16="http://schemas.microsoft.com/office/drawing/2014/main" id="{EA908A16-CF70-D9F6-1214-D409FA3CA6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1" name="Figura a mano libera: forma 120">
                      <a:extLst>
                        <a:ext uri="{FF2B5EF4-FFF2-40B4-BE49-F238E27FC236}">
                          <a16:creationId xmlns:a16="http://schemas.microsoft.com/office/drawing/2014/main" id="{EE2EF1AB-8A92-E0F6-E57B-046A43D521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99" name="Gruppo 98">
                    <a:extLst>
                      <a:ext uri="{FF2B5EF4-FFF2-40B4-BE49-F238E27FC236}">
                        <a16:creationId xmlns:a16="http://schemas.microsoft.com/office/drawing/2014/main" id="{01929326-75AD-1DB5-FFF3-67B16D41A772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08" name="Figura a mano libera: forma 107">
                      <a:extLst>
                        <a:ext uri="{FF2B5EF4-FFF2-40B4-BE49-F238E27FC236}">
                          <a16:creationId xmlns:a16="http://schemas.microsoft.com/office/drawing/2014/main" id="{873FB8A9-A63B-1799-67F8-E815ADD459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9" name="Figura a mano libera: forma 108">
                      <a:extLst>
                        <a:ext uri="{FF2B5EF4-FFF2-40B4-BE49-F238E27FC236}">
                          <a16:creationId xmlns:a16="http://schemas.microsoft.com/office/drawing/2014/main" id="{D41C6C6C-605D-A162-F5C3-7B1DCCE1F3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0" name="Figura a mano libera: forma 109">
                      <a:extLst>
                        <a:ext uri="{FF2B5EF4-FFF2-40B4-BE49-F238E27FC236}">
                          <a16:creationId xmlns:a16="http://schemas.microsoft.com/office/drawing/2014/main" id="{9279E68D-D3C1-E700-9379-BABF630DA8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1" name="Figura a mano libera: forma 110">
                      <a:extLst>
                        <a:ext uri="{FF2B5EF4-FFF2-40B4-BE49-F238E27FC236}">
                          <a16:creationId xmlns:a16="http://schemas.microsoft.com/office/drawing/2014/main" id="{CF296E75-6C31-D30D-9571-8B025B270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2" name="Figura a mano libera: forma 111">
                      <a:extLst>
                        <a:ext uri="{FF2B5EF4-FFF2-40B4-BE49-F238E27FC236}">
                          <a16:creationId xmlns:a16="http://schemas.microsoft.com/office/drawing/2014/main" id="{C863DBB4-5E65-71B2-5410-209D7EE35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3" name="Figura a mano libera: forma 112">
                      <a:extLst>
                        <a:ext uri="{FF2B5EF4-FFF2-40B4-BE49-F238E27FC236}">
                          <a16:creationId xmlns:a16="http://schemas.microsoft.com/office/drawing/2014/main" id="{1EDAFF65-EF45-A151-F7E1-011C504461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4" name="Figura a mano libera: forma 113">
                      <a:extLst>
                        <a:ext uri="{FF2B5EF4-FFF2-40B4-BE49-F238E27FC236}">
                          <a16:creationId xmlns:a16="http://schemas.microsoft.com/office/drawing/2014/main" id="{57116711-5339-3793-B211-41D9845C6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100" name="Gruppo 99">
                    <a:extLst>
                      <a:ext uri="{FF2B5EF4-FFF2-40B4-BE49-F238E27FC236}">
                        <a16:creationId xmlns:a16="http://schemas.microsoft.com/office/drawing/2014/main" id="{F0290419-5655-5FEC-87A6-EC2790C14316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01" name="Figura a mano libera: forma 100">
                      <a:extLst>
                        <a:ext uri="{FF2B5EF4-FFF2-40B4-BE49-F238E27FC236}">
                          <a16:creationId xmlns:a16="http://schemas.microsoft.com/office/drawing/2014/main" id="{7FD40300-147F-A52D-5853-2DACCB8BB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2" name="Figura a mano libera: forma 101">
                      <a:extLst>
                        <a:ext uri="{FF2B5EF4-FFF2-40B4-BE49-F238E27FC236}">
                          <a16:creationId xmlns:a16="http://schemas.microsoft.com/office/drawing/2014/main" id="{0A50CFEB-727D-B00F-E289-88F3D80BF0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3" name="Figura a mano libera: forma 102">
                      <a:extLst>
                        <a:ext uri="{FF2B5EF4-FFF2-40B4-BE49-F238E27FC236}">
                          <a16:creationId xmlns:a16="http://schemas.microsoft.com/office/drawing/2014/main" id="{0C5DBA9A-B57B-30F4-ABCB-6F1241783F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4" name="Figura a mano libera: forma 103">
                      <a:extLst>
                        <a:ext uri="{FF2B5EF4-FFF2-40B4-BE49-F238E27FC236}">
                          <a16:creationId xmlns:a16="http://schemas.microsoft.com/office/drawing/2014/main" id="{EDC9094C-AF15-3350-646B-1849C1453A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5" name="Figura a mano libera: forma 104">
                      <a:extLst>
                        <a:ext uri="{FF2B5EF4-FFF2-40B4-BE49-F238E27FC236}">
                          <a16:creationId xmlns:a16="http://schemas.microsoft.com/office/drawing/2014/main" id="{931FD8FB-69E9-DBFC-8787-73280260B8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6" name="Figura a mano libera: forma 105">
                      <a:extLst>
                        <a:ext uri="{FF2B5EF4-FFF2-40B4-BE49-F238E27FC236}">
                          <a16:creationId xmlns:a16="http://schemas.microsoft.com/office/drawing/2014/main" id="{52D3F7DC-1F18-B8FE-F08D-D3FE69656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7" name="Figura a mano libera: forma 106">
                      <a:extLst>
                        <a:ext uri="{FF2B5EF4-FFF2-40B4-BE49-F238E27FC236}">
                          <a16:creationId xmlns:a16="http://schemas.microsoft.com/office/drawing/2014/main" id="{68537A8C-DF40-A479-B698-0623599924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1A9EC267-744A-D1F5-4F7B-6A464C6C6DA9}"/>
                    </a:ext>
                  </a:extLst>
                </p:cNvPr>
                <p:cNvGrpSpPr/>
                <p:nvPr/>
              </p:nvGrpSpPr>
              <p:grpSpPr>
                <a:xfrm>
                  <a:off x="-910617" y="-100762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65" name="Gruppo 64">
                    <a:extLst>
                      <a:ext uri="{FF2B5EF4-FFF2-40B4-BE49-F238E27FC236}">
                        <a16:creationId xmlns:a16="http://schemas.microsoft.com/office/drawing/2014/main" id="{BD3429A3-D496-9D7D-8372-C71B074ED780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90" name="Figura a mano libera: forma 89">
                      <a:extLst>
                        <a:ext uri="{FF2B5EF4-FFF2-40B4-BE49-F238E27FC236}">
                          <a16:creationId xmlns:a16="http://schemas.microsoft.com/office/drawing/2014/main" id="{6D037258-EB92-79D9-7A37-61B16E20B9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1" name="Figura a mano libera: forma 90">
                      <a:extLst>
                        <a:ext uri="{FF2B5EF4-FFF2-40B4-BE49-F238E27FC236}">
                          <a16:creationId xmlns:a16="http://schemas.microsoft.com/office/drawing/2014/main" id="{7855AA55-1B09-76ED-5763-7B1E7F458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2" name="Figura a mano libera: forma 91">
                      <a:extLst>
                        <a:ext uri="{FF2B5EF4-FFF2-40B4-BE49-F238E27FC236}">
                          <a16:creationId xmlns:a16="http://schemas.microsoft.com/office/drawing/2014/main" id="{8065D8F2-30E8-9131-A55F-9510E47070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3" name="Figura a mano libera: forma 92">
                      <a:extLst>
                        <a:ext uri="{FF2B5EF4-FFF2-40B4-BE49-F238E27FC236}">
                          <a16:creationId xmlns:a16="http://schemas.microsoft.com/office/drawing/2014/main" id="{724C71E1-A2D0-F679-83A5-4D93CEA91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4" name="Figura a mano libera: forma 93">
                      <a:extLst>
                        <a:ext uri="{FF2B5EF4-FFF2-40B4-BE49-F238E27FC236}">
                          <a16:creationId xmlns:a16="http://schemas.microsoft.com/office/drawing/2014/main" id="{8A3A2185-7711-013A-A13C-F65B6E706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5" name="Figura a mano libera: forma 94">
                      <a:extLst>
                        <a:ext uri="{FF2B5EF4-FFF2-40B4-BE49-F238E27FC236}">
                          <a16:creationId xmlns:a16="http://schemas.microsoft.com/office/drawing/2014/main" id="{AE5BEEA1-5094-EC6B-1313-A443BF7227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6" name="Figura a mano libera: forma 95">
                      <a:extLst>
                        <a:ext uri="{FF2B5EF4-FFF2-40B4-BE49-F238E27FC236}">
                          <a16:creationId xmlns:a16="http://schemas.microsoft.com/office/drawing/2014/main" id="{582A2872-444E-4FCA-FBE1-43067444B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6" name="Gruppo 65">
                    <a:extLst>
                      <a:ext uri="{FF2B5EF4-FFF2-40B4-BE49-F238E27FC236}">
                        <a16:creationId xmlns:a16="http://schemas.microsoft.com/office/drawing/2014/main" id="{DD788437-A9EB-9C09-F6EA-61294AADCF8D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83" name="Figura a mano libera: forma 82">
                      <a:extLst>
                        <a:ext uri="{FF2B5EF4-FFF2-40B4-BE49-F238E27FC236}">
                          <a16:creationId xmlns:a16="http://schemas.microsoft.com/office/drawing/2014/main" id="{AC7988AC-11C4-3F29-CC23-6FB09E1740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4" name="Figura a mano libera: forma 83">
                      <a:extLst>
                        <a:ext uri="{FF2B5EF4-FFF2-40B4-BE49-F238E27FC236}">
                          <a16:creationId xmlns:a16="http://schemas.microsoft.com/office/drawing/2014/main" id="{135724A2-2E94-371A-01A4-C05BEAE97D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5" name="Figura a mano libera: forma 84">
                      <a:extLst>
                        <a:ext uri="{FF2B5EF4-FFF2-40B4-BE49-F238E27FC236}">
                          <a16:creationId xmlns:a16="http://schemas.microsoft.com/office/drawing/2014/main" id="{E4A187F2-50FE-E7C4-01BB-DD33922CD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6" name="Figura a mano libera: forma 85">
                      <a:extLst>
                        <a:ext uri="{FF2B5EF4-FFF2-40B4-BE49-F238E27FC236}">
                          <a16:creationId xmlns:a16="http://schemas.microsoft.com/office/drawing/2014/main" id="{B5678D65-FA3C-862F-D477-3E094CF4D8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7" name="Figura a mano libera: forma 86">
                      <a:extLst>
                        <a:ext uri="{FF2B5EF4-FFF2-40B4-BE49-F238E27FC236}">
                          <a16:creationId xmlns:a16="http://schemas.microsoft.com/office/drawing/2014/main" id="{ABAA3892-5C50-4E58-1C5A-ADC7E8C407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8" name="Figura a mano libera: forma 87">
                      <a:extLst>
                        <a:ext uri="{FF2B5EF4-FFF2-40B4-BE49-F238E27FC236}">
                          <a16:creationId xmlns:a16="http://schemas.microsoft.com/office/drawing/2014/main" id="{ED1880C4-1275-5F16-8581-8A167F311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9" name="Figura a mano libera: forma 88">
                      <a:extLst>
                        <a:ext uri="{FF2B5EF4-FFF2-40B4-BE49-F238E27FC236}">
                          <a16:creationId xmlns:a16="http://schemas.microsoft.com/office/drawing/2014/main" id="{B3FBFE54-E402-DE85-9C27-00F94578BA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7" name="Gruppo 66">
                    <a:extLst>
                      <a:ext uri="{FF2B5EF4-FFF2-40B4-BE49-F238E27FC236}">
                        <a16:creationId xmlns:a16="http://schemas.microsoft.com/office/drawing/2014/main" id="{71E31BB0-60E7-06D0-E8DA-899BDDAFBA13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76" name="Figura a mano libera: forma 75">
                      <a:extLst>
                        <a:ext uri="{FF2B5EF4-FFF2-40B4-BE49-F238E27FC236}">
                          <a16:creationId xmlns:a16="http://schemas.microsoft.com/office/drawing/2014/main" id="{84009008-641B-EBFE-67F5-8251D328C4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7" name="Figura a mano libera: forma 76">
                      <a:extLst>
                        <a:ext uri="{FF2B5EF4-FFF2-40B4-BE49-F238E27FC236}">
                          <a16:creationId xmlns:a16="http://schemas.microsoft.com/office/drawing/2014/main" id="{D23FD81C-C286-0025-9F66-0C829AC5D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8" name="Figura a mano libera: forma 77">
                      <a:extLst>
                        <a:ext uri="{FF2B5EF4-FFF2-40B4-BE49-F238E27FC236}">
                          <a16:creationId xmlns:a16="http://schemas.microsoft.com/office/drawing/2014/main" id="{141BF48B-B3D4-6BCE-9EE1-A6DF16895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9" name="Figura a mano libera: forma 78">
                      <a:extLst>
                        <a:ext uri="{FF2B5EF4-FFF2-40B4-BE49-F238E27FC236}">
                          <a16:creationId xmlns:a16="http://schemas.microsoft.com/office/drawing/2014/main" id="{FF419A63-967A-A5B3-7C00-05A9BBA3B3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0" name="Figura a mano libera: forma 79">
                      <a:extLst>
                        <a:ext uri="{FF2B5EF4-FFF2-40B4-BE49-F238E27FC236}">
                          <a16:creationId xmlns:a16="http://schemas.microsoft.com/office/drawing/2014/main" id="{65D4F20B-98F5-541B-CFE0-D81597EEE1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1" name="Figura a mano libera: forma 80">
                      <a:extLst>
                        <a:ext uri="{FF2B5EF4-FFF2-40B4-BE49-F238E27FC236}">
                          <a16:creationId xmlns:a16="http://schemas.microsoft.com/office/drawing/2014/main" id="{4C5FF12A-3BE4-32D3-A7DF-672277648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2" name="Figura a mano libera: forma 81">
                      <a:extLst>
                        <a:ext uri="{FF2B5EF4-FFF2-40B4-BE49-F238E27FC236}">
                          <a16:creationId xmlns:a16="http://schemas.microsoft.com/office/drawing/2014/main" id="{B211998A-26FA-27F7-BE66-C8CB57EA86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8" name="Gruppo 67">
                    <a:extLst>
                      <a:ext uri="{FF2B5EF4-FFF2-40B4-BE49-F238E27FC236}">
                        <a16:creationId xmlns:a16="http://schemas.microsoft.com/office/drawing/2014/main" id="{3C347EAD-0704-A882-48FE-6FD42B9ADFAE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69" name="Figura a mano libera: forma 68">
                      <a:extLst>
                        <a:ext uri="{FF2B5EF4-FFF2-40B4-BE49-F238E27FC236}">
                          <a16:creationId xmlns:a16="http://schemas.microsoft.com/office/drawing/2014/main" id="{4D23788C-611A-F449-6E8E-C2BC2E8D16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0" name="Figura a mano libera: forma 69">
                      <a:extLst>
                        <a:ext uri="{FF2B5EF4-FFF2-40B4-BE49-F238E27FC236}">
                          <a16:creationId xmlns:a16="http://schemas.microsoft.com/office/drawing/2014/main" id="{3E76440B-CFF4-5140-C53A-1B658A7558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1" name="Figura a mano libera: forma 70">
                      <a:extLst>
                        <a:ext uri="{FF2B5EF4-FFF2-40B4-BE49-F238E27FC236}">
                          <a16:creationId xmlns:a16="http://schemas.microsoft.com/office/drawing/2014/main" id="{F50BA318-B6E8-EEDC-2A40-9FB8509E01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2" name="Figura a mano libera: forma 71">
                      <a:extLst>
                        <a:ext uri="{FF2B5EF4-FFF2-40B4-BE49-F238E27FC236}">
                          <a16:creationId xmlns:a16="http://schemas.microsoft.com/office/drawing/2014/main" id="{98B092A9-7BA6-AB95-F767-B092C642B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3" name="Figura a mano libera: forma 72">
                      <a:extLst>
                        <a:ext uri="{FF2B5EF4-FFF2-40B4-BE49-F238E27FC236}">
                          <a16:creationId xmlns:a16="http://schemas.microsoft.com/office/drawing/2014/main" id="{11769D28-F180-C823-05E6-6305E28457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4" name="Figura a mano libera: forma 73">
                      <a:extLst>
                        <a:ext uri="{FF2B5EF4-FFF2-40B4-BE49-F238E27FC236}">
                          <a16:creationId xmlns:a16="http://schemas.microsoft.com/office/drawing/2014/main" id="{02D57054-0CAD-7313-F4D6-A48539DA9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5" name="Figura a mano libera: forma 74">
                      <a:extLst>
                        <a:ext uri="{FF2B5EF4-FFF2-40B4-BE49-F238E27FC236}">
                          <a16:creationId xmlns:a16="http://schemas.microsoft.com/office/drawing/2014/main" id="{E95018FD-57A2-FA30-4041-7DE89623B3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32" name="Gruppo 31">
                  <a:extLst>
                    <a:ext uri="{FF2B5EF4-FFF2-40B4-BE49-F238E27FC236}">
                      <a16:creationId xmlns:a16="http://schemas.microsoft.com/office/drawing/2014/main" id="{444B0D2F-9878-B90A-B949-A516772D1AC7}"/>
                    </a:ext>
                  </a:extLst>
                </p:cNvPr>
                <p:cNvGrpSpPr/>
                <p:nvPr/>
              </p:nvGrpSpPr>
              <p:grpSpPr>
                <a:xfrm>
                  <a:off x="1034265" y="-2167357"/>
                  <a:ext cx="13174895" cy="7985964"/>
                  <a:chOff x="152400" y="-665226"/>
                  <a:chExt cx="13018541" cy="7662374"/>
                </a:xfrm>
              </p:grpSpPr>
              <p:grpSp>
                <p:nvGrpSpPr>
                  <p:cNvPr id="33" name="Gruppo 32">
                    <a:extLst>
                      <a:ext uri="{FF2B5EF4-FFF2-40B4-BE49-F238E27FC236}">
                        <a16:creationId xmlns:a16="http://schemas.microsoft.com/office/drawing/2014/main" id="{71971E0D-647D-F4C0-E956-C2A82C2688E9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58" name="Figura a mano libera: forma 57">
                      <a:extLst>
                        <a:ext uri="{FF2B5EF4-FFF2-40B4-BE49-F238E27FC236}">
                          <a16:creationId xmlns:a16="http://schemas.microsoft.com/office/drawing/2014/main" id="{ABCC462F-2790-B8E7-9B4A-56B60EB973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9" name="Figura a mano libera: forma 58">
                      <a:extLst>
                        <a:ext uri="{FF2B5EF4-FFF2-40B4-BE49-F238E27FC236}">
                          <a16:creationId xmlns:a16="http://schemas.microsoft.com/office/drawing/2014/main" id="{B18118C3-3BFB-1CF5-F405-DFE99A878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0" name="Figura a mano libera: forma 59">
                      <a:extLst>
                        <a:ext uri="{FF2B5EF4-FFF2-40B4-BE49-F238E27FC236}">
                          <a16:creationId xmlns:a16="http://schemas.microsoft.com/office/drawing/2014/main" id="{54146F26-9444-276D-E042-3BBC4B40E9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1" name="Figura a mano libera: forma 60">
                      <a:extLst>
                        <a:ext uri="{FF2B5EF4-FFF2-40B4-BE49-F238E27FC236}">
                          <a16:creationId xmlns:a16="http://schemas.microsoft.com/office/drawing/2014/main" id="{61FF4158-7FD5-3F98-4D10-D842FF472C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2" name="Figura a mano libera: forma 61">
                      <a:extLst>
                        <a:ext uri="{FF2B5EF4-FFF2-40B4-BE49-F238E27FC236}">
                          <a16:creationId xmlns:a16="http://schemas.microsoft.com/office/drawing/2014/main" id="{38C10827-F36D-6D18-586F-55A554993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3" name="Figura a mano libera: forma 62">
                      <a:extLst>
                        <a:ext uri="{FF2B5EF4-FFF2-40B4-BE49-F238E27FC236}">
                          <a16:creationId xmlns:a16="http://schemas.microsoft.com/office/drawing/2014/main" id="{9FF8E21E-CAA5-CEBC-07EF-2997B47A70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4" name="Figura a mano libera: forma 63">
                      <a:extLst>
                        <a:ext uri="{FF2B5EF4-FFF2-40B4-BE49-F238E27FC236}">
                          <a16:creationId xmlns:a16="http://schemas.microsoft.com/office/drawing/2014/main" id="{E292B42C-0101-F7A9-695D-2820380DD9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34" name="Gruppo 33">
                    <a:extLst>
                      <a:ext uri="{FF2B5EF4-FFF2-40B4-BE49-F238E27FC236}">
                        <a16:creationId xmlns:a16="http://schemas.microsoft.com/office/drawing/2014/main" id="{D03A113A-FA50-3C5C-1C1C-5B38E3EA1121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51" name="Figura a mano libera: forma 50">
                      <a:extLst>
                        <a:ext uri="{FF2B5EF4-FFF2-40B4-BE49-F238E27FC236}">
                          <a16:creationId xmlns:a16="http://schemas.microsoft.com/office/drawing/2014/main" id="{1795DEC4-5F66-2D01-A38B-4BE4D050A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2" name="Figura a mano libera: forma 51">
                      <a:extLst>
                        <a:ext uri="{FF2B5EF4-FFF2-40B4-BE49-F238E27FC236}">
                          <a16:creationId xmlns:a16="http://schemas.microsoft.com/office/drawing/2014/main" id="{9DBC8AC5-B08C-ACAF-2E80-A06C7A684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3" name="Figura a mano libera: forma 52">
                      <a:extLst>
                        <a:ext uri="{FF2B5EF4-FFF2-40B4-BE49-F238E27FC236}">
                          <a16:creationId xmlns:a16="http://schemas.microsoft.com/office/drawing/2014/main" id="{996EB4C3-AF60-13BB-EBB4-D3D87B4148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4" name="Figura a mano libera: forma 53">
                      <a:extLst>
                        <a:ext uri="{FF2B5EF4-FFF2-40B4-BE49-F238E27FC236}">
                          <a16:creationId xmlns:a16="http://schemas.microsoft.com/office/drawing/2014/main" id="{0D853C28-5F19-5D24-3A40-EAB3A2AD6E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5" name="Figura a mano libera: forma 54">
                      <a:extLst>
                        <a:ext uri="{FF2B5EF4-FFF2-40B4-BE49-F238E27FC236}">
                          <a16:creationId xmlns:a16="http://schemas.microsoft.com/office/drawing/2014/main" id="{660BE83C-B074-0DE8-D58F-D97ECF651C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6" name="Figura a mano libera: forma 55">
                      <a:extLst>
                        <a:ext uri="{FF2B5EF4-FFF2-40B4-BE49-F238E27FC236}">
                          <a16:creationId xmlns:a16="http://schemas.microsoft.com/office/drawing/2014/main" id="{8FF791FE-496F-9BFD-9A8F-4C03D76303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7" name="Figura a mano libera: forma 56">
                      <a:extLst>
                        <a:ext uri="{FF2B5EF4-FFF2-40B4-BE49-F238E27FC236}">
                          <a16:creationId xmlns:a16="http://schemas.microsoft.com/office/drawing/2014/main" id="{6DF1504B-6355-6645-55A7-5493D630C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35" name="Gruppo 34">
                    <a:extLst>
                      <a:ext uri="{FF2B5EF4-FFF2-40B4-BE49-F238E27FC236}">
                        <a16:creationId xmlns:a16="http://schemas.microsoft.com/office/drawing/2014/main" id="{5EE5BABA-6A97-C465-36DA-6DE9B989C600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44" name="Figura a mano libera: forma 43">
                      <a:extLst>
                        <a:ext uri="{FF2B5EF4-FFF2-40B4-BE49-F238E27FC236}">
                          <a16:creationId xmlns:a16="http://schemas.microsoft.com/office/drawing/2014/main" id="{660FFBFC-E589-E0B7-FF9C-FD9290C304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5" name="Figura a mano libera: forma 44">
                      <a:extLst>
                        <a:ext uri="{FF2B5EF4-FFF2-40B4-BE49-F238E27FC236}">
                          <a16:creationId xmlns:a16="http://schemas.microsoft.com/office/drawing/2014/main" id="{63997837-7BA0-10D4-B9C4-7E8767747D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6" name="Figura a mano libera: forma 45">
                      <a:extLst>
                        <a:ext uri="{FF2B5EF4-FFF2-40B4-BE49-F238E27FC236}">
                          <a16:creationId xmlns:a16="http://schemas.microsoft.com/office/drawing/2014/main" id="{2B4E4879-73AC-0641-B533-1AD190C39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7" name="Figura a mano libera: forma 46">
                      <a:extLst>
                        <a:ext uri="{FF2B5EF4-FFF2-40B4-BE49-F238E27FC236}">
                          <a16:creationId xmlns:a16="http://schemas.microsoft.com/office/drawing/2014/main" id="{88623093-36CF-FE30-1CE5-558FB4ED5F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8" name="Figura a mano libera: forma 47">
                      <a:extLst>
                        <a:ext uri="{FF2B5EF4-FFF2-40B4-BE49-F238E27FC236}">
                          <a16:creationId xmlns:a16="http://schemas.microsoft.com/office/drawing/2014/main" id="{9BB7FB03-A703-4FE6-0D0E-53C775D34E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9" name="Figura a mano libera: forma 48">
                      <a:extLst>
                        <a:ext uri="{FF2B5EF4-FFF2-40B4-BE49-F238E27FC236}">
                          <a16:creationId xmlns:a16="http://schemas.microsoft.com/office/drawing/2014/main" id="{904DE865-AE11-037A-51BF-7FCBF56069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0" name="Figura a mano libera: forma 49">
                      <a:extLst>
                        <a:ext uri="{FF2B5EF4-FFF2-40B4-BE49-F238E27FC236}">
                          <a16:creationId xmlns:a16="http://schemas.microsoft.com/office/drawing/2014/main" id="{A4465A15-8B69-750B-CF06-D525F479A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36" name="Gruppo 35">
                    <a:extLst>
                      <a:ext uri="{FF2B5EF4-FFF2-40B4-BE49-F238E27FC236}">
                        <a16:creationId xmlns:a16="http://schemas.microsoft.com/office/drawing/2014/main" id="{BB9A8F20-3EF5-3CBA-601F-D8255316B8B2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37" name="Figura a mano libera: forma 36">
                      <a:extLst>
                        <a:ext uri="{FF2B5EF4-FFF2-40B4-BE49-F238E27FC236}">
                          <a16:creationId xmlns:a16="http://schemas.microsoft.com/office/drawing/2014/main" id="{34085C31-7515-7F01-F8DC-24FA48C6DE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8" name="Figura a mano libera: forma 37">
                      <a:extLst>
                        <a:ext uri="{FF2B5EF4-FFF2-40B4-BE49-F238E27FC236}">
                          <a16:creationId xmlns:a16="http://schemas.microsoft.com/office/drawing/2014/main" id="{9DDC1779-E520-EA55-92C8-D15C2170E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9" name="Figura a mano libera: forma 38">
                      <a:extLst>
                        <a:ext uri="{FF2B5EF4-FFF2-40B4-BE49-F238E27FC236}">
                          <a16:creationId xmlns:a16="http://schemas.microsoft.com/office/drawing/2014/main" id="{311F32A0-2822-B297-10C7-FC0A80F859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0" name="Figura a mano libera: forma 39">
                      <a:extLst>
                        <a:ext uri="{FF2B5EF4-FFF2-40B4-BE49-F238E27FC236}">
                          <a16:creationId xmlns:a16="http://schemas.microsoft.com/office/drawing/2014/main" id="{41013AD2-DBDC-DD67-483E-F6ABB48D40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1" name="Figura a mano libera: forma 40">
                      <a:extLst>
                        <a:ext uri="{FF2B5EF4-FFF2-40B4-BE49-F238E27FC236}">
                          <a16:creationId xmlns:a16="http://schemas.microsoft.com/office/drawing/2014/main" id="{567AD35C-4E05-14B4-4102-83836C7763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2" name="Figura a mano libera: forma 41">
                      <a:extLst>
                        <a:ext uri="{FF2B5EF4-FFF2-40B4-BE49-F238E27FC236}">
                          <a16:creationId xmlns:a16="http://schemas.microsoft.com/office/drawing/2014/main" id="{F288DBF5-0C0F-C2C6-740F-020111C989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3" name="Figura a mano libera: forma 42">
                      <a:extLst>
                        <a:ext uri="{FF2B5EF4-FFF2-40B4-BE49-F238E27FC236}">
                          <a16:creationId xmlns:a16="http://schemas.microsoft.com/office/drawing/2014/main" id="{8271838B-4587-CA4E-B3D2-B3CBDB0E33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0A36FEA-4C28-7CD9-C454-7C3512F6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069"/>
            <a:ext cx="10515600" cy="1325563"/>
          </a:xfrm>
        </p:spPr>
        <p:txBody>
          <a:bodyPr/>
          <a:lstStyle/>
          <a:p>
            <a:r>
              <a:rPr lang="it-IT" dirty="0">
                <a:latin typeface="Book Antiqua" panose="02040602050305030304" pitchFamily="18" charset="0"/>
              </a:rPr>
              <a:t>Modello di previsione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404DDDB1-B05A-3215-EBF9-7A86C85B00EE}"/>
              </a:ext>
            </a:extLst>
          </p:cNvPr>
          <p:cNvGrpSpPr/>
          <p:nvPr/>
        </p:nvGrpSpPr>
        <p:grpSpPr>
          <a:xfrm>
            <a:off x="8866293" y="90359"/>
            <a:ext cx="3203787" cy="549532"/>
            <a:chOff x="7326409" y="131505"/>
            <a:chExt cx="4619147" cy="79894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CE7E5E2C-884A-3CE1-91B0-43F9AE36F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817" y="282374"/>
              <a:ext cx="1546412" cy="520706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79DA744B-A36A-1AA2-DBFC-7DC0A48A90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32" t="31275" r="28198" b="31078"/>
            <a:stretch/>
          </p:blipFill>
          <p:spPr bwMode="auto">
            <a:xfrm>
              <a:off x="10320617" y="131505"/>
              <a:ext cx="1624939" cy="798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28815E84-79AF-0B97-19D7-94C46639F3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6409" y="155004"/>
              <a:ext cx="775446" cy="7754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</p:pic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DB0FEADA-D731-6648-A3BE-99341F73338C}"/>
              </a:ext>
            </a:extLst>
          </p:cNvPr>
          <p:cNvGrpSpPr/>
          <p:nvPr/>
        </p:nvGrpSpPr>
        <p:grpSpPr>
          <a:xfrm>
            <a:off x="9973671" y="-1285"/>
            <a:ext cx="1637935" cy="6859287"/>
            <a:chOff x="9865298" y="-1285"/>
            <a:chExt cx="1637935" cy="6859287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BDAA5BD4-74AB-2B4F-0584-B228E454B947}"/>
                </a:ext>
              </a:extLst>
            </p:cNvPr>
            <p:cNvGrpSpPr/>
            <p:nvPr/>
          </p:nvGrpSpPr>
          <p:grpSpPr>
            <a:xfrm rot="5400000">
              <a:off x="7254622" y="2609391"/>
              <a:ext cx="6859287" cy="1637935"/>
              <a:chOff x="838200" y="3741458"/>
              <a:chExt cx="10452947" cy="1836102"/>
            </a:xfrm>
          </p:grpSpPr>
          <p:cxnSp>
            <p:nvCxnSpPr>
              <p:cNvPr id="16" name="Connettore 2 15">
                <a:extLst>
                  <a:ext uri="{FF2B5EF4-FFF2-40B4-BE49-F238E27FC236}">
                    <a16:creationId xmlns:a16="http://schemas.microsoft.com/office/drawing/2014/main" id="{7C8DD972-D81D-1AF9-181A-C8BC1C2AB197}"/>
                  </a:ext>
                </a:extLst>
              </p:cNvPr>
              <p:cNvCxnSpPr/>
              <p:nvPr/>
            </p:nvCxnSpPr>
            <p:spPr>
              <a:xfrm>
                <a:off x="838200" y="4666827"/>
                <a:ext cx="10452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C8F62820-4695-6AEA-BA1A-B684BE569183}"/>
                  </a:ext>
                </a:extLst>
              </p:cNvPr>
              <p:cNvSpPr/>
              <p:nvPr/>
            </p:nvSpPr>
            <p:spPr>
              <a:xfrm rot="16200000">
                <a:off x="2973146" y="3366409"/>
                <a:ext cx="1836102" cy="25862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latin typeface="Book Antiqua" panose="02040602050305030304" pitchFamily="18" charset="0"/>
                  </a:rPr>
                  <a:t>Modello di previsione</a:t>
                </a:r>
                <a:endParaRPr lang="it-IT" dirty="0"/>
              </a:p>
            </p:txBody>
          </p:sp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48662C11-4F9D-673D-7C4A-D48777831EEA}"/>
                  </a:ext>
                </a:extLst>
              </p:cNvPr>
              <p:cNvSpPr/>
              <p:nvPr/>
            </p:nvSpPr>
            <p:spPr>
              <a:xfrm rot="16200000">
                <a:off x="5976739" y="4002576"/>
                <a:ext cx="865118" cy="126831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000" dirty="0">
                    <a:latin typeface="Book Antiqua" panose="02040602050305030304" pitchFamily="18" charset="0"/>
                  </a:rPr>
                  <a:t>Indice di simmetria</a:t>
                </a:r>
                <a:endParaRPr lang="it-IT" sz="1000" dirty="0"/>
              </a:p>
            </p:txBody>
          </p:sp>
        </p:grp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0856DA52-E4D1-CFDD-EB57-884CFD777D2D}"/>
                </a:ext>
              </a:extLst>
            </p:cNvPr>
            <p:cNvSpPr/>
            <p:nvPr/>
          </p:nvSpPr>
          <p:spPr>
            <a:xfrm rot="5400000">
              <a:off x="10291864" y="4463455"/>
              <a:ext cx="771747" cy="83227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9E178066-C50C-A149-10F3-B49CA08352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10" y="1441732"/>
            <a:ext cx="8351023" cy="461971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09AC4D97-446C-8520-10B4-DCD50357645E}"/>
              </a:ext>
            </a:extLst>
          </p:cNvPr>
          <p:cNvSpPr/>
          <p:nvPr/>
        </p:nvSpPr>
        <p:spPr>
          <a:xfrm>
            <a:off x="10407010" y="4523982"/>
            <a:ext cx="771747" cy="67609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latin typeface="Book Antiqua" panose="02040602050305030304" pitchFamily="18" charset="0"/>
              </a:rPr>
              <a:t>Previsione</a:t>
            </a:r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74579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9567E420-F5BF-F525-F61A-6D46BFBE45B7}"/>
              </a:ext>
            </a:extLst>
          </p:cNvPr>
          <p:cNvGrpSpPr/>
          <p:nvPr/>
        </p:nvGrpSpPr>
        <p:grpSpPr>
          <a:xfrm>
            <a:off x="-1131871" y="-2311050"/>
            <a:ext cx="15793879" cy="10067815"/>
            <a:chOff x="-1131871" y="-2311050"/>
            <a:chExt cx="15793879" cy="10067815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482BB2B9-F44D-1CCB-D1AF-4EAFCA517A51}"/>
                </a:ext>
              </a:extLst>
            </p:cNvPr>
            <p:cNvGrpSpPr/>
            <p:nvPr/>
          </p:nvGrpSpPr>
          <p:grpSpPr>
            <a:xfrm>
              <a:off x="-679023" y="-2184776"/>
              <a:ext cx="15341031" cy="9941541"/>
              <a:chOff x="-1131871" y="-2167357"/>
              <a:chExt cx="15341031" cy="9941541"/>
            </a:xfrm>
          </p:grpSpPr>
          <p:grpSp>
            <p:nvGrpSpPr>
              <p:cNvPr id="184" name="Gruppo 183">
                <a:extLst>
                  <a:ext uri="{FF2B5EF4-FFF2-40B4-BE49-F238E27FC236}">
                    <a16:creationId xmlns:a16="http://schemas.microsoft.com/office/drawing/2014/main" id="{FC886453-7D56-3D67-558B-5653388C9970}"/>
                  </a:ext>
                </a:extLst>
              </p:cNvPr>
              <p:cNvGrpSpPr/>
              <p:nvPr/>
            </p:nvGrpSpPr>
            <p:grpSpPr>
              <a:xfrm>
                <a:off x="-1131871" y="-1065918"/>
                <a:ext cx="14406081" cy="8781810"/>
                <a:chOff x="152400" y="-665226"/>
                <a:chExt cx="13018541" cy="7662374"/>
              </a:xfrm>
            </p:grpSpPr>
            <p:grpSp>
              <p:nvGrpSpPr>
                <p:cNvPr id="318" name="Gruppo 317">
                  <a:extLst>
                    <a:ext uri="{FF2B5EF4-FFF2-40B4-BE49-F238E27FC236}">
                      <a16:creationId xmlns:a16="http://schemas.microsoft.com/office/drawing/2014/main" id="{969DD82D-564D-BF00-9B6B-73C2E82307DF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43" name="Figura a mano libera: forma 342">
                    <a:extLst>
                      <a:ext uri="{FF2B5EF4-FFF2-40B4-BE49-F238E27FC236}">
                        <a16:creationId xmlns:a16="http://schemas.microsoft.com/office/drawing/2014/main" id="{3FAFC8A1-4BEA-FA8D-A417-E3CFA6DC85AE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4" name="Figura a mano libera: forma 343">
                    <a:extLst>
                      <a:ext uri="{FF2B5EF4-FFF2-40B4-BE49-F238E27FC236}">
                        <a16:creationId xmlns:a16="http://schemas.microsoft.com/office/drawing/2014/main" id="{DC7E76D3-26FF-B1BD-E834-B1E835BD4C9B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5" name="Figura a mano libera: forma 344">
                    <a:extLst>
                      <a:ext uri="{FF2B5EF4-FFF2-40B4-BE49-F238E27FC236}">
                        <a16:creationId xmlns:a16="http://schemas.microsoft.com/office/drawing/2014/main" id="{E340385A-33FE-4B8D-8FCA-F6313606603B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6" name="Figura a mano libera: forma 345">
                    <a:extLst>
                      <a:ext uri="{FF2B5EF4-FFF2-40B4-BE49-F238E27FC236}">
                        <a16:creationId xmlns:a16="http://schemas.microsoft.com/office/drawing/2014/main" id="{3621FF68-1F10-FD6B-7B64-2F6B14B8A6C4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7" name="Figura a mano libera: forma 346">
                    <a:extLst>
                      <a:ext uri="{FF2B5EF4-FFF2-40B4-BE49-F238E27FC236}">
                        <a16:creationId xmlns:a16="http://schemas.microsoft.com/office/drawing/2014/main" id="{4C0DBF00-9A12-B7BB-A7FE-3CF595B013EA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8" name="Figura a mano libera: forma 347">
                    <a:extLst>
                      <a:ext uri="{FF2B5EF4-FFF2-40B4-BE49-F238E27FC236}">
                        <a16:creationId xmlns:a16="http://schemas.microsoft.com/office/drawing/2014/main" id="{27E77A99-304F-73D5-6288-BB6CC5916244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9" name="Figura a mano libera: forma 348">
                    <a:extLst>
                      <a:ext uri="{FF2B5EF4-FFF2-40B4-BE49-F238E27FC236}">
                        <a16:creationId xmlns:a16="http://schemas.microsoft.com/office/drawing/2014/main" id="{DADF94E3-2F01-FED6-9A50-92585B52D4BA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19" name="Gruppo 318">
                  <a:extLst>
                    <a:ext uri="{FF2B5EF4-FFF2-40B4-BE49-F238E27FC236}">
                      <a16:creationId xmlns:a16="http://schemas.microsoft.com/office/drawing/2014/main" id="{D78F1D22-5D21-78B2-EE50-5B16DA2493C6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36" name="Figura a mano libera: forma 335">
                    <a:extLst>
                      <a:ext uri="{FF2B5EF4-FFF2-40B4-BE49-F238E27FC236}">
                        <a16:creationId xmlns:a16="http://schemas.microsoft.com/office/drawing/2014/main" id="{13986C76-719A-ED7F-B129-BA13132DA079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7" name="Figura a mano libera: forma 336">
                    <a:extLst>
                      <a:ext uri="{FF2B5EF4-FFF2-40B4-BE49-F238E27FC236}">
                        <a16:creationId xmlns:a16="http://schemas.microsoft.com/office/drawing/2014/main" id="{3A8BA99E-FCE0-40E5-8868-0A3161B5244A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8" name="Figura a mano libera: forma 337">
                    <a:extLst>
                      <a:ext uri="{FF2B5EF4-FFF2-40B4-BE49-F238E27FC236}">
                        <a16:creationId xmlns:a16="http://schemas.microsoft.com/office/drawing/2014/main" id="{4FE0941C-54FF-C8CF-9060-F5E2C8408BEF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9" name="Figura a mano libera: forma 338">
                    <a:extLst>
                      <a:ext uri="{FF2B5EF4-FFF2-40B4-BE49-F238E27FC236}">
                        <a16:creationId xmlns:a16="http://schemas.microsoft.com/office/drawing/2014/main" id="{FFC9A81D-B792-B6AB-6501-6096B851D09B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0" name="Figura a mano libera: forma 339">
                    <a:extLst>
                      <a:ext uri="{FF2B5EF4-FFF2-40B4-BE49-F238E27FC236}">
                        <a16:creationId xmlns:a16="http://schemas.microsoft.com/office/drawing/2014/main" id="{88473889-8A86-76CA-52FD-D171A8959981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1" name="Figura a mano libera: forma 340">
                    <a:extLst>
                      <a:ext uri="{FF2B5EF4-FFF2-40B4-BE49-F238E27FC236}">
                        <a16:creationId xmlns:a16="http://schemas.microsoft.com/office/drawing/2014/main" id="{C5A8E4F4-66F1-526B-ADDE-E111553E10DD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2" name="Figura a mano libera: forma 341">
                    <a:extLst>
                      <a:ext uri="{FF2B5EF4-FFF2-40B4-BE49-F238E27FC236}">
                        <a16:creationId xmlns:a16="http://schemas.microsoft.com/office/drawing/2014/main" id="{DF62EFBE-8717-0988-EAB0-26B1D3900A37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0" name="Gruppo 319">
                  <a:extLst>
                    <a:ext uri="{FF2B5EF4-FFF2-40B4-BE49-F238E27FC236}">
                      <a16:creationId xmlns:a16="http://schemas.microsoft.com/office/drawing/2014/main" id="{CCFB9CC8-172C-9991-3E37-C32125F329AB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29" name="Figura a mano libera: forma 328">
                    <a:extLst>
                      <a:ext uri="{FF2B5EF4-FFF2-40B4-BE49-F238E27FC236}">
                        <a16:creationId xmlns:a16="http://schemas.microsoft.com/office/drawing/2014/main" id="{A059BD79-6B17-5CF7-1372-5B39BA1142A7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0" name="Figura a mano libera: forma 329">
                    <a:extLst>
                      <a:ext uri="{FF2B5EF4-FFF2-40B4-BE49-F238E27FC236}">
                        <a16:creationId xmlns:a16="http://schemas.microsoft.com/office/drawing/2014/main" id="{01770684-B063-6FB8-B5AD-1D686AD7F216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1" name="Figura a mano libera: forma 330">
                    <a:extLst>
                      <a:ext uri="{FF2B5EF4-FFF2-40B4-BE49-F238E27FC236}">
                        <a16:creationId xmlns:a16="http://schemas.microsoft.com/office/drawing/2014/main" id="{31BBEDBE-8514-6D78-4F9C-C4A3267DEAB4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2" name="Figura a mano libera: forma 331">
                    <a:extLst>
                      <a:ext uri="{FF2B5EF4-FFF2-40B4-BE49-F238E27FC236}">
                        <a16:creationId xmlns:a16="http://schemas.microsoft.com/office/drawing/2014/main" id="{F9100134-27EE-0FE0-829F-0A2323DC65E4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3" name="Figura a mano libera: forma 332">
                    <a:extLst>
                      <a:ext uri="{FF2B5EF4-FFF2-40B4-BE49-F238E27FC236}">
                        <a16:creationId xmlns:a16="http://schemas.microsoft.com/office/drawing/2014/main" id="{069C6884-ABC7-F2DE-1DCF-331CCEF572E4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4" name="Figura a mano libera: forma 333">
                    <a:extLst>
                      <a:ext uri="{FF2B5EF4-FFF2-40B4-BE49-F238E27FC236}">
                        <a16:creationId xmlns:a16="http://schemas.microsoft.com/office/drawing/2014/main" id="{06BEEA17-ECE2-A806-2ADB-82084C230EFA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5" name="Figura a mano libera: forma 334">
                    <a:extLst>
                      <a:ext uri="{FF2B5EF4-FFF2-40B4-BE49-F238E27FC236}">
                        <a16:creationId xmlns:a16="http://schemas.microsoft.com/office/drawing/2014/main" id="{A1024C04-55CA-2F5A-A391-636177BB6A4D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1" name="Gruppo 320">
                  <a:extLst>
                    <a:ext uri="{FF2B5EF4-FFF2-40B4-BE49-F238E27FC236}">
                      <a16:creationId xmlns:a16="http://schemas.microsoft.com/office/drawing/2014/main" id="{56271711-0E7D-B262-59DC-868E937F0DFA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22" name="Figura a mano libera: forma 321">
                    <a:extLst>
                      <a:ext uri="{FF2B5EF4-FFF2-40B4-BE49-F238E27FC236}">
                        <a16:creationId xmlns:a16="http://schemas.microsoft.com/office/drawing/2014/main" id="{EC33E740-8D2B-1F94-F6A0-EBEAF2EB22A7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3" name="Figura a mano libera: forma 322">
                    <a:extLst>
                      <a:ext uri="{FF2B5EF4-FFF2-40B4-BE49-F238E27FC236}">
                        <a16:creationId xmlns:a16="http://schemas.microsoft.com/office/drawing/2014/main" id="{C689CA20-A80A-D78F-82F9-3C77F09FF711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4" name="Figura a mano libera: forma 323">
                    <a:extLst>
                      <a:ext uri="{FF2B5EF4-FFF2-40B4-BE49-F238E27FC236}">
                        <a16:creationId xmlns:a16="http://schemas.microsoft.com/office/drawing/2014/main" id="{73A4DD0C-BADD-EF28-10EF-4C47183D50D1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5" name="Figura a mano libera: forma 324">
                    <a:extLst>
                      <a:ext uri="{FF2B5EF4-FFF2-40B4-BE49-F238E27FC236}">
                        <a16:creationId xmlns:a16="http://schemas.microsoft.com/office/drawing/2014/main" id="{091AD01F-7723-5232-6FB8-A412C0BB9E47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6" name="Figura a mano libera: forma 325">
                    <a:extLst>
                      <a:ext uri="{FF2B5EF4-FFF2-40B4-BE49-F238E27FC236}">
                        <a16:creationId xmlns:a16="http://schemas.microsoft.com/office/drawing/2014/main" id="{4D47BB6B-0A91-4006-9ED0-B8256F26BBC6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7" name="Figura a mano libera: forma 326">
                    <a:extLst>
                      <a:ext uri="{FF2B5EF4-FFF2-40B4-BE49-F238E27FC236}">
                        <a16:creationId xmlns:a16="http://schemas.microsoft.com/office/drawing/2014/main" id="{388F1748-5ED8-0339-7745-E68C26EF41EE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8" name="Figura a mano libera: forma 327">
                    <a:extLst>
                      <a:ext uri="{FF2B5EF4-FFF2-40B4-BE49-F238E27FC236}">
                        <a16:creationId xmlns:a16="http://schemas.microsoft.com/office/drawing/2014/main" id="{A5C74964-A8B7-EA62-ACD7-E7DD1E7FA1B9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5" name="Gruppo 184">
                <a:extLst>
                  <a:ext uri="{FF2B5EF4-FFF2-40B4-BE49-F238E27FC236}">
                    <a16:creationId xmlns:a16="http://schemas.microsoft.com/office/drawing/2014/main" id="{E2F17427-186E-C58E-2856-13E88F70BE42}"/>
                  </a:ext>
                </a:extLst>
              </p:cNvPr>
              <p:cNvGrpSpPr/>
              <p:nvPr/>
            </p:nvGrpSpPr>
            <p:grpSpPr>
              <a:xfrm>
                <a:off x="899022" y="-1638337"/>
                <a:ext cx="12568720" cy="7503167"/>
                <a:chOff x="152400" y="-665226"/>
                <a:chExt cx="13018541" cy="7662374"/>
              </a:xfrm>
            </p:grpSpPr>
            <p:grpSp>
              <p:nvGrpSpPr>
                <p:cNvPr id="286" name="Gruppo 285">
                  <a:extLst>
                    <a:ext uri="{FF2B5EF4-FFF2-40B4-BE49-F238E27FC236}">
                      <a16:creationId xmlns:a16="http://schemas.microsoft.com/office/drawing/2014/main" id="{5E2AE15F-6D76-C11E-1F1D-3507FF25C56D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11" name="Figura a mano libera: forma 310">
                    <a:extLst>
                      <a:ext uri="{FF2B5EF4-FFF2-40B4-BE49-F238E27FC236}">
                        <a16:creationId xmlns:a16="http://schemas.microsoft.com/office/drawing/2014/main" id="{726B834A-03F5-21D4-BA6D-7C5AC5D4D21A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2" name="Figura a mano libera: forma 311">
                    <a:extLst>
                      <a:ext uri="{FF2B5EF4-FFF2-40B4-BE49-F238E27FC236}">
                        <a16:creationId xmlns:a16="http://schemas.microsoft.com/office/drawing/2014/main" id="{72023D56-68A3-6A73-A681-C8F31480CBB5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3" name="Figura a mano libera: forma 312">
                    <a:extLst>
                      <a:ext uri="{FF2B5EF4-FFF2-40B4-BE49-F238E27FC236}">
                        <a16:creationId xmlns:a16="http://schemas.microsoft.com/office/drawing/2014/main" id="{0FD1D229-7433-6032-A798-21BBC7444FC1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4" name="Figura a mano libera: forma 313">
                    <a:extLst>
                      <a:ext uri="{FF2B5EF4-FFF2-40B4-BE49-F238E27FC236}">
                        <a16:creationId xmlns:a16="http://schemas.microsoft.com/office/drawing/2014/main" id="{10825E5E-425F-891E-3620-A4C3AED12AAA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5" name="Figura a mano libera: forma 314">
                    <a:extLst>
                      <a:ext uri="{FF2B5EF4-FFF2-40B4-BE49-F238E27FC236}">
                        <a16:creationId xmlns:a16="http://schemas.microsoft.com/office/drawing/2014/main" id="{EE0B6597-FD83-9D6A-BCC7-8B0D34BC5821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6" name="Figura a mano libera: forma 315">
                    <a:extLst>
                      <a:ext uri="{FF2B5EF4-FFF2-40B4-BE49-F238E27FC236}">
                        <a16:creationId xmlns:a16="http://schemas.microsoft.com/office/drawing/2014/main" id="{34AA7A4E-6169-14F0-0D53-7B4E222E1C57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7" name="Figura a mano libera: forma 316">
                    <a:extLst>
                      <a:ext uri="{FF2B5EF4-FFF2-40B4-BE49-F238E27FC236}">
                        <a16:creationId xmlns:a16="http://schemas.microsoft.com/office/drawing/2014/main" id="{86E8DDD7-24A9-373A-112B-4E450C5037D3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87" name="Gruppo 286">
                  <a:extLst>
                    <a:ext uri="{FF2B5EF4-FFF2-40B4-BE49-F238E27FC236}">
                      <a16:creationId xmlns:a16="http://schemas.microsoft.com/office/drawing/2014/main" id="{FDDC941E-9FFD-8697-09B9-A58BD2119A8A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04" name="Figura a mano libera: forma 303">
                    <a:extLst>
                      <a:ext uri="{FF2B5EF4-FFF2-40B4-BE49-F238E27FC236}">
                        <a16:creationId xmlns:a16="http://schemas.microsoft.com/office/drawing/2014/main" id="{E4B7D04A-F655-203E-7AA3-8BCC5D822B7B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5" name="Figura a mano libera: forma 304">
                    <a:extLst>
                      <a:ext uri="{FF2B5EF4-FFF2-40B4-BE49-F238E27FC236}">
                        <a16:creationId xmlns:a16="http://schemas.microsoft.com/office/drawing/2014/main" id="{62C7F230-D839-ACE4-59AA-1BFD6EC0481B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6" name="Figura a mano libera: forma 305">
                    <a:extLst>
                      <a:ext uri="{FF2B5EF4-FFF2-40B4-BE49-F238E27FC236}">
                        <a16:creationId xmlns:a16="http://schemas.microsoft.com/office/drawing/2014/main" id="{6A8B1687-9F34-65C8-3AAC-A6FDCD720686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7" name="Figura a mano libera: forma 306">
                    <a:extLst>
                      <a:ext uri="{FF2B5EF4-FFF2-40B4-BE49-F238E27FC236}">
                        <a16:creationId xmlns:a16="http://schemas.microsoft.com/office/drawing/2014/main" id="{54BA2076-0FEC-913A-2B7A-58D610570050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8" name="Figura a mano libera: forma 307">
                    <a:extLst>
                      <a:ext uri="{FF2B5EF4-FFF2-40B4-BE49-F238E27FC236}">
                        <a16:creationId xmlns:a16="http://schemas.microsoft.com/office/drawing/2014/main" id="{46E20C73-AF74-C89F-1EA1-3B3E3D17B244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9" name="Figura a mano libera: forma 308">
                    <a:extLst>
                      <a:ext uri="{FF2B5EF4-FFF2-40B4-BE49-F238E27FC236}">
                        <a16:creationId xmlns:a16="http://schemas.microsoft.com/office/drawing/2014/main" id="{3F00807C-F497-0E9B-8A7D-66A27B66F7C5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0" name="Figura a mano libera: forma 309">
                    <a:extLst>
                      <a:ext uri="{FF2B5EF4-FFF2-40B4-BE49-F238E27FC236}">
                        <a16:creationId xmlns:a16="http://schemas.microsoft.com/office/drawing/2014/main" id="{2B2A2996-3C91-4046-E2B0-47131B9031AB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88" name="Gruppo 287">
                  <a:extLst>
                    <a:ext uri="{FF2B5EF4-FFF2-40B4-BE49-F238E27FC236}">
                      <a16:creationId xmlns:a16="http://schemas.microsoft.com/office/drawing/2014/main" id="{31588A2E-B147-F423-7820-1CCCBCB33B37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297" name="Figura a mano libera: forma 296">
                    <a:extLst>
                      <a:ext uri="{FF2B5EF4-FFF2-40B4-BE49-F238E27FC236}">
                        <a16:creationId xmlns:a16="http://schemas.microsoft.com/office/drawing/2014/main" id="{F2A6A807-74B3-1EB0-12C2-15ACAC206FD1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8" name="Figura a mano libera: forma 297">
                    <a:extLst>
                      <a:ext uri="{FF2B5EF4-FFF2-40B4-BE49-F238E27FC236}">
                        <a16:creationId xmlns:a16="http://schemas.microsoft.com/office/drawing/2014/main" id="{B4518D07-8F8C-EA06-5A76-7C6F5775DC88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9" name="Figura a mano libera: forma 298">
                    <a:extLst>
                      <a:ext uri="{FF2B5EF4-FFF2-40B4-BE49-F238E27FC236}">
                        <a16:creationId xmlns:a16="http://schemas.microsoft.com/office/drawing/2014/main" id="{F1C82D7B-B733-EED4-FAFF-90707D63B1A4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0" name="Figura a mano libera: forma 299">
                    <a:extLst>
                      <a:ext uri="{FF2B5EF4-FFF2-40B4-BE49-F238E27FC236}">
                        <a16:creationId xmlns:a16="http://schemas.microsoft.com/office/drawing/2014/main" id="{B94A77BD-F691-0E00-B952-BE2499B3B959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1" name="Figura a mano libera: forma 300">
                    <a:extLst>
                      <a:ext uri="{FF2B5EF4-FFF2-40B4-BE49-F238E27FC236}">
                        <a16:creationId xmlns:a16="http://schemas.microsoft.com/office/drawing/2014/main" id="{8EA6D3D7-F1AE-201A-5EA0-567D9DF48F3A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2" name="Figura a mano libera: forma 301">
                    <a:extLst>
                      <a:ext uri="{FF2B5EF4-FFF2-40B4-BE49-F238E27FC236}">
                        <a16:creationId xmlns:a16="http://schemas.microsoft.com/office/drawing/2014/main" id="{B6EBC091-2EA4-2753-EA65-74435FDA3AD1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3" name="Figura a mano libera: forma 302">
                    <a:extLst>
                      <a:ext uri="{FF2B5EF4-FFF2-40B4-BE49-F238E27FC236}">
                        <a16:creationId xmlns:a16="http://schemas.microsoft.com/office/drawing/2014/main" id="{4B68D64F-5B20-59FA-A89C-6491DC48A2E1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89" name="Gruppo 288">
                  <a:extLst>
                    <a:ext uri="{FF2B5EF4-FFF2-40B4-BE49-F238E27FC236}">
                      <a16:creationId xmlns:a16="http://schemas.microsoft.com/office/drawing/2014/main" id="{544DF6D0-A06D-A11A-FB33-8A48B3E0795D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290" name="Figura a mano libera: forma 289">
                    <a:extLst>
                      <a:ext uri="{FF2B5EF4-FFF2-40B4-BE49-F238E27FC236}">
                        <a16:creationId xmlns:a16="http://schemas.microsoft.com/office/drawing/2014/main" id="{EF6CD711-C8B7-1269-8D49-D505FAAB7109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1" name="Figura a mano libera: forma 290">
                    <a:extLst>
                      <a:ext uri="{FF2B5EF4-FFF2-40B4-BE49-F238E27FC236}">
                        <a16:creationId xmlns:a16="http://schemas.microsoft.com/office/drawing/2014/main" id="{EE9D25CF-B5FC-438B-2ED3-6E09AC2179C4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2" name="Figura a mano libera: forma 291">
                    <a:extLst>
                      <a:ext uri="{FF2B5EF4-FFF2-40B4-BE49-F238E27FC236}">
                        <a16:creationId xmlns:a16="http://schemas.microsoft.com/office/drawing/2014/main" id="{826B50C5-83AC-C681-B2C4-51A3076B9E1D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3" name="Figura a mano libera: forma 292">
                    <a:extLst>
                      <a:ext uri="{FF2B5EF4-FFF2-40B4-BE49-F238E27FC236}">
                        <a16:creationId xmlns:a16="http://schemas.microsoft.com/office/drawing/2014/main" id="{85983E6D-C16E-3848-C263-CA60BBB0BC4C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4" name="Figura a mano libera: forma 293">
                    <a:extLst>
                      <a:ext uri="{FF2B5EF4-FFF2-40B4-BE49-F238E27FC236}">
                        <a16:creationId xmlns:a16="http://schemas.microsoft.com/office/drawing/2014/main" id="{49B65D9F-B010-6D1C-83E2-7A95176C921F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5" name="Figura a mano libera: forma 294">
                    <a:extLst>
                      <a:ext uri="{FF2B5EF4-FFF2-40B4-BE49-F238E27FC236}">
                        <a16:creationId xmlns:a16="http://schemas.microsoft.com/office/drawing/2014/main" id="{916EEC5A-0A83-F7CB-F37B-EE08E0257A18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6" name="Figura a mano libera: forma 295">
                    <a:extLst>
                      <a:ext uri="{FF2B5EF4-FFF2-40B4-BE49-F238E27FC236}">
                        <a16:creationId xmlns:a16="http://schemas.microsoft.com/office/drawing/2014/main" id="{C3366654-3CD3-7B1C-9B67-4504B4D85FC5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6" name="Gruppo 185">
                <a:extLst>
                  <a:ext uri="{FF2B5EF4-FFF2-40B4-BE49-F238E27FC236}">
                    <a16:creationId xmlns:a16="http://schemas.microsoft.com/office/drawing/2014/main" id="{BFC30D7A-13F9-F75D-2418-559AE6B7523C}"/>
                  </a:ext>
                </a:extLst>
              </p:cNvPr>
              <p:cNvGrpSpPr/>
              <p:nvPr/>
            </p:nvGrpSpPr>
            <p:grpSpPr>
              <a:xfrm>
                <a:off x="-1079260" y="-2167357"/>
                <a:ext cx="15288420" cy="9941541"/>
                <a:chOff x="-1079260" y="-2167357"/>
                <a:chExt cx="15288420" cy="9941541"/>
              </a:xfrm>
            </p:grpSpPr>
            <p:grpSp>
              <p:nvGrpSpPr>
                <p:cNvPr id="187" name="Gruppo 186">
                  <a:extLst>
                    <a:ext uri="{FF2B5EF4-FFF2-40B4-BE49-F238E27FC236}">
                      <a16:creationId xmlns:a16="http://schemas.microsoft.com/office/drawing/2014/main" id="{D2130877-F4DB-086A-E1D0-875ECD066E16}"/>
                    </a:ext>
                  </a:extLst>
                </p:cNvPr>
                <p:cNvGrpSpPr/>
                <p:nvPr/>
              </p:nvGrpSpPr>
              <p:grpSpPr>
                <a:xfrm>
                  <a:off x="-1079260" y="-114961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254" name="Gruppo 253">
                    <a:extLst>
                      <a:ext uri="{FF2B5EF4-FFF2-40B4-BE49-F238E27FC236}">
                        <a16:creationId xmlns:a16="http://schemas.microsoft.com/office/drawing/2014/main" id="{BE0756D6-2234-4C9A-0968-DB76E910A741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79" name="Figura a mano libera: forma 278">
                      <a:extLst>
                        <a:ext uri="{FF2B5EF4-FFF2-40B4-BE49-F238E27FC236}">
                          <a16:creationId xmlns:a16="http://schemas.microsoft.com/office/drawing/2014/main" id="{D9FC7EC6-2EDC-C6B7-44F1-4AECD41301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0" name="Figura a mano libera: forma 279">
                      <a:extLst>
                        <a:ext uri="{FF2B5EF4-FFF2-40B4-BE49-F238E27FC236}">
                          <a16:creationId xmlns:a16="http://schemas.microsoft.com/office/drawing/2014/main" id="{574AF7F9-45AC-5C5E-31D9-219E7FD90C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1" name="Figura a mano libera: forma 280">
                      <a:extLst>
                        <a:ext uri="{FF2B5EF4-FFF2-40B4-BE49-F238E27FC236}">
                          <a16:creationId xmlns:a16="http://schemas.microsoft.com/office/drawing/2014/main" id="{373B2F7D-F4C1-5548-3B0A-6CB8808B00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2" name="Figura a mano libera: forma 281">
                      <a:extLst>
                        <a:ext uri="{FF2B5EF4-FFF2-40B4-BE49-F238E27FC236}">
                          <a16:creationId xmlns:a16="http://schemas.microsoft.com/office/drawing/2014/main" id="{2866BA83-14C2-1A93-AA06-ABA3FB544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3" name="Figura a mano libera: forma 282">
                      <a:extLst>
                        <a:ext uri="{FF2B5EF4-FFF2-40B4-BE49-F238E27FC236}">
                          <a16:creationId xmlns:a16="http://schemas.microsoft.com/office/drawing/2014/main" id="{B8381B3F-6799-47D8-B488-1C5AE0B8C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4" name="Figura a mano libera: forma 283">
                      <a:extLst>
                        <a:ext uri="{FF2B5EF4-FFF2-40B4-BE49-F238E27FC236}">
                          <a16:creationId xmlns:a16="http://schemas.microsoft.com/office/drawing/2014/main" id="{65A78E03-70D9-87B3-3B31-61BE810BF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5" name="Figura a mano libera: forma 284">
                      <a:extLst>
                        <a:ext uri="{FF2B5EF4-FFF2-40B4-BE49-F238E27FC236}">
                          <a16:creationId xmlns:a16="http://schemas.microsoft.com/office/drawing/2014/main" id="{80E2D167-49E4-6536-8C48-96483079D3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5" name="Gruppo 254">
                    <a:extLst>
                      <a:ext uri="{FF2B5EF4-FFF2-40B4-BE49-F238E27FC236}">
                        <a16:creationId xmlns:a16="http://schemas.microsoft.com/office/drawing/2014/main" id="{1D3D64F0-A4ED-7457-6B34-878E3EA38C61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72" name="Figura a mano libera: forma 271">
                      <a:extLst>
                        <a:ext uri="{FF2B5EF4-FFF2-40B4-BE49-F238E27FC236}">
                          <a16:creationId xmlns:a16="http://schemas.microsoft.com/office/drawing/2014/main" id="{A35608F9-F2DF-7717-6374-1FBEFCA74A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3" name="Figura a mano libera: forma 272">
                      <a:extLst>
                        <a:ext uri="{FF2B5EF4-FFF2-40B4-BE49-F238E27FC236}">
                          <a16:creationId xmlns:a16="http://schemas.microsoft.com/office/drawing/2014/main" id="{965720EB-42F4-809B-6CAC-9AFBC8BEE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4" name="Figura a mano libera: forma 273">
                      <a:extLst>
                        <a:ext uri="{FF2B5EF4-FFF2-40B4-BE49-F238E27FC236}">
                          <a16:creationId xmlns:a16="http://schemas.microsoft.com/office/drawing/2014/main" id="{0B2D7895-90F9-57F9-C3DA-72B86563C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5" name="Figura a mano libera: forma 274">
                      <a:extLst>
                        <a:ext uri="{FF2B5EF4-FFF2-40B4-BE49-F238E27FC236}">
                          <a16:creationId xmlns:a16="http://schemas.microsoft.com/office/drawing/2014/main" id="{A483717F-5CB8-809F-7771-84D750C0B8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6" name="Figura a mano libera: forma 275">
                      <a:extLst>
                        <a:ext uri="{FF2B5EF4-FFF2-40B4-BE49-F238E27FC236}">
                          <a16:creationId xmlns:a16="http://schemas.microsoft.com/office/drawing/2014/main" id="{CD456EE3-ED30-4605-2103-CDE1CC1BE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7" name="Figura a mano libera: forma 276">
                      <a:extLst>
                        <a:ext uri="{FF2B5EF4-FFF2-40B4-BE49-F238E27FC236}">
                          <a16:creationId xmlns:a16="http://schemas.microsoft.com/office/drawing/2014/main" id="{384BC459-4700-3EB5-8509-915598F83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8" name="Figura a mano libera: forma 277">
                      <a:extLst>
                        <a:ext uri="{FF2B5EF4-FFF2-40B4-BE49-F238E27FC236}">
                          <a16:creationId xmlns:a16="http://schemas.microsoft.com/office/drawing/2014/main" id="{D62B500D-05E9-9FC9-113F-0144A99CF9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6" name="Gruppo 255">
                    <a:extLst>
                      <a:ext uri="{FF2B5EF4-FFF2-40B4-BE49-F238E27FC236}">
                        <a16:creationId xmlns:a16="http://schemas.microsoft.com/office/drawing/2014/main" id="{84C3046F-91A0-1CF2-8F16-7C23C45BCE99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65" name="Figura a mano libera: forma 264">
                      <a:extLst>
                        <a:ext uri="{FF2B5EF4-FFF2-40B4-BE49-F238E27FC236}">
                          <a16:creationId xmlns:a16="http://schemas.microsoft.com/office/drawing/2014/main" id="{BF432D4E-102D-28EA-7F6C-14DAA98F7D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6" name="Figura a mano libera: forma 265">
                      <a:extLst>
                        <a:ext uri="{FF2B5EF4-FFF2-40B4-BE49-F238E27FC236}">
                          <a16:creationId xmlns:a16="http://schemas.microsoft.com/office/drawing/2014/main" id="{B4313D8C-1D10-410B-C4A7-7E6ABE1CAC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7" name="Figura a mano libera: forma 266">
                      <a:extLst>
                        <a:ext uri="{FF2B5EF4-FFF2-40B4-BE49-F238E27FC236}">
                          <a16:creationId xmlns:a16="http://schemas.microsoft.com/office/drawing/2014/main" id="{63AB45BF-AC7B-F00A-0733-347F86D5A8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8" name="Figura a mano libera: forma 267">
                      <a:extLst>
                        <a:ext uri="{FF2B5EF4-FFF2-40B4-BE49-F238E27FC236}">
                          <a16:creationId xmlns:a16="http://schemas.microsoft.com/office/drawing/2014/main" id="{DABDE90B-481C-1520-5E67-2F90A04DC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9" name="Figura a mano libera: forma 268">
                      <a:extLst>
                        <a:ext uri="{FF2B5EF4-FFF2-40B4-BE49-F238E27FC236}">
                          <a16:creationId xmlns:a16="http://schemas.microsoft.com/office/drawing/2014/main" id="{B81E371E-B729-C239-4AE8-EA0D47F55F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0" name="Figura a mano libera: forma 269">
                      <a:extLst>
                        <a:ext uri="{FF2B5EF4-FFF2-40B4-BE49-F238E27FC236}">
                          <a16:creationId xmlns:a16="http://schemas.microsoft.com/office/drawing/2014/main" id="{616C71EA-E04B-26A0-EEB0-67E5237127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1" name="Figura a mano libera: forma 270">
                      <a:extLst>
                        <a:ext uri="{FF2B5EF4-FFF2-40B4-BE49-F238E27FC236}">
                          <a16:creationId xmlns:a16="http://schemas.microsoft.com/office/drawing/2014/main" id="{AE04CDDB-1D74-58A8-18B2-65D1AC8EF0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7" name="Gruppo 256">
                    <a:extLst>
                      <a:ext uri="{FF2B5EF4-FFF2-40B4-BE49-F238E27FC236}">
                        <a16:creationId xmlns:a16="http://schemas.microsoft.com/office/drawing/2014/main" id="{F6EA411E-2B58-73C4-71FC-EFA7C9107CB8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58" name="Figura a mano libera: forma 257">
                      <a:extLst>
                        <a:ext uri="{FF2B5EF4-FFF2-40B4-BE49-F238E27FC236}">
                          <a16:creationId xmlns:a16="http://schemas.microsoft.com/office/drawing/2014/main" id="{65E21EBA-73C1-6C39-5684-3215A77741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9" name="Figura a mano libera: forma 258">
                      <a:extLst>
                        <a:ext uri="{FF2B5EF4-FFF2-40B4-BE49-F238E27FC236}">
                          <a16:creationId xmlns:a16="http://schemas.microsoft.com/office/drawing/2014/main" id="{00430D4F-96D7-2B76-B3E0-2713B4DB52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0" name="Figura a mano libera: forma 259">
                      <a:extLst>
                        <a:ext uri="{FF2B5EF4-FFF2-40B4-BE49-F238E27FC236}">
                          <a16:creationId xmlns:a16="http://schemas.microsoft.com/office/drawing/2014/main" id="{2CCF2D05-9DA1-8B5E-164F-D7AC5B049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1" name="Figura a mano libera: forma 260">
                      <a:extLst>
                        <a:ext uri="{FF2B5EF4-FFF2-40B4-BE49-F238E27FC236}">
                          <a16:creationId xmlns:a16="http://schemas.microsoft.com/office/drawing/2014/main" id="{AF81E654-FF88-C5C5-78CA-A534207799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2" name="Figura a mano libera: forma 261">
                      <a:extLst>
                        <a:ext uri="{FF2B5EF4-FFF2-40B4-BE49-F238E27FC236}">
                          <a16:creationId xmlns:a16="http://schemas.microsoft.com/office/drawing/2014/main" id="{BEA1DEC4-1B42-7455-8A7C-DE605A6DB8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3" name="Figura a mano libera: forma 262">
                      <a:extLst>
                        <a:ext uri="{FF2B5EF4-FFF2-40B4-BE49-F238E27FC236}">
                          <a16:creationId xmlns:a16="http://schemas.microsoft.com/office/drawing/2014/main" id="{60128DE1-4225-6B80-F7D5-66B13F8B67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4" name="Figura a mano libera: forma 263">
                      <a:extLst>
                        <a:ext uri="{FF2B5EF4-FFF2-40B4-BE49-F238E27FC236}">
                          <a16:creationId xmlns:a16="http://schemas.microsoft.com/office/drawing/2014/main" id="{0632B4B3-24F4-0B4D-1A47-58956D3A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188" name="Gruppo 187">
                  <a:extLst>
                    <a:ext uri="{FF2B5EF4-FFF2-40B4-BE49-F238E27FC236}">
                      <a16:creationId xmlns:a16="http://schemas.microsoft.com/office/drawing/2014/main" id="{60B1AAA7-74A8-ACCF-A789-AF7D178B5704}"/>
                    </a:ext>
                  </a:extLst>
                </p:cNvPr>
                <p:cNvGrpSpPr/>
                <p:nvPr/>
              </p:nvGrpSpPr>
              <p:grpSpPr>
                <a:xfrm>
                  <a:off x="-910617" y="-100762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222" name="Gruppo 221">
                    <a:extLst>
                      <a:ext uri="{FF2B5EF4-FFF2-40B4-BE49-F238E27FC236}">
                        <a16:creationId xmlns:a16="http://schemas.microsoft.com/office/drawing/2014/main" id="{387E24AE-8F1C-6AF9-DE00-F8C386382298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47" name="Figura a mano libera: forma 246">
                      <a:extLst>
                        <a:ext uri="{FF2B5EF4-FFF2-40B4-BE49-F238E27FC236}">
                          <a16:creationId xmlns:a16="http://schemas.microsoft.com/office/drawing/2014/main" id="{5C8C5730-7BA0-0DF7-FFFE-92F284816A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8" name="Figura a mano libera: forma 247">
                      <a:extLst>
                        <a:ext uri="{FF2B5EF4-FFF2-40B4-BE49-F238E27FC236}">
                          <a16:creationId xmlns:a16="http://schemas.microsoft.com/office/drawing/2014/main" id="{F602F10A-B5C8-B28C-545E-280A56FD7B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9" name="Figura a mano libera: forma 248">
                      <a:extLst>
                        <a:ext uri="{FF2B5EF4-FFF2-40B4-BE49-F238E27FC236}">
                          <a16:creationId xmlns:a16="http://schemas.microsoft.com/office/drawing/2014/main" id="{04B0C682-9D94-89C6-91EF-A0F5E02C8E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0" name="Figura a mano libera: forma 249">
                      <a:extLst>
                        <a:ext uri="{FF2B5EF4-FFF2-40B4-BE49-F238E27FC236}">
                          <a16:creationId xmlns:a16="http://schemas.microsoft.com/office/drawing/2014/main" id="{F01B0359-C11E-622C-8C8C-A1DDAB295E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1" name="Figura a mano libera: forma 250">
                      <a:extLst>
                        <a:ext uri="{FF2B5EF4-FFF2-40B4-BE49-F238E27FC236}">
                          <a16:creationId xmlns:a16="http://schemas.microsoft.com/office/drawing/2014/main" id="{5EB97590-A496-1F0E-4ADC-8AAEE44231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2" name="Figura a mano libera: forma 251">
                      <a:extLst>
                        <a:ext uri="{FF2B5EF4-FFF2-40B4-BE49-F238E27FC236}">
                          <a16:creationId xmlns:a16="http://schemas.microsoft.com/office/drawing/2014/main" id="{D8F916ED-FE50-0602-9A57-A068EC380F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3" name="Figura a mano libera: forma 252">
                      <a:extLst>
                        <a:ext uri="{FF2B5EF4-FFF2-40B4-BE49-F238E27FC236}">
                          <a16:creationId xmlns:a16="http://schemas.microsoft.com/office/drawing/2014/main" id="{C7D6F766-15F5-7564-BC72-30E944052B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3" name="Gruppo 222">
                    <a:extLst>
                      <a:ext uri="{FF2B5EF4-FFF2-40B4-BE49-F238E27FC236}">
                        <a16:creationId xmlns:a16="http://schemas.microsoft.com/office/drawing/2014/main" id="{79D128C3-28F9-1570-1973-7DB452F4AD51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40" name="Figura a mano libera: forma 239">
                      <a:extLst>
                        <a:ext uri="{FF2B5EF4-FFF2-40B4-BE49-F238E27FC236}">
                          <a16:creationId xmlns:a16="http://schemas.microsoft.com/office/drawing/2014/main" id="{4897BD1C-C1B9-6F60-EBEE-50512A1AEC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1" name="Figura a mano libera: forma 240">
                      <a:extLst>
                        <a:ext uri="{FF2B5EF4-FFF2-40B4-BE49-F238E27FC236}">
                          <a16:creationId xmlns:a16="http://schemas.microsoft.com/office/drawing/2014/main" id="{D21E389F-7E49-E1B0-CB11-88AC39B2B3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2" name="Figura a mano libera: forma 241">
                      <a:extLst>
                        <a:ext uri="{FF2B5EF4-FFF2-40B4-BE49-F238E27FC236}">
                          <a16:creationId xmlns:a16="http://schemas.microsoft.com/office/drawing/2014/main" id="{64CC0F45-094A-8226-F3E7-B0D3F75DAE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3" name="Figura a mano libera: forma 242">
                      <a:extLst>
                        <a:ext uri="{FF2B5EF4-FFF2-40B4-BE49-F238E27FC236}">
                          <a16:creationId xmlns:a16="http://schemas.microsoft.com/office/drawing/2014/main" id="{1352E48B-D45C-03DB-A384-F2910F990B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4" name="Figura a mano libera: forma 243">
                      <a:extLst>
                        <a:ext uri="{FF2B5EF4-FFF2-40B4-BE49-F238E27FC236}">
                          <a16:creationId xmlns:a16="http://schemas.microsoft.com/office/drawing/2014/main" id="{7091BCDA-D2DB-E98A-D7D2-CEE004D72F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5" name="Figura a mano libera: forma 244">
                      <a:extLst>
                        <a:ext uri="{FF2B5EF4-FFF2-40B4-BE49-F238E27FC236}">
                          <a16:creationId xmlns:a16="http://schemas.microsoft.com/office/drawing/2014/main" id="{31E55A0B-B83A-D7B7-3A7A-F9C6391D8D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6" name="Figura a mano libera: forma 245">
                      <a:extLst>
                        <a:ext uri="{FF2B5EF4-FFF2-40B4-BE49-F238E27FC236}">
                          <a16:creationId xmlns:a16="http://schemas.microsoft.com/office/drawing/2014/main" id="{FFEAC976-AB73-2679-502D-759AE34977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4" name="Gruppo 223">
                    <a:extLst>
                      <a:ext uri="{FF2B5EF4-FFF2-40B4-BE49-F238E27FC236}">
                        <a16:creationId xmlns:a16="http://schemas.microsoft.com/office/drawing/2014/main" id="{E806E0A7-0DA2-A25F-2623-6FC3E0F5B30B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33" name="Figura a mano libera: forma 232">
                      <a:extLst>
                        <a:ext uri="{FF2B5EF4-FFF2-40B4-BE49-F238E27FC236}">
                          <a16:creationId xmlns:a16="http://schemas.microsoft.com/office/drawing/2014/main" id="{D694547C-3AC4-6C72-92C9-C5D10F9957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4" name="Figura a mano libera: forma 233">
                      <a:extLst>
                        <a:ext uri="{FF2B5EF4-FFF2-40B4-BE49-F238E27FC236}">
                          <a16:creationId xmlns:a16="http://schemas.microsoft.com/office/drawing/2014/main" id="{E3C12B71-3D40-8F3F-8DEF-E39DC4CE6C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5" name="Figura a mano libera: forma 234">
                      <a:extLst>
                        <a:ext uri="{FF2B5EF4-FFF2-40B4-BE49-F238E27FC236}">
                          <a16:creationId xmlns:a16="http://schemas.microsoft.com/office/drawing/2014/main" id="{E981873A-4F80-5387-4B48-3296F0D0D9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6" name="Figura a mano libera: forma 235">
                      <a:extLst>
                        <a:ext uri="{FF2B5EF4-FFF2-40B4-BE49-F238E27FC236}">
                          <a16:creationId xmlns:a16="http://schemas.microsoft.com/office/drawing/2014/main" id="{F1F93DAB-4A50-EFDD-62D9-DB1901212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7" name="Figura a mano libera: forma 236">
                      <a:extLst>
                        <a:ext uri="{FF2B5EF4-FFF2-40B4-BE49-F238E27FC236}">
                          <a16:creationId xmlns:a16="http://schemas.microsoft.com/office/drawing/2014/main" id="{F7EF44F3-C6B8-6A43-852A-382E3E00C7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8" name="Figura a mano libera: forma 237">
                      <a:extLst>
                        <a:ext uri="{FF2B5EF4-FFF2-40B4-BE49-F238E27FC236}">
                          <a16:creationId xmlns:a16="http://schemas.microsoft.com/office/drawing/2014/main" id="{6B6DEB7B-C2F8-5A63-745E-3D71876F2B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9" name="Figura a mano libera: forma 238">
                      <a:extLst>
                        <a:ext uri="{FF2B5EF4-FFF2-40B4-BE49-F238E27FC236}">
                          <a16:creationId xmlns:a16="http://schemas.microsoft.com/office/drawing/2014/main" id="{0BEA681B-B0CE-68D1-612E-B9DDE73A34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5" name="Gruppo 224">
                    <a:extLst>
                      <a:ext uri="{FF2B5EF4-FFF2-40B4-BE49-F238E27FC236}">
                        <a16:creationId xmlns:a16="http://schemas.microsoft.com/office/drawing/2014/main" id="{E67F9E37-85AE-67A5-4B11-289D6560580F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26" name="Figura a mano libera: forma 225">
                      <a:extLst>
                        <a:ext uri="{FF2B5EF4-FFF2-40B4-BE49-F238E27FC236}">
                          <a16:creationId xmlns:a16="http://schemas.microsoft.com/office/drawing/2014/main" id="{43B2BD9C-8656-90E1-0E66-5CB11550A9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7" name="Figura a mano libera: forma 226">
                      <a:extLst>
                        <a:ext uri="{FF2B5EF4-FFF2-40B4-BE49-F238E27FC236}">
                          <a16:creationId xmlns:a16="http://schemas.microsoft.com/office/drawing/2014/main" id="{FEDFF400-2168-E8FC-2CFC-8B71C77EF7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8" name="Figura a mano libera: forma 227">
                      <a:extLst>
                        <a:ext uri="{FF2B5EF4-FFF2-40B4-BE49-F238E27FC236}">
                          <a16:creationId xmlns:a16="http://schemas.microsoft.com/office/drawing/2014/main" id="{728EB929-F8D2-472A-FA0A-A1CEA396E3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9" name="Figura a mano libera: forma 228">
                      <a:extLst>
                        <a:ext uri="{FF2B5EF4-FFF2-40B4-BE49-F238E27FC236}">
                          <a16:creationId xmlns:a16="http://schemas.microsoft.com/office/drawing/2014/main" id="{A96DB267-AFBD-B2F3-C625-FB322723ED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0" name="Figura a mano libera: forma 229">
                      <a:extLst>
                        <a:ext uri="{FF2B5EF4-FFF2-40B4-BE49-F238E27FC236}">
                          <a16:creationId xmlns:a16="http://schemas.microsoft.com/office/drawing/2014/main" id="{36F4991D-8F8C-DD43-7041-55DC457E26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1" name="Figura a mano libera: forma 230">
                      <a:extLst>
                        <a:ext uri="{FF2B5EF4-FFF2-40B4-BE49-F238E27FC236}">
                          <a16:creationId xmlns:a16="http://schemas.microsoft.com/office/drawing/2014/main" id="{2F9D40AF-B312-21FF-DE03-530F57CD5D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2" name="Figura a mano libera: forma 231">
                      <a:extLst>
                        <a:ext uri="{FF2B5EF4-FFF2-40B4-BE49-F238E27FC236}">
                          <a16:creationId xmlns:a16="http://schemas.microsoft.com/office/drawing/2014/main" id="{0CD41DF0-718F-DCF3-B964-E76F1429FB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189" name="Gruppo 188">
                  <a:extLst>
                    <a:ext uri="{FF2B5EF4-FFF2-40B4-BE49-F238E27FC236}">
                      <a16:creationId xmlns:a16="http://schemas.microsoft.com/office/drawing/2014/main" id="{285005A1-1974-8125-C70B-DE753E2E3592}"/>
                    </a:ext>
                  </a:extLst>
                </p:cNvPr>
                <p:cNvGrpSpPr/>
                <p:nvPr/>
              </p:nvGrpSpPr>
              <p:grpSpPr>
                <a:xfrm>
                  <a:off x="1034265" y="-2167357"/>
                  <a:ext cx="13174895" cy="7985964"/>
                  <a:chOff x="152400" y="-665226"/>
                  <a:chExt cx="13018541" cy="7662374"/>
                </a:xfrm>
              </p:grpSpPr>
              <p:grpSp>
                <p:nvGrpSpPr>
                  <p:cNvPr id="190" name="Gruppo 189">
                    <a:extLst>
                      <a:ext uri="{FF2B5EF4-FFF2-40B4-BE49-F238E27FC236}">
                        <a16:creationId xmlns:a16="http://schemas.microsoft.com/office/drawing/2014/main" id="{E4700B4B-53D0-6137-D6D8-0E9BDEDEBE6A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15" name="Figura a mano libera: forma 214">
                      <a:extLst>
                        <a:ext uri="{FF2B5EF4-FFF2-40B4-BE49-F238E27FC236}">
                          <a16:creationId xmlns:a16="http://schemas.microsoft.com/office/drawing/2014/main" id="{ABF5405D-7A3E-04B5-F43D-6D7C7D846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6" name="Figura a mano libera: forma 215">
                      <a:extLst>
                        <a:ext uri="{FF2B5EF4-FFF2-40B4-BE49-F238E27FC236}">
                          <a16:creationId xmlns:a16="http://schemas.microsoft.com/office/drawing/2014/main" id="{BF8C6C82-F29D-FE2F-987C-8D12653EB8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7" name="Figura a mano libera: forma 216">
                      <a:extLst>
                        <a:ext uri="{FF2B5EF4-FFF2-40B4-BE49-F238E27FC236}">
                          <a16:creationId xmlns:a16="http://schemas.microsoft.com/office/drawing/2014/main" id="{D907A949-4C79-DB2F-41EF-BD2C44254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8" name="Figura a mano libera: forma 217">
                      <a:extLst>
                        <a:ext uri="{FF2B5EF4-FFF2-40B4-BE49-F238E27FC236}">
                          <a16:creationId xmlns:a16="http://schemas.microsoft.com/office/drawing/2014/main" id="{E9A8CCD7-D80F-740A-C39E-5E62453FB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9" name="Figura a mano libera: forma 218">
                      <a:extLst>
                        <a:ext uri="{FF2B5EF4-FFF2-40B4-BE49-F238E27FC236}">
                          <a16:creationId xmlns:a16="http://schemas.microsoft.com/office/drawing/2014/main" id="{7DE15F25-641B-299E-75AC-F0F3B75E5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0" name="Figura a mano libera: forma 219">
                      <a:extLst>
                        <a:ext uri="{FF2B5EF4-FFF2-40B4-BE49-F238E27FC236}">
                          <a16:creationId xmlns:a16="http://schemas.microsoft.com/office/drawing/2014/main" id="{B6D33841-9B89-20E0-0BD5-E2CFDFEC0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1" name="Figura a mano libera: forma 220">
                      <a:extLst>
                        <a:ext uri="{FF2B5EF4-FFF2-40B4-BE49-F238E27FC236}">
                          <a16:creationId xmlns:a16="http://schemas.microsoft.com/office/drawing/2014/main" id="{36D98785-5C93-ED4D-710D-99C2B77B73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191" name="Gruppo 190">
                    <a:extLst>
                      <a:ext uri="{FF2B5EF4-FFF2-40B4-BE49-F238E27FC236}">
                        <a16:creationId xmlns:a16="http://schemas.microsoft.com/office/drawing/2014/main" id="{87D50132-20EA-332D-0DF6-9885480FE58C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08" name="Figura a mano libera: forma 207">
                      <a:extLst>
                        <a:ext uri="{FF2B5EF4-FFF2-40B4-BE49-F238E27FC236}">
                          <a16:creationId xmlns:a16="http://schemas.microsoft.com/office/drawing/2014/main" id="{5990418A-C605-723E-A8B4-74015EF7DB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9" name="Figura a mano libera: forma 208">
                      <a:extLst>
                        <a:ext uri="{FF2B5EF4-FFF2-40B4-BE49-F238E27FC236}">
                          <a16:creationId xmlns:a16="http://schemas.microsoft.com/office/drawing/2014/main" id="{09AC3F2E-67E6-7333-D4D6-FA422E04F1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0" name="Figura a mano libera: forma 209">
                      <a:extLst>
                        <a:ext uri="{FF2B5EF4-FFF2-40B4-BE49-F238E27FC236}">
                          <a16:creationId xmlns:a16="http://schemas.microsoft.com/office/drawing/2014/main" id="{8BE3C657-F6BC-82F0-42AA-5A81949504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1" name="Figura a mano libera: forma 210">
                      <a:extLst>
                        <a:ext uri="{FF2B5EF4-FFF2-40B4-BE49-F238E27FC236}">
                          <a16:creationId xmlns:a16="http://schemas.microsoft.com/office/drawing/2014/main" id="{996E97F6-C02D-C2C9-C014-304FA6DFE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2" name="Figura a mano libera: forma 211">
                      <a:extLst>
                        <a:ext uri="{FF2B5EF4-FFF2-40B4-BE49-F238E27FC236}">
                          <a16:creationId xmlns:a16="http://schemas.microsoft.com/office/drawing/2014/main" id="{34E5A615-2C40-C751-45FD-9975CED741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3" name="Figura a mano libera: forma 212">
                      <a:extLst>
                        <a:ext uri="{FF2B5EF4-FFF2-40B4-BE49-F238E27FC236}">
                          <a16:creationId xmlns:a16="http://schemas.microsoft.com/office/drawing/2014/main" id="{7AC50571-015F-FBF1-8DB3-F32E0E8B0D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4" name="Figura a mano libera: forma 213">
                      <a:extLst>
                        <a:ext uri="{FF2B5EF4-FFF2-40B4-BE49-F238E27FC236}">
                          <a16:creationId xmlns:a16="http://schemas.microsoft.com/office/drawing/2014/main" id="{AEA36B6B-5CDD-F595-1DFA-00601D715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192" name="Gruppo 191">
                    <a:extLst>
                      <a:ext uri="{FF2B5EF4-FFF2-40B4-BE49-F238E27FC236}">
                        <a16:creationId xmlns:a16="http://schemas.microsoft.com/office/drawing/2014/main" id="{BC12B267-E0FB-D1D5-DB00-606A23533285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01" name="Figura a mano libera: forma 200">
                      <a:extLst>
                        <a:ext uri="{FF2B5EF4-FFF2-40B4-BE49-F238E27FC236}">
                          <a16:creationId xmlns:a16="http://schemas.microsoft.com/office/drawing/2014/main" id="{F5D3BF00-296C-CE23-8AD5-4F5BF412DD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2" name="Figura a mano libera: forma 201">
                      <a:extLst>
                        <a:ext uri="{FF2B5EF4-FFF2-40B4-BE49-F238E27FC236}">
                          <a16:creationId xmlns:a16="http://schemas.microsoft.com/office/drawing/2014/main" id="{CAC7726B-B268-3A41-0935-9F26F7FE6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3" name="Figura a mano libera: forma 202">
                      <a:extLst>
                        <a:ext uri="{FF2B5EF4-FFF2-40B4-BE49-F238E27FC236}">
                          <a16:creationId xmlns:a16="http://schemas.microsoft.com/office/drawing/2014/main" id="{B63277D6-B2F8-99D9-B0AA-A1553E243C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4" name="Figura a mano libera: forma 203">
                      <a:extLst>
                        <a:ext uri="{FF2B5EF4-FFF2-40B4-BE49-F238E27FC236}">
                          <a16:creationId xmlns:a16="http://schemas.microsoft.com/office/drawing/2014/main" id="{82F296F1-804F-EBDE-E4F8-39FC2FFE54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5" name="Figura a mano libera: forma 204">
                      <a:extLst>
                        <a:ext uri="{FF2B5EF4-FFF2-40B4-BE49-F238E27FC236}">
                          <a16:creationId xmlns:a16="http://schemas.microsoft.com/office/drawing/2014/main" id="{A8CA949D-2E8F-C6B2-1EA9-D4DBAABA29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6" name="Figura a mano libera: forma 205">
                      <a:extLst>
                        <a:ext uri="{FF2B5EF4-FFF2-40B4-BE49-F238E27FC236}">
                          <a16:creationId xmlns:a16="http://schemas.microsoft.com/office/drawing/2014/main" id="{C9432849-1674-CAB5-4C85-E55DE8449C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7" name="Figura a mano libera: forma 206">
                      <a:extLst>
                        <a:ext uri="{FF2B5EF4-FFF2-40B4-BE49-F238E27FC236}">
                          <a16:creationId xmlns:a16="http://schemas.microsoft.com/office/drawing/2014/main" id="{B7A1B47A-BC5B-CFB0-DC24-C7FCEB799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193" name="Gruppo 192">
                    <a:extLst>
                      <a:ext uri="{FF2B5EF4-FFF2-40B4-BE49-F238E27FC236}">
                        <a16:creationId xmlns:a16="http://schemas.microsoft.com/office/drawing/2014/main" id="{43BA582E-B5AA-DFD3-036F-25D02BE69DB4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94" name="Figura a mano libera: forma 193">
                      <a:extLst>
                        <a:ext uri="{FF2B5EF4-FFF2-40B4-BE49-F238E27FC236}">
                          <a16:creationId xmlns:a16="http://schemas.microsoft.com/office/drawing/2014/main" id="{E681A8CC-512A-ABC8-2913-6B5BBD8E79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5" name="Figura a mano libera: forma 194">
                      <a:extLst>
                        <a:ext uri="{FF2B5EF4-FFF2-40B4-BE49-F238E27FC236}">
                          <a16:creationId xmlns:a16="http://schemas.microsoft.com/office/drawing/2014/main" id="{88EF9A18-70AF-44E8-7DC1-31E7EEC046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6" name="Figura a mano libera: forma 195">
                      <a:extLst>
                        <a:ext uri="{FF2B5EF4-FFF2-40B4-BE49-F238E27FC236}">
                          <a16:creationId xmlns:a16="http://schemas.microsoft.com/office/drawing/2014/main" id="{2946B040-1273-EE37-2CE8-ED051BD18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7" name="Figura a mano libera: forma 196">
                      <a:extLst>
                        <a:ext uri="{FF2B5EF4-FFF2-40B4-BE49-F238E27FC236}">
                          <a16:creationId xmlns:a16="http://schemas.microsoft.com/office/drawing/2014/main" id="{410D6EE6-51BC-2525-2481-232FE599B6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8" name="Figura a mano libera: forma 197">
                      <a:extLst>
                        <a:ext uri="{FF2B5EF4-FFF2-40B4-BE49-F238E27FC236}">
                          <a16:creationId xmlns:a16="http://schemas.microsoft.com/office/drawing/2014/main" id="{09FC5A39-FC19-618B-C1C7-F2A73EE843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9" name="Figura a mano libera: forma 198">
                      <a:extLst>
                        <a:ext uri="{FF2B5EF4-FFF2-40B4-BE49-F238E27FC236}">
                          <a16:creationId xmlns:a16="http://schemas.microsoft.com/office/drawing/2014/main" id="{FA2C4A44-67A4-879F-1CD2-E5B39FF18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0" name="Figura a mano libera: forma 199">
                      <a:extLst>
                        <a:ext uri="{FF2B5EF4-FFF2-40B4-BE49-F238E27FC236}">
                          <a16:creationId xmlns:a16="http://schemas.microsoft.com/office/drawing/2014/main" id="{0B0EE1D6-7FAF-20BF-602F-8D9FF967AE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</p:grpSp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EFF5B0B8-FCD2-E50D-2037-97164F734FB4}"/>
                </a:ext>
              </a:extLst>
            </p:cNvPr>
            <p:cNvGrpSpPr/>
            <p:nvPr/>
          </p:nvGrpSpPr>
          <p:grpSpPr>
            <a:xfrm>
              <a:off x="-1131871" y="-2311050"/>
              <a:ext cx="15341031" cy="9941541"/>
              <a:chOff x="-1131871" y="-2167357"/>
              <a:chExt cx="15341031" cy="9941541"/>
            </a:xfrm>
          </p:grpSpPr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49C157B4-E8BD-4A6D-F12F-291407E771FD}"/>
                  </a:ext>
                </a:extLst>
              </p:cNvPr>
              <p:cNvGrpSpPr/>
              <p:nvPr/>
            </p:nvGrpSpPr>
            <p:grpSpPr>
              <a:xfrm>
                <a:off x="-1131871" y="-1065918"/>
                <a:ext cx="14406081" cy="8781810"/>
                <a:chOff x="152400" y="-665226"/>
                <a:chExt cx="13018541" cy="7662374"/>
              </a:xfrm>
            </p:grpSpPr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73CA34DB-D263-2806-E224-83C7610AA0FB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77" name="Figura a mano libera: forma 176">
                    <a:extLst>
                      <a:ext uri="{FF2B5EF4-FFF2-40B4-BE49-F238E27FC236}">
                        <a16:creationId xmlns:a16="http://schemas.microsoft.com/office/drawing/2014/main" id="{7D41BD5A-2014-0C9F-C69F-00112683F315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8" name="Figura a mano libera: forma 177">
                    <a:extLst>
                      <a:ext uri="{FF2B5EF4-FFF2-40B4-BE49-F238E27FC236}">
                        <a16:creationId xmlns:a16="http://schemas.microsoft.com/office/drawing/2014/main" id="{D477E70E-99D2-7940-4AF2-9E0707AEE369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9" name="Figura a mano libera: forma 178">
                    <a:extLst>
                      <a:ext uri="{FF2B5EF4-FFF2-40B4-BE49-F238E27FC236}">
                        <a16:creationId xmlns:a16="http://schemas.microsoft.com/office/drawing/2014/main" id="{2641A95A-24EA-33D0-8C17-426176B33E56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0" name="Figura a mano libera: forma 179">
                    <a:extLst>
                      <a:ext uri="{FF2B5EF4-FFF2-40B4-BE49-F238E27FC236}">
                        <a16:creationId xmlns:a16="http://schemas.microsoft.com/office/drawing/2014/main" id="{3B9670A7-1ECD-68D8-4E85-24FBA549CA56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1" name="Figura a mano libera: forma 180">
                    <a:extLst>
                      <a:ext uri="{FF2B5EF4-FFF2-40B4-BE49-F238E27FC236}">
                        <a16:creationId xmlns:a16="http://schemas.microsoft.com/office/drawing/2014/main" id="{BD593A3E-32F9-D807-1399-937C2E75977E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2" name="Figura a mano libera: forma 181">
                    <a:extLst>
                      <a:ext uri="{FF2B5EF4-FFF2-40B4-BE49-F238E27FC236}">
                        <a16:creationId xmlns:a16="http://schemas.microsoft.com/office/drawing/2014/main" id="{E58B9671-F09D-8C30-56A6-ED35CA35578C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3" name="Figura a mano libera: forma 182">
                    <a:extLst>
                      <a:ext uri="{FF2B5EF4-FFF2-40B4-BE49-F238E27FC236}">
                        <a16:creationId xmlns:a16="http://schemas.microsoft.com/office/drawing/2014/main" id="{1EEA4435-7D3D-090D-972D-01BB51EE6E50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CEDA4244-BF02-1B3B-95E3-11C3467A042C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70" name="Figura a mano libera: forma 169">
                    <a:extLst>
                      <a:ext uri="{FF2B5EF4-FFF2-40B4-BE49-F238E27FC236}">
                        <a16:creationId xmlns:a16="http://schemas.microsoft.com/office/drawing/2014/main" id="{2B77CBCA-120C-DD31-013F-F608E2B93047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1" name="Figura a mano libera: forma 170">
                    <a:extLst>
                      <a:ext uri="{FF2B5EF4-FFF2-40B4-BE49-F238E27FC236}">
                        <a16:creationId xmlns:a16="http://schemas.microsoft.com/office/drawing/2014/main" id="{7F0586C5-21CA-42BD-295C-F2663AB0F313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2" name="Figura a mano libera: forma 171">
                    <a:extLst>
                      <a:ext uri="{FF2B5EF4-FFF2-40B4-BE49-F238E27FC236}">
                        <a16:creationId xmlns:a16="http://schemas.microsoft.com/office/drawing/2014/main" id="{A0032EB1-1592-0BA9-1317-160026B5F1F4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3" name="Figura a mano libera: forma 172">
                    <a:extLst>
                      <a:ext uri="{FF2B5EF4-FFF2-40B4-BE49-F238E27FC236}">
                        <a16:creationId xmlns:a16="http://schemas.microsoft.com/office/drawing/2014/main" id="{42B31060-DD7A-26BF-4268-1B3763E4F2CA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4" name="Figura a mano libera: forma 173">
                    <a:extLst>
                      <a:ext uri="{FF2B5EF4-FFF2-40B4-BE49-F238E27FC236}">
                        <a16:creationId xmlns:a16="http://schemas.microsoft.com/office/drawing/2014/main" id="{7FE98013-D482-9851-B4AD-EB0B649B37C8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5" name="Figura a mano libera: forma 174">
                    <a:extLst>
                      <a:ext uri="{FF2B5EF4-FFF2-40B4-BE49-F238E27FC236}">
                        <a16:creationId xmlns:a16="http://schemas.microsoft.com/office/drawing/2014/main" id="{93AEBB20-49B9-D59A-4A3D-41038B04BE5B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6" name="Figura a mano libera: forma 175">
                    <a:extLst>
                      <a:ext uri="{FF2B5EF4-FFF2-40B4-BE49-F238E27FC236}">
                        <a16:creationId xmlns:a16="http://schemas.microsoft.com/office/drawing/2014/main" id="{4419E907-8A04-7C1A-3115-4CE3F7B9F83D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54" name="Gruppo 153">
                  <a:extLst>
                    <a:ext uri="{FF2B5EF4-FFF2-40B4-BE49-F238E27FC236}">
                      <a16:creationId xmlns:a16="http://schemas.microsoft.com/office/drawing/2014/main" id="{CB888EB7-B2ED-4083-60D9-B8B347D00A07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63" name="Figura a mano libera: forma 162">
                    <a:extLst>
                      <a:ext uri="{FF2B5EF4-FFF2-40B4-BE49-F238E27FC236}">
                        <a16:creationId xmlns:a16="http://schemas.microsoft.com/office/drawing/2014/main" id="{0AF61034-76CA-D1FE-DBA8-EFACD15149B9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4" name="Figura a mano libera: forma 163">
                    <a:extLst>
                      <a:ext uri="{FF2B5EF4-FFF2-40B4-BE49-F238E27FC236}">
                        <a16:creationId xmlns:a16="http://schemas.microsoft.com/office/drawing/2014/main" id="{5521DA7A-80BD-997F-8A6D-928A37369441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5" name="Figura a mano libera: forma 164">
                    <a:extLst>
                      <a:ext uri="{FF2B5EF4-FFF2-40B4-BE49-F238E27FC236}">
                        <a16:creationId xmlns:a16="http://schemas.microsoft.com/office/drawing/2014/main" id="{211EC887-7EB9-DB3A-88D2-65F1E6E2BA6A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6" name="Figura a mano libera: forma 165">
                    <a:extLst>
                      <a:ext uri="{FF2B5EF4-FFF2-40B4-BE49-F238E27FC236}">
                        <a16:creationId xmlns:a16="http://schemas.microsoft.com/office/drawing/2014/main" id="{8D673530-3DC4-0B51-DF5B-FB830207A4A8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7" name="Figura a mano libera: forma 166">
                    <a:extLst>
                      <a:ext uri="{FF2B5EF4-FFF2-40B4-BE49-F238E27FC236}">
                        <a16:creationId xmlns:a16="http://schemas.microsoft.com/office/drawing/2014/main" id="{6C285E2D-4841-6270-D383-A3704AAC3B0B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8" name="Figura a mano libera: forma 167">
                    <a:extLst>
                      <a:ext uri="{FF2B5EF4-FFF2-40B4-BE49-F238E27FC236}">
                        <a16:creationId xmlns:a16="http://schemas.microsoft.com/office/drawing/2014/main" id="{3FAB8022-80C5-361C-B51C-B2E74E345774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9" name="Figura a mano libera: forma 168">
                    <a:extLst>
                      <a:ext uri="{FF2B5EF4-FFF2-40B4-BE49-F238E27FC236}">
                        <a16:creationId xmlns:a16="http://schemas.microsoft.com/office/drawing/2014/main" id="{2FDEA129-AECA-311D-5F95-25CD9B7F6716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55" name="Gruppo 154">
                  <a:extLst>
                    <a:ext uri="{FF2B5EF4-FFF2-40B4-BE49-F238E27FC236}">
                      <a16:creationId xmlns:a16="http://schemas.microsoft.com/office/drawing/2014/main" id="{9671C242-D5C2-4B61-A45C-3C8B2A605CF2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56" name="Figura a mano libera: forma 155">
                    <a:extLst>
                      <a:ext uri="{FF2B5EF4-FFF2-40B4-BE49-F238E27FC236}">
                        <a16:creationId xmlns:a16="http://schemas.microsoft.com/office/drawing/2014/main" id="{9AD541A9-39E5-B23E-0A8D-3AC106BC1677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7" name="Figura a mano libera: forma 156">
                    <a:extLst>
                      <a:ext uri="{FF2B5EF4-FFF2-40B4-BE49-F238E27FC236}">
                        <a16:creationId xmlns:a16="http://schemas.microsoft.com/office/drawing/2014/main" id="{A5542C91-C315-1730-F4AB-CA74A302CBB5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8" name="Figura a mano libera: forma 157">
                    <a:extLst>
                      <a:ext uri="{FF2B5EF4-FFF2-40B4-BE49-F238E27FC236}">
                        <a16:creationId xmlns:a16="http://schemas.microsoft.com/office/drawing/2014/main" id="{45B69BA4-4FD0-0EC1-1E45-C5169B87B3DF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9" name="Figura a mano libera: forma 158">
                    <a:extLst>
                      <a:ext uri="{FF2B5EF4-FFF2-40B4-BE49-F238E27FC236}">
                        <a16:creationId xmlns:a16="http://schemas.microsoft.com/office/drawing/2014/main" id="{7733FFA1-E6F0-1AA3-EE38-754644EA773D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0" name="Figura a mano libera: forma 159">
                    <a:extLst>
                      <a:ext uri="{FF2B5EF4-FFF2-40B4-BE49-F238E27FC236}">
                        <a16:creationId xmlns:a16="http://schemas.microsoft.com/office/drawing/2014/main" id="{0B1776B1-D50C-2B4C-3608-909AC4933D09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1" name="Figura a mano libera: forma 160">
                    <a:extLst>
                      <a:ext uri="{FF2B5EF4-FFF2-40B4-BE49-F238E27FC236}">
                        <a16:creationId xmlns:a16="http://schemas.microsoft.com/office/drawing/2014/main" id="{76491292-A89C-3796-1703-904BBE46D57A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2" name="Figura a mano libera: forma 161">
                    <a:extLst>
                      <a:ext uri="{FF2B5EF4-FFF2-40B4-BE49-F238E27FC236}">
                        <a16:creationId xmlns:a16="http://schemas.microsoft.com/office/drawing/2014/main" id="{6EE4040C-0520-0236-562D-0A8B36B5D33D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4B2670E3-99BC-8C42-024A-A65F9004676F}"/>
                  </a:ext>
                </a:extLst>
              </p:cNvPr>
              <p:cNvGrpSpPr/>
              <p:nvPr/>
            </p:nvGrpSpPr>
            <p:grpSpPr>
              <a:xfrm>
                <a:off x="899022" y="-1638337"/>
                <a:ext cx="12568720" cy="7503167"/>
                <a:chOff x="152400" y="-665226"/>
                <a:chExt cx="13018541" cy="7662374"/>
              </a:xfrm>
            </p:grpSpPr>
            <p:grpSp>
              <p:nvGrpSpPr>
                <p:cNvPr id="120" name="Gruppo 119">
                  <a:extLst>
                    <a:ext uri="{FF2B5EF4-FFF2-40B4-BE49-F238E27FC236}">
                      <a16:creationId xmlns:a16="http://schemas.microsoft.com/office/drawing/2014/main" id="{7D2CB508-2318-7717-E438-43BFA6F1391C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45" name="Figura a mano libera: forma 144">
                    <a:extLst>
                      <a:ext uri="{FF2B5EF4-FFF2-40B4-BE49-F238E27FC236}">
                        <a16:creationId xmlns:a16="http://schemas.microsoft.com/office/drawing/2014/main" id="{CFE229B8-3739-145E-D9B4-D1107917927A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6" name="Figura a mano libera: forma 145">
                    <a:extLst>
                      <a:ext uri="{FF2B5EF4-FFF2-40B4-BE49-F238E27FC236}">
                        <a16:creationId xmlns:a16="http://schemas.microsoft.com/office/drawing/2014/main" id="{F203E2E2-A1A5-D47F-62FE-E28C44E410A1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7" name="Figura a mano libera: forma 146">
                    <a:extLst>
                      <a:ext uri="{FF2B5EF4-FFF2-40B4-BE49-F238E27FC236}">
                        <a16:creationId xmlns:a16="http://schemas.microsoft.com/office/drawing/2014/main" id="{0DFD4D3C-8A66-5FF3-95C9-3D390B95E420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8" name="Figura a mano libera: forma 147">
                    <a:extLst>
                      <a:ext uri="{FF2B5EF4-FFF2-40B4-BE49-F238E27FC236}">
                        <a16:creationId xmlns:a16="http://schemas.microsoft.com/office/drawing/2014/main" id="{805887C9-A42A-2465-ACF7-9367CAF1E097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9" name="Figura a mano libera: forma 148">
                    <a:extLst>
                      <a:ext uri="{FF2B5EF4-FFF2-40B4-BE49-F238E27FC236}">
                        <a16:creationId xmlns:a16="http://schemas.microsoft.com/office/drawing/2014/main" id="{07FAA05D-ED5A-0BFD-0EE8-187F092F16CF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0" name="Figura a mano libera: forma 149">
                    <a:extLst>
                      <a:ext uri="{FF2B5EF4-FFF2-40B4-BE49-F238E27FC236}">
                        <a16:creationId xmlns:a16="http://schemas.microsoft.com/office/drawing/2014/main" id="{E4D9BDBC-85FD-297F-7CFA-BA0C8F929E50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1" name="Figura a mano libera: forma 150">
                    <a:extLst>
                      <a:ext uri="{FF2B5EF4-FFF2-40B4-BE49-F238E27FC236}">
                        <a16:creationId xmlns:a16="http://schemas.microsoft.com/office/drawing/2014/main" id="{923E5EAC-5FAD-AA62-D9CF-21474107A2A8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1" name="Gruppo 120">
                  <a:extLst>
                    <a:ext uri="{FF2B5EF4-FFF2-40B4-BE49-F238E27FC236}">
                      <a16:creationId xmlns:a16="http://schemas.microsoft.com/office/drawing/2014/main" id="{37E1AEF9-B0B4-A655-0936-2EF47767C705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38" name="Figura a mano libera: forma 137">
                    <a:extLst>
                      <a:ext uri="{FF2B5EF4-FFF2-40B4-BE49-F238E27FC236}">
                        <a16:creationId xmlns:a16="http://schemas.microsoft.com/office/drawing/2014/main" id="{23B23CB4-C70F-5CF0-58DA-633290509AD3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9" name="Figura a mano libera: forma 138">
                    <a:extLst>
                      <a:ext uri="{FF2B5EF4-FFF2-40B4-BE49-F238E27FC236}">
                        <a16:creationId xmlns:a16="http://schemas.microsoft.com/office/drawing/2014/main" id="{62ACB502-A7D0-E4CC-BA30-9A87DCB3E81E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0" name="Figura a mano libera: forma 139">
                    <a:extLst>
                      <a:ext uri="{FF2B5EF4-FFF2-40B4-BE49-F238E27FC236}">
                        <a16:creationId xmlns:a16="http://schemas.microsoft.com/office/drawing/2014/main" id="{BCE29D22-8B9C-152C-E943-85A1D8397D22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1" name="Figura a mano libera: forma 140">
                    <a:extLst>
                      <a:ext uri="{FF2B5EF4-FFF2-40B4-BE49-F238E27FC236}">
                        <a16:creationId xmlns:a16="http://schemas.microsoft.com/office/drawing/2014/main" id="{B89E5D14-3539-5CB3-6B23-2E278B1756BA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2" name="Figura a mano libera: forma 141">
                    <a:extLst>
                      <a:ext uri="{FF2B5EF4-FFF2-40B4-BE49-F238E27FC236}">
                        <a16:creationId xmlns:a16="http://schemas.microsoft.com/office/drawing/2014/main" id="{30C9B4BC-AF6A-410A-8F70-1FAB3E9375DE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3" name="Figura a mano libera: forma 142">
                    <a:extLst>
                      <a:ext uri="{FF2B5EF4-FFF2-40B4-BE49-F238E27FC236}">
                        <a16:creationId xmlns:a16="http://schemas.microsoft.com/office/drawing/2014/main" id="{67973622-8F19-A028-D8FE-F6C23ED303B9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4" name="Figura a mano libera: forma 143">
                    <a:extLst>
                      <a:ext uri="{FF2B5EF4-FFF2-40B4-BE49-F238E27FC236}">
                        <a16:creationId xmlns:a16="http://schemas.microsoft.com/office/drawing/2014/main" id="{A8E4A359-64CB-A9A1-8A31-EB99D1B60336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2" name="Gruppo 121">
                  <a:extLst>
                    <a:ext uri="{FF2B5EF4-FFF2-40B4-BE49-F238E27FC236}">
                      <a16:creationId xmlns:a16="http://schemas.microsoft.com/office/drawing/2014/main" id="{83DA7D33-BA75-E39D-F30F-EB2135310195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31" name="Figura a mano libera: forma 130">
                    <a:extLst>
                      <a:ext uri="{FF2B5EF4-FFF2-40B4-BE49-F238E27FC236}">
                        <a16:creationId xmlns:a16="http://schemas.microsoft.com/office/drawing/2014/main" id="{3E628BEB-EE96-180D-1415-6F52E55800A9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2" name="Figura a mano libera: forma 131">
                    <a:extLst>
                      <a:ext uri="{FF2B5EF4-FFF2-40B4-BE49-F238E27FC236}">
                        <a16:creationId xmlns:a16="http://schemas.microsoft.com/office/drawing/2014/main" id="{654EA45C-ACC4-E343-8493-2247F79DA594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3" name="Figura a mano libera: forma 132">
                    <a:extLst>
                      <a:ext uri="{FF2B5EF4-FFF2-40B4-BE49-F238E27FC236}">
                        <a16:creationId xmlns:a16="http://schemas.microsoft.com/office/drawing/2014/main" id="{F866D8F4-5971-D0AF-3CCC-48C004E13141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4" name="Figura a mano libera: forma 133">
                    <a:extLst>
                      <a:ext uri="{FF2B5EF4-FFF2-40B4-BE49-F238E27FC236}">
                        <a16:creationId xmlns:a16="http://schemas.microsoft.com/office/drawing/2014/main" id="{7F501EB1-AA68-471F-892B-3DF540C47C9F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5" name="Figura a mano libera: forma 134">
                    <a:extLst>
                      <a:ext uri="{FF2B5EF4-FFF2-40B4-BE49-F238E27FC236}">
                        <a16:creationId xmlns:a16="http://schemas.microsoft.com/office/drawing/2014/main" id="{0D04C1F2-6021-49D5-EED8-81D6247EA049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6" name="Figura a mano libera: forma 135">
                    <a:extLst>
                      <a:ext uri="{FF2B5EF4-FFF2-40B4-BE49-F238E27FC236}">
                        <a16:creationId xmlns:a16="http://schemas.microsoft.com/office/drawing/2014/main" id="{28084B8F-87B9-D930-9BF9-F2410F4D35EA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7" name="Figura a mano libera: forma 136">
                    <a:extLst>
                      <a:ext uri="{FF2B5EF4-FFF2-40B4-BE49-F238E27FC236}">
                        <a16:creationId xmlns:a16="http://schemas.microsoft.com/office/drawing/2014/main" id="{2575FCC1-544C-0DC9-25B4-EB3B38C628FF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3" name="Gruppo 122">
                  <a:extLst>
                    <a:ext uri="{FF2B5EF4-FFF2-40B4-BE49-F238E27FC236}">
                      <a16:creationId xmlns:a16="http://schemas.microsoft.com/office/drawing/2014/main" id="{EFB089A2-D7C5-2809-08A8-10060BB6D09D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24" name="Figura a mano libera: forma 123">
                    <a:extLst>
                      <a:ext uri="{FF2B5EF4-FFF2-40B4-BE49-F238E27FC236}">
                        <a16:creationId xmlns:a16="http://schemas.microsoft.com/office/drawing/2014/main" id="{D2AB8CBF-2BF7-432D-DDE7-5EAEC0DBFB9E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5" name="Figura a mano libera: forma 124">
                    <a:extLst>
                      <a:ext uri="{FF2B5EF4-FFF2-40B4-BE49-F238E27FC236}">
                        <a16:creationId xmlns:a16="http://schemas.microsoft.com/office/drawing/2014/main" id="{5D036F19-5402-613A-2CDF-CB9531084326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6" name="Figura a mano libera: forma 125">
                    <a:extLst>
                      <a:ext uri="{FF2B5EF4-FFF2-40B4-BE49-F238E27FC236}">
                        <a16:creationId xmlns:a16="http://schemas.microsoft.com/office/drawing/2014/main" id="{94B305AC-B09C-4340-0FB4-715A7AF0ECF4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7" name="Figura a mano libera: forma 126">
                    <a:extLst>
                      <a:ext uri="{FF2B5EF4-FFF2-40B4-BE49-F238E27FC236}">
                        <a16:creationId xmlns:a16="http://schemas.microsoft.com/office/drawing/2014/main" id="{74E65264-C974-F93E-8A9F-F583B6C1709F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8" name="Figura a mano libera: forma 127">
                    <a:extLst>
                      <a:ext uri="{FF2B5EF4-FFF2-40B4-BE49-F238E27FC236}">
                        <a16:creationId xmlns:a16="http://schemas.microsoft.com/office/drawing/2014/main" id="{F4DD6FD4-79DD-59C1-089C-5DBFF7865D61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9" name="Figura a mano libera: forma 128">
                    <a:extLst>
                      <a:ext uri="{FF2B5EF4-FFF2-40B4-BE49-F238E27FC236}">
                        <a16:creationId xmlns:a16="http://schemas.microsoft.com/office/drawing/2014/main" id="{C92AA103-225C-7B2A-FF29-A590BD125B3E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0" name="Figura a mano libera: forma 129">
                    <a:extLst>
                      <a:ext uri="{FF2B5EF4-FFF2-40B4-BE49-F238E27FC236}">
                        <a16:creationId xmlns:a16="http://schemas.microsoft.com/office/drawing/2014/main" id="{4A037D91-8C94-E80C-4122-6A719ACC015E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20" name="Gruppo 19">
                <a:extLst>
                  <a:ext uri="{FF2B5EF4-FFF2-40B4-BE49-F238E27FC236}">
                    <a16:creationId xmlns:a16="http://schemas.microsoft.com/office/drawing/2014/main" id="{B0E2E33C-BD40-FE0B-3B8C-5F37FC44C46A}"/>
                  </a:ext>
                </a:extLst>
              </p:cNvPr>
              <p:cNvGrpSpPr/>
              <p:nvPr/>
            </p:nvGrpSpPr>
            <p:grpSpPr>
              <a:xfrm>
                <a:off x="-1079260" y="-2167357"/>
                <a:ext cx="15288420" cy="9941541"/>
                <a:chOff x="-1079260" y="-2167357"/>
                <a:chExt cx="15288420" cy="9941541"/>
              </a:xfrm>
            </p:grpSpPr>
            <p:grpSp>
              <p:nvGrpSpPr>
                <p:cNvPr id="21" name="Gruppo 20">
                  <a:extLst>
                    <a:ext uri="{FF2B5EF4-FFF2-40B4-BE49-F238E27FC236}">
                      <a16:creationId xmlns:a16="http://schemas.microsoft.com/office/drawing/2014/main" id="{51F63766-E0BF-6F4B-A62C-A4603AB99883}"/>
                    </a:ext>
                  </a:extLst>
                </p:cNvPr>
                <p:cNvGrpSpPr/>
                <p:nvPr/>
              </p:nvGrpSpPr>
              <p:grpSpPr>
                <a:xfrm>
                  <a:off x="-1079260" y="-114961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88" name="Gruppo 87">
                    <a:extLst>
                      <a:ext uri="{FF2B5EF4-FFF2-40B4-BE49-F238E27FC236}">
                        <a16:creationId xmlns:a16="http://schemas.microsoft.com/office/drawing/2014/main" id="{5B27F8A1-3A9B-D076-4F6F-BEA439692407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13" name="Figura a mano libera: forma 112">
                      <a:extLst>
                        <a:ext uri="{FF2B5EF4-FFF2-40B4-BE49-F238E27FC236}">
                          <a16:creationId xmlns:a16="http://schemas.microsoft.com/office/drawing/2014/main" id="{80238D38-3CE5-8CC2-B1BA-587F2C446D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4" name="Figura a mano libera: forma 113">
                      <a:extLst>
                        <a:ext uri="{FF2B5EF4-FFF2-40B4-BE49-F238E27FC236}">
                          <a16:creationId xmlns:a16="http://schemas.microsoft.com/office/drawing/2014/main" id="{E042244F-DA5E-0B08-BE9B-91661B9A9B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5" name="Figura a mano libera: forma 114">
                      <a:extLst>
                        <a:ext uri="{FF2B5EF4-FFF2-40B4-BE49-F238E27FC236}">
                          <a16:creationId xmlns:a16="http://schemas.microsoft.com/office/drawing/2014/main" id="{65743F15-1530-3824-D55E-6F9330A0BF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6" name="Figura a mano libera: forma 115">
                      <a:extLst>
                        <a:ext uri="{FF2B5EF4-FFF2-40B4-BE49-F238E27FC236}">
                          <a16:creationId xmlns:a16="http://schemas.microsoft.com/office/drawing/2014/main" id="{A2191909-A852-AB47-512A-E661C4EF5D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7" name="Figura a mano libera: forma 116">
                      <a:extLst>
                        <a:ext uri="{FF2B5EF4-FFF2-40B4-BE49-F238E27FC236}">
                          <a16:creationId xmlns:a16="http://schemas.microsoft.com/office/drawing/2014/main" id="{FA176E10-59A6-C5AA-773C-AF62B8C457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8" name="Figura a mano libera: forma 117">
                      <a:extLst>
                        <a:ext uri="{FF2B5EF4-FFF2-40B4-BE49-F238E27FC236}">
                          <a16:creationId xmlns:a16="http://schemas.microsoft.com/office/drawing/2014/main" id="{9B855E1C-A5B2-865C-DF45-E711BB9140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9" name="Figura a mano libera: forma 118">
                      <a:extLst>
                        <a:ext uri="{FF2B5EF4-FFF2-40B4-BE49-F238E27FC236}">
                          <a16:creationId xmlns:a16="http://schemas.microsoft.com/office/drawing/2014/main" id="{0974FA5C-88C6-79A6-42F9-E480731F2B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89" name="Gruppo 88">
                    <a:extLst>
                      <a:ext uri="{FF2B5EF4-FFF2-40B4-BE49-F238E27FC236}">
                        <a16:creationId xmlns:a16="http://schemas.microsoft.com/office/drawing/2014/main" id="{6A8C5B69-6BAE-87E7-BF74-2401CC26A752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06" name="Figura a mano libera: forma 105">
                      <a:extLst>
                        <a:ext uri="{FF2B5EF4-FFF2-40B4-BE49-F238E27FC236}">
                          <a16:creationId xmlns:a16="http://schemas.microsoft.com/office/drawing/2014/main" id="{A8093D96-099C-A1DB-A562-E64B597BBA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7" name="Figura a mano libera: forma 106">
                      <a:extLst>
                        <a:ext uri="{FF2B5EF4-FFF2-40B4-BE49-F238E27FC236}">
                          <a16:creationId xmlns:a16="http://schemas.microsoft.com/office/drawing/2014/main" id="{742C3A5C-B1C2-2217-062F-AD1678248F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8" name="Figura a mano libera: forma 107">
                      <a:extLst>
                        <a:ext uri="{FF2B5EF4-FFF2-40B4-BE49-F238E27FC236}">
                          <a16:creationId xmlns:a16="http://schemas.microsoft.com/office/drawing/2014/main" id="{EAC34029-6424-4C81-7B52-E77F24D51C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9" name="Figura a mano libera: forma 108">
                      <a:extLst>
                        <a:ext uri="{FF2B5EF4-FFF2-40B4-BE49-F238E27FC236}">
                          <a16:creationId xmlns:a16="http://schemas.microsoft.com/office/drawing/2014/main" id="{75097C47-BC51-5E42-530C-317E6FF102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0" name="Figura a mano libera: forma 109">
                      <a:extLst>
                        <a:ext uri="{FF2B5EF4-FFF2-40B4-BE49-F238E27FC236}">
                          <a16:creationId xmlns:a16="http://schemas.microsoft.com/office/drawing/2014/main" id="{A518D24F-62A5-C79E-0C68-9C94D41789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1" name="Figura a mano libera: forma 110">
                      <a:extLst>
                        <a:ext uri="{FF2B5EF4-FFF2-40B4-BE49-F238E27FC236}">
                          <a16:creationId xmlns:a16="http://schemas.microsoft.com/office/drawing/2014/main" id="{7E4BFF99-E99C-6206-68F6-C44FAC6CE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2" name="Figura a mano libera: forma 111">
                      <a:extLst>
                        <a:ext uri="{FF2B5EF4-FFF2-40B4-BE49-F238E27FC236}">
                          <a16:creationId xmlns:a16="http://schemas.microsoft.com/office/drawing/2014/main" id="{CE828580-7433-23EB-EB77-AC129E56CE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90" name="Gruppo 89">
                    <a:extLst>
                      <a:ext uri="{FF2B5EF4-FFF2-40B4-BE49-F238E27FC236}">
                        <a16:creationId xmlns:a16="http://schemas.microsoft.com/office/drawing/2014/main" id="{79D59D75-C222-F4C3-24E4-6285C53489AD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99" name="Figura a mano libera: forma 98">
                      <a:extLst>
                        <a:ext uri="{FF2B5EF4-FFF2-40B4-BE49-F238E27FC236}">
                          <a16:creationId xmlns:a16="http://schemas.microsoft.com/office/drawing/2014/main" id="{942CE978-5DE2-EBF2-4A3A-2FECB588CB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0" name="Figura a mano libera: forma 99">
                      <a:extLst>
                        <a:ext uri="{FF2B5EF4-FFF2-40B4-BE49-F238E27FC236}">
                          <a16:creationId xmlns:a16="http://schemas.microsoft.com/office/drawing/2014/main" id="{BD6C855A-FF49-F167-8A44-5A178E5F4C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1" name="Figura a mano libera: forma 100">
                      <a:extLst>
                        <a:ext uri="{FF2B5EF4-FFF2-40B4-BE49-F238E27FC236}">
                          <a16:creationId xmlns:a16="http://schemas.microsoft.com/office/drawing/2014/main" id="{109681DD-A306-7176-6F3B-801FB09C4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2" name="Figura a mano libera: forma 101">
                      <a:extLst>
                        <a:ext uri="{FF2B5EF4-FFF2-40B4-BE49-F238E27FC236}">
                          <a16:creationId xmlns:a16="http://schemas.microsoft.com/office/drawing/2014/main" id="{967ECB32-2287-0E87-86AD-1BA87C5088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3" name="Figura a mano libera: forma 102">
                      <a:extLst>
                        <a:ext uri="{FF2B5EF4-FFF2-40B4-BE49-F238E27FC236}">
                          <a16:creationId xmlns:a16="http://schemas.microsoft.com/office/drawing/2014/main" id="{01D55AEF-196F-19F4-CBE6-E8C7C0918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4" name="Figura a mano libera: forma 103">
                      <a:extLst>
                        <a:ext uri="{FF2B5EF4-FFF2-40B4-BE49-F238E27FC236}">
                          <a16:creationId xmlns:a16="http://schemas.microsoft.com/office/drawing/2014/main" id="{715A4699-E5AE-F762-A7F9-BFE28172CF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5" name="Figura a mano libera: forma 104">
                      <a:extLst>
                        <a:ext uri="{FF2B5EF4-FFF2-40B4-BE49-F238E27FC236}">
                          <a16:creationId xmlns:a16="http://schemas.microsoft.com/office/drawing/2014/main" id="{80616DED-0D68-D9BA-E819-BAA990600B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91" name="Gruppo 90">
                    <a:extLst>
                      <a:ext uri="{FF2B5EF4-FFF2-40B4-BE49-F238E27FC236}">
                        <a16:creationId xmlns:a16="http://schemas.microsoft.com/office/drawing/2014/main" id="{2830B1AE-2533-C307-6626-B81E7BF40285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92" name="Figura a mano libera: forma 91">
                      <a:extLst>
                        <a:ext uri="{FF2B5EF4-FFF2-40B4-BE49-F238E27FC236}">
                          <a16:creationId xmlns:a16="http://schemas.microsoft.com/office/drawing/2014/main" id="{3A7EA99C-D54A-23E7-33D3-5B13AFF507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3" name="Figura a mano libera: forma 92">
                      <a:extLst>
                        <a:ext uri="{FF2B5EF4-FFF2-40B4-BE49-F238E27FC236}">
                          <a16:creationId xmlns:a16="http://schemas.microsoft.com/office/drawing/2014/main" id="{1C4C6196-3271-5351-AEDA-0FBB4756AE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4" name="Figura a mano libera: forma 93">
                      <a:extLst>
                        <a:ext uri="{FF2B5EF4-FFF2-40B4-BE49-F238E27FC236}">
                          <a16:creationId xmlns:a16="http://schemas.microsoft.com/office/drawing/2014/main" id="{4D4057EC-7611-26AA-52D7-59A7513FCC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5" name="Figura a mano libera: forma 94">
                      <a:extLst>
                        <a:ext uri="{FF2B5EF4-FFF2-40B4-BE49-F238E27FC236}">
                          <a16:creationId xmlns:a16="http://schemas.microsoft.com/office/drawing/2014/main" id="{F62D8266-D661-23A8-BFAB-0060B795A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6" name="Figura a mano libera: forma 95">
                      <a:extLst>
                        <a:ext uri="{FF2B5EF4-FFF2-40B4-BE49-F238E27FC236}">
                          <a16:creationId xmlns:a16="http://schemas.microsoft.com/office/drawing/2014/main" id="{602A7668-AFEE-62EF-1BBC-3BAE54B2D5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7" name="Figura a mano libera: forma 96">
                      <a:extLst>
                        <a:ext uri="{FF2B5EF4-FFF2-40B4-BE49-F238E27FC236}">
                          <a16:creationId xmlns:a16="http://schemas.microsoft.com/office/drawing/2014/main" id="{C6F5E6F9-4E58-650E-7F09-A5D9EF1C08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8" name="Figura a mano libera: forma 97">
                      <a:extLst>
                        <a:ext uri="{FF2B5EF4-FFF2-40B4-BE49-F238E27FC236}">
                          <a16:creationId xmlns:a16="http://schemas.microsoft.com/office/drawing/2014/main" id="{90321308-5867-C6D5-879E-FE65E26ACE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22" name="Gruppo 21">
                  <a:extLst>
                    <a:ext uri="{FF2B5EF4-FFF2-40B4-BE49-F238E27FC236}">
                      <a16:creationId xmlns:a16="http://schemas.microsoft.com/office/drawing/2014/main" id="{65441DCE-CE72-FF52-7229-761CE4C58F7D}"/>
                    </a:ext>
                  </a:extLst>
                </p:cNvPr>
                <p:cNvGrpSpPr/>
                <p:nvPr/>
              </p:nvGrpSpPr>
              <p:grpSpPr>
                <a:xfrm>
                  <a:off x="-910617" y="-100762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56" name="Gruppo 55">
                    <a:extLst>
                      <a:ext uri="{FF2B5EF4-FFF2-40B4-BE49-F238E27FC236}">
                        <a16:creationId xmlns:a16="http://schemas.microsoft.com/office/drawing/2014/main" id="{598C5C44-EAD8-106C-41CF-8DBF4BB84766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81" name="Figura a mano libera: forma 80">
                      <a:extLst>
                        <a:ext uri="{FF2B5EF4-FFF2-40B4-BE49-F238E27FC236}">
                          <a16:creationId xmlns:a16="http://schemas.microsoft.com/office/drawing/2014/main" id="{09751408-0460-ABB4-4333-45830F91B9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2" name="Figura a mano libera: forma 81">
                      <a:extLst>
                        <a:ext uri="{FF2B5EF4-FFF2-40B4-BE49-F238E27FC236}">
                          <a16:creationId xmlns:a16="http://schemas.microsoft.com/office/drawing/2014/main" id="{C14105D3-C845-3D92-78A3-2C3DF4583B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3" name="Figura a mano libera: forma 82">
                      <a:extLst>
                        <a:ext uri="{FF2B5EF4-FFF2-40B4-BE49-F238E27FC236}">
                          <a16:creationId xmlns:a16="http://schemas.microsoft.com/office/drawing/2014/main" id="{E48EB7D5-D6AE-8FDE-4ED7-47D86C6793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4" name="Figura a mano libera: forma 83">
                      <a:extLst>
                        <a:ext uri="{FF2B5EF4-FFF2-40B4-BE49-F238E27FC236}">
                          <a16:creationId xmlns:a16="http://schemas.microsoft.com/office/drawing/2014/main" id="{6D8F6BA9-EDC0-3305-0E51-112E0C1B8A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5" name="Figura a mano libera: forma 84">
                      <a:extLst>
                        <a:ext uri="{FF2B5EF4-FFF2-40B4-BE49-F238E27FC236}">
                          <a16:creationId xmlns:a16="http://schemas.microsoft.com/office/drawing/2014/main" id="{5482EA9F-7277-96E6-E9D9-55AADCC4F4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6" name="Figura a mano libera: forma 85">
                      <a:extLst>
                        <a:ext uri="{FF2B5EF4-FFF2-40B4-BE49-F238E27FC236}">
                          <a16:creationId xmlns:a16="http://schemas.microsoft.com/office/drawing/2014/main" id="{21877614-065D-D612-BBC7-5B580A256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7" name="Figura a mano libera: forma 86">
                      <a:extLst>
                        <a:ext uri="{FF2B5EF4-FFF2-40B4-BE49-F238E27FC236}">
                          <a16:creationId xmlns:a16="http://schemas.microsoft.com/office/drawing/2014/main" id="{F435EED0-2542-F2BC-7A0A-61EF49BF9F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7" name="Gruppo 56">
                    <a:extLst>
                      <a:ext uri="{FF2B5EF4-FFF2-40B4-BE49-F238E27FC236}">
                        <a16:creationId xmlns:a16="http://schemas.microsoft.com/office/drawing/2014/main" id="{B253DDE7-99B4-C846-BD55-B6865858728D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74" name="Figura a mano libera: forma 73">
                      <a:extLst>
                        <a:ext uri="{FF2B5EF4-FFF2-40B4-BE49-F238E27FC236}">
                          <a16:creationId xmlns:a16="http://schemas.microsoft.com/office/drawing/2014/main" id="{90EC497F-E188-11FF-071D-1303A24CB1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5" name="Figura a mano libera: forma 74">
                      <a:extLst>
                        <a:ext uri="{FF2B5EF4-FFF2-40B4-BE49-F238E27FC236}">
                          <a16:creationId xmlns:a16="http://schemas.microsoft.com/office/drawing/2014/main" id="{46BFC892-A2E1-6AC4-0B60-F7CD3D39B2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6" name="Figura a mano libera: forma 75">
                      <a:extLst>
                        <a:ext uri="{FF2B5EF4-FFF2-40B4-BE49-F238E27FC236}">
                          <a16:creationId xmlns:a16="http://schemas.microsoft.com/office/drawing/2014/main" id="{9E4B8358-EF69-CC6D-E427-36253C8F4E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7" name="Figura a mano libera: forma 76">
                      <a:extLst>
                        <a:ext uri="{FF2B5EF4-FFF2-40B4-BE49-F238E27FC236}">
                          <a16:creationId xmlns:a16="http://schemas.microsoft.com/office/drawing/2014/main" id="{2A7762A2-C324-F920-9F4A-28DCF27B1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8" name="Figura a mano libera: forma 77">
                      <a:extLst>
                        <a:ext uri="{FF2B5EF4-FFF2-40B4-BE49-F238E27FC236}">
                          <a16:creationId xmlns:a16="http://schemas.microsoft.com/office/drawing/2014/main" id="{378A0088-BACD-3E53-4E93-64732E64B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9" name="Figura a mano libera: forma 78">
                      <a:extLst>
                        <a:ext uri="{FF2B5EF4-FFF2-40B4-BE49-F238E27FC236}">
                          <a16:creationId xmlns:a16="http://schemas.microsoft.com/office/drawing/2014/main" id="{74A5E192-29BD-DE1D-3B0D-45B59B8F45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0" name="Figura a mano libera: forma 79">
                      <a:extLst>
                        <a:ext uri="{FF2B5EF4-FFF2-40B4-BE49-F238E27FC236}">
                          <a16:creationId xmlns:a16="http://schemas.microsoft.com/office/drawing/2014/main" id="{C761986B-BE5D-4EB8-9D00-EE2FCD0C5A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8" name="Gruppo 57">
                    <a:extLst>
                      <a:ext uri="{FF2B5EF4-FFF2-40B4-BE49-F238E27FC236}">
                        <a16:creationId xmlns:a16="http://schemas.microsoft.com/office/drawing/2014/main" id="{14D52533-AEC0-A819-B6DD-A796045CDCB5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67" name="Figura a mano libera: forma 66">
                      <a:extLst>
                        <a:ext uri="{FF2B5EF4-FFF2-40B4-BE49-F238E27FC236}">
                          <a16:creationId xmlns:a16="http://schemas.microsoft.com/office/drawing/2014/main" id="{464030CC-49B1-770B-214E-3D553E2D4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8" name="Figura a mano libera: forma 67">
                      <a:extLst>
                        <a:ext uri="{FF2B5EF4-FFF2-40B4-BE49-F238E27FC236}">
                          <a16:creationId xmlns:a16="http://schemas.microsoft.com/office/drawing/2014/main" id="{505DBB27-A7CB-9E7A-24A9-99FBB37F06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9" name="Figura a mano libera: forma 68">
                      <a:extLst>
                        <a:ext uri="{FF2B5EF4-FFF2-40B4-BE49-F238E27FC236}">
                          <a16:creationId xmlns:a16="http://schemas.microsoft.com/office/drawing/2014/main" id="{18F7409B-D45D-5B4C-F4C0-0F4253961F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0" name="Figura a mano libera: forma 69">
                      <a:extLst>
                        <a:ext uri="{FF2B5EF4-FFF2-40B4-BE49-F238E27FC236}">
                          <a16:creationId xmlns:a16="http://schemas.microsoft.com/office/drawing/2014/main" id="{778D3701-4630-5EF7-978C-764FDC2B5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1" name="Figura a mano libera: forma 70">
                      <a:extLst>
                        <a:ext uri="{FF2B5EF4-FFF2-40B4-BE49-F238E27FC236}">
                          <a16:creationId xmlns:a16="http://schemas.microsoft.com/office/drawing/2014/main" id="{949CD227-93B1-9928-912A-6C06A984C1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2" name="Figura a mano libera: forma 71">
                      <a:extLst>
                        <a:ext uri="{FF2B5EF4-FFF2-40B4-BE49-F238E27FC236}">
                          <a16:creationId xmlns:a16="http://schemas.microsoft.com/office/drawing/2014/main" id="{D1C68195-E7DA-7FFD-2810-38505F3D29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3" name="Figura a mano libera: forma 72">
                      <a:extLst>
                        <a:ext uri="{FF2B5EF4-FFF2-40B4-BE49-F238E27FC236}">
                          <a16:creationId xmlns:a16="http://schemas.microsoft.com/office/drawing/2014/main" id="{908E33A8-1495-6A5D-5A61-8429B9D177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9" name="Gruppo 58">
                    <a:extLst>
                      <a:ext uri="{FF2B5EF4-FFF2-40B4-BE49-F238E27FC236}">
                        <a16:creationId xmlns:a16="http://schemas.microsoft.com/office/drawing/2014/main" id="{EFFF6613-2B64-F8B0-F34F-FA11AF238B38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60" name="Figura a mano libera: forma 59">
                      <a:extLst>
                        <a:ext uri="{FF2B5EF4-FFF2-40B4-BE49-F238E27FC236}">
                          <a16:creationId xmlns:a16="http://schemas.microsoft.com/office/drawing/2014/main" id="{257B0F7A-6E80-1CF7-9AA1-CA4D8B665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1" name="Figura a mano libera: forma 60">
                      <a:extLst>
                        <a:ext uri="{FF2B5EF4-FFF2-40B4-BE49-F238E27FC236}">
                          <a16:creationId xmlns:a16="http://schemas.microsoft.com/office/drawing/2014/main" id="{DADDAA70-ED73-EF56-E468-CD6A554078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2" name="Figura a mano libera: forma 61">
                      <a:extLst>
                        <a:ext uri="{FF2B5EF4-FFF2-40B4-BE49-F238E27FC236}">
                          <a16:creationId xmlns:a16="http://schemas.microsoft.com/office/drawing/2014/main" id="{E546E7C6-C246-835A-5F47-90F26EE80A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3" name="Figura a mano libera: forma 62">
                      <a:extLst>
                        <a:ext uri="{FF2B5EF4-FFF2-40B4-BE49-F238E27FC236}">
                          <a16:creationId xmlns:a16="http://schemas.microsoft.com/office/drawing/2014/main" id="{3EAD0F36-8810-D00B-6CD3-54B65EED52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4" name="Figura a mano libera: forma 63">
                      <a:extLst>
                        <a:ext uri="{FF2B5EF4-FFF2-40B4-BE49-F238E27FC236}">
                          <a16:creationId xmlns:a16="http://schemas.microsoft.com/office/drawing/2014/main" id="{CF137A40-AFB7-545C-9DFD-62AE914B1C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5" name="Figura a mano libera: forma 64">
                      <a:extLst>
                        <a:ext uri="{FF2B5EF4-FFF2-40B4-BE49-F238E27FC236}">
                          <a16:creationId xmlns:a16="http://schemas.microsoft.com/office/drawing/2014/main" id="{62B8F2A1-934E-5666-3ABC-A9B9F5D112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6" name="Figura a mano libera: forma 65">
                      <a:extLst>
                        <a:ext uri="{FF2B5EF4-FFF2-40B4-BE49-F238E27FC236}">
                          <a16:creationId xmlns:a16="http://schemas.microsoft.com/office/drawing/2014/main" id="{A347F4B5-81B5-F629-2DB8-F9433B6FBA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23" name="Gruppo 22">
                  <a:extLst>
                    <a:ext uri="{FF2B5EF4-FFF2-40B4-BE49-F238E27FC236}">
                      <a16:creationId xmlns:a16="http://schemas.microsoft.com/office/drawing/2014/main" id="{21775AB0-C4FC-C15D-EBA9-E65C4D683565}"/>
                    </a:ext>
                  </a:extLst>
                </p:cNvPr>
                <p:cNvGrpSpPr/>
                <p:nvPr/>
              </p:nvGrpSpPr>
              <p:grpSpPr>
                <a:xfrm>
                  <a:off x="1034265" y="-2167357"/>
                  <a:ext cx="13174895" cy="7985964"/>
                  <a:chOff x="152400" y="-665226"/>
                  <a:chExt cx="13018541" cy="7662374"/>
                </a:xfrm>
              </p:grpSpPr>
              <p:grpSp>
                <p:nvGrpSpPr>
                  <p:cNvPr id="24" name="Gruppo 23">
                    <a:extLst>
                      <a:ext uri="{FF2B5EF4-FFF2-40B4-BE49-F238E27FC236}">
                        <a16:creationId xmlns:a16="http://schemas.microsoft.com/office/drawing/2014/main" id="{B8A9595C-7FE6-8442-D85A-070705462D4B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49" name="Figura a mano libera: forma 48">
                      <a:extLst>
                        <a:ext uri="{FF2B5EF4-FFF2-40B4-BE49-F238E27FC236}">
                          <a16:creationId xmlns:a16="http://schemas.microsoft.com/office/drawing/2014/main" id="{4026BE8D-A4BA-8CE9-14E4-849BAE9CFC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0" name="Figura a mano libera: forma 49">
                      <a:extLst>
                        <a:ext uri="{FF2B5EF4-FFF2-40B4-BE49-F238E27FC236}">
                          <a16:creationId xmlns:a16="http://schemas.microsoft.com/office/drawing/2014/main" id="{831CA517-E105-4B12-83DC-E7BEB8653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1" name="Figura a mano libera: forma 50">
                      <a:extLst>
                        <a:ext uri="{FF2B5EF4-FFF2-40B4-BE49-F238E27FC236}">
                          <a16:creationId xmlns:a16="http://schemas.microsoft.com/office/drawing/2014/main" id="{2E608A94-B1AB-DD90-4314-E309B4765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2" name="Figura a mano libera: forma 51">
                      <a:extLst>
                        <a:ext uri="{FF2B5EF4-FFF2-40B4-BE49-F238E27FC236}">
                          <a16:creationId xmlns:a16="http://schemas.microsoft.com/office/drawing/2014/main" id="{59DE85E4-329C-BED6-41B1-A30183E84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3" name="Figura a mano libera: forma 52">
                      <a:extLst>
                        <a:ext uri="{FF2B5EF4-FFF2-40B4-BE49-F238E27FC236}">
                          <a16:creationId xmlns:a16="http://schemas.microsoft.com/office/drawing/2014/main" id="{694AF0A9-531B-7F93-CC2A-0525F40F3C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4" name="Figura a mano libera: forma 53">
                      <a:extLst>
                        <a:ext uri="{FF2B5EF4-FFF2-40B4-BE49-F238E27FC236}">
                          <a16:creationId xmlns:a16="http://schemas.microsoft.com/office/drawing/2014/main" id="{B76A68F2-3597-9E9C-8EFA-0CFCAB1C33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5" name="Figura a mano libera: forma 54">
                      <a:extLst>
                        <a:ext uri="{FF2B5EF4-FFF2-40B4-BE49-F238E27FC236}">
                          <a16:creationId xmlns:a16="http://schemas.microsoft.com/office/drawing/2014/main" id="{AC61DD54-2FD9-5D24-84C0-CDE7DBB03B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" name="Gruppo 24">
                    <a:extLst>
                      <a:ext uri="{FF2B5EF4-FFF2-40B4-BE49-F238E27FC236}">
                        <a16:creationId xmlns:a16="http://schemas.microsoft.com/office/drawing/2014/main" id="{606D0626-FA1E-4D01-F270-41EF598FDED3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42" name="Figura a mano libera: forma 41">
                      <a:extLst>
                        <a:ext uri="{FF2B5EF4-FFF2-40B4-BE49-F238E27FC236}">
                          <a16:creationId xmlns:a16="http://schemas.microsoft.com/office/drawing/2014/main" id="{6CB34D4B-0BD7-FAF0-9C77-BC76DD352A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3" name="Figura a mano libera: forma 42">
                      <a:extLst>
                        <a:ext uri="{FF2B5EF4-FFF2-40B4-BE49-F238E27FC236}">
                          <a16:creationId xmlns:a16="http://schemas.microsoft.com/office/drawing/2014/main" id="{86098A08-5387-8FE2-BA2B-F3A65D1318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4" name="Figura a mano libera: forma 43">
                      <a:extLst>
                        <a:ext uri="{FF2B5EF4-FFF2-40B4-BE49-F238E27FC236}">
                          <a16:creationId xmlns:a16="http://schemas.microsoft.com/office/drawing/2014/main" id="{CD392028-E803-0A0F-3549-BBFE996F0B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5" name="Figura a mano libera: forma 44">
                      <a:extLst>
                        <a:ext uri="{FF2B5EF4-FFF2-40B4-BE49-F238E27FC236}">
                          <a16:creationId xmlns:a16="http://schemas.microsoft.com/office/drawing/2014/main" id="{65374FA9-D938-3DD6-6C6C-60B11BC039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6" name="Figura a mano libera: forma 45">
                      <a:extLst>
                        <a:ext uri="{FF2B5EF4-FFF2-40B4-BE49-F238E27FC236}">
                          <a16:creationId xmlns:a16="http://schemas.microsoft.com/office/drawing/2014/main" id="{579A008D-D8C2-B004-991C-7CA25989E7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7" name="Figura a mano libera: forma 46">
                      <a:extLst>
                        <a:ext uri="{FF2B5EF4-FFF2-40B4-BE49-F238E27FC236}">
                          <a16:creationId xmlns:a16="http://schemas.microsoft.com/office/drawing/2014/main" id="{A6641467-F1C0-A69C-9C83-BF5C6B4B33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8" name="Figura a mano libera: forma 47">
                      <a:extLst>
                        <a:ext uri="{FF2B5EF4-FFF2-40B4-BE49-F238E27FC236}">
                          <a16:creationId xmlns:a16="http://schemas.microsoft.com/office/drawing/2014/main" id="{3823DE88-36F5-773C-D1F8-E103D3D28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6" name="Gruppo 25">
                    <a:extLst>
                      <a:ext uri="{FF2B5EF4-FFF2-40B4-BE49-F238E27FC236}">
                        <a16:creationId xmlns:a16="http://schemas.microsoft.com/office/drawing/2014/main" id="{BA256A88-BC27-9405-4755-D6007C1B6AD8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35" name="Figura a mano libera: forma 34">
                      <a:extLst>
                        <a:ext uri="{FF2B5EF4-FFF2-40B4-BE49-F238E27FC236}">
                          <a16:creationId xmlns:a16="http://schemas.microsoft.com/office/drawing/2014/main" id="{74D84761-335F-83AD-677E-D4513DF59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6" name="Figura a mano libera: forma 35">
                      <a:extLst>
                        <a:ext uri="{FF2B5EF4-FFF2-40B4-BE49-F238E27FC236}">
                          <a16:creationId xmlns:a16="http://schemas.microsoft.com/office/drawing/2014/main" id="{C9A52DC1-2664-15CB-D008-9BC596CA46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7" name="Figura a mano libera: forma 36">
                      <a:extLst>
                        <a:ext uri="{FF2B5EF4-FFF2-40B4-BE49-F238E27FC236}">
                          <a16:creationId xmlns:a16="http://schemas.microsoft.com/office/drawing/2014/main" id="{18F19A25-3DAB-659D-899C-B2C805D6A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8" name="Figura a mano libera: forma 37">
                      <a:extLst>
                        <a:ext uri="{FF2B5EF4-FFF2-40B4-BE49-F238E27FC236}">
                          <a16:creationId xmlns:a16="http://schemas.microsoft.com/office/drawing/2014/main" id="{A96AD2CA-E7C2-83E7-2887-2E884433E7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9" name="Figura a mano libera: forma 38">
                      <a:extLst>
                        <a:ext uri="{FF2B5EF4-FFF2-40B4-BE49-F238E27FC236}">
                          <a16:creationId xmlns:a16="http://schemas.microsoft.com/office/drawing/2014/main" id="{A69EA8B5-FE21-04D5-DDBA-9B8144D2F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0" name="Figura a mano libera: forma 39">
                      <a:extLst>
                        <a:ext uri="{FF2B5EF4-FFF2-40B4-BE49-F238E27FC236}">
                          <a16:creationId xmlns:a16="http://schemas.microsoft.com/office/drawing/2014/main" id="{479F95DC-8FAB-F2E6-C312-46C089C98F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1" name="Figura a mano libera: forma 40">
                      <a:extLst>
                        <a:ext uri="{FF2B5EF4-FFF2-40B4-BE49-F238E27FC236}">
                          <a16:creationId xmlns:a16="http://schemas.microsoft.com/office/drawing/2014/main" id="{229EC63D-C634-88A0-FFCF-7F2F53FA10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7" name="Gruppo 26">
                    <a:extLst>
                      <a:ext uri="{FF2B5EF4-FFF2-40B4-BE49-F238E27FC236}">
                        <a16:creationId xmlns:a16="http://schemas.microsoft.com/office/drawing/2014/main" id="{7E869233-0751-4865-1BD4-F37F0674E4C9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8" name="Figura a mano libera: forma 27">
                      <a:extLst>
                        <a:ext uri="{FF2B5EF4-FFF2-40B4-BE49-F238E27FC236}">
                          <a16:creationId xmlns:a16="http://schemas.microsoft.com/office/drawing/2014/main" id="{1B335F31-54E4-ED3A-E383-3849D656E9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9" name="Figura a mano libera: forma 28">
                      <a:extLst>
                        <a:ext uri="{FF2B5EF4-FFF2-40B4-BE49-F238E27FC236}">
                          <a16:creationId xmlns:a16="http://schemas.microsoft.com/office/drawing/2014/main" id="{5B4493E6-DBB7-B79B-12F0-C010926C7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0" name="Figura a mano libera: forma 29">
                      <a:extLst>
                        <a:ext uri="{FF2B5EF4-FFF2-40B4-BE49-F238E27FC236}">
                          <a16:creationId xmlns:a16="http://schemas.microsoft.com/office/drawing/2014/main" id="{546BDD7D-E13B-5C23-F8B8-935A7834A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1" name="Figura a mano libera: forma 30">
                      <a:extLst>
                        <a:ext uri="{FF2B5EF4-FFF2-40B4-BE49-F238E27FC236}">
                          <a16:creationId xmlns:a16="http://schemas.microsoft.com/office/drawing/2014/main" id="{CF018558-340B-98D2-99F6-79AF3A786F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2" name="Figura a mano libera: forma 31">
                      <a:extLst>
                        <a:ext uri="{FF2B5EF4-FFF2-40B4-BE49-F238E27FC236}">
                          <a16:creationId xmlns:a16="http://schemas.microsoft.com/office/drawing/2014/main" id="{66043033-ADDB-11AA-96D4-E6DAE16DE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3" name="Figura a mano libera: forma 32">
                      <a:extLst>
                        <a:ext uri="{FF2B5EF4-FFF2-40B4-BE49-F238E27FC236}">
                          <a16:creationId xmlns:a16="http://schemas.microsoft.com/office/drawing/2014/main" id="{C53031E7-354C-B240-CAEC-2DC735D26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4" name="Figura a mano libera: forma 33">
                      <a:extLst>
                        <a:ext uri="{FF2B5EF4-FFF2-40B4-BE49-F238E27FC236}">
                          <a16:creationId xmlns:a16="http://schemas.microsoft.com/office/drawing/2014/main" id="{04E63980-F06C-D59D-EF6A-545BE9962F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8A0DDB5-BC74-074C-0574-6C2C8D61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ook Antiqua" panose="02040602050305030304" pitchFamily="18" charset="0"/>
              </a:rPr>
              <a:t>Indice di simmetria</a:t>
            </a:r>
          </a:p>
        </p:txBody>
      </p:sp>
      <p:pic>
        <p:nvPicPr>
          <p:cNvPr id="351" name="Segnaposto contenuto 350">
            <a:extLst>
              <a:ext uri="{FF2B5EF4-FFF2-40B4-BE49-F238E27FC236}">
                <a16:creationId xmlns:a16="http://schemas.microsoft.com/office/drawing/2014/main" id="{78735C8C-E93F-CF06-75BC-56D03BD09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924" y="1566803"/>
            <a:ext cx="5553723" cy="2112187"/>
          </a:xfr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0191E392-792F-8C7C-6ACA-50614D66ED3D}"/>
              </a:ext>
            </a:extLst>
          </p:cNvPr>
          <p:cNvGrpSpPr/>
          <p:nvPr/>
        </p:nvGrpSpPr>
        <p:grpSpPr>
          <a:xfrm>
            <a:off x="9973914" y="-1285"/>
            <a:ext cx="1637935" cy="6859287"/>
            <a:chOff x="9858768" y="-1285"/>
            <a:chExt cx="1637935" cy="6859287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660B5DF5-941D-6EF2-E727-234DA48171D2}"/>
                </a:ext>
              </a:extLst>
            </p:cNvPr>
            <p:cNvGrpSpPr/>
            <p:nvPr/>
          </p:nvGrpSpPr>
          <p:grpSpPr>
            <a:xfrm rot="5400000">
              <a:off x="7248092" y="2609391"/>
              <a:ext cx="6859287" cy="1637935"/>
              <a:chOff x="838200" y="3748778"/>
              <a:chExt cx="10452947" cy="1836102"/>
            </a:xfrm>
          </p:grpSpPr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4A31C56A-CB1C-37DE-E089-1B80ABDB9B9C}"/>
                  </a:ext>
                </a:extLst>
              </p:cNvPr>
              <p:cNvCxnSpPr/>
              <p:nvPr/>
            </p:nvCxnSpPr>
            <p:spPr>
              <a:xfrm>
                <a:off x="838200" y="4666827"/>
                <a:ext cx="10452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CDCAFB3A-4E98-465D-58CA-9927056F58B8}"/>
                  </a:ext>
                </a:extLst>
              </p:cNvPr>
              <p:cNvSpPr/>
              <p:nvPr/>
            </p:nvSpPr>
            <p:spPr>
              <a:xfrm rot="16200000">
                <a:off x="4771693" y="3373729"/>
                <a:ext cx="1836102" cy="25862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800" dirty="0">
                    <a:latin typeface="Book Antiqua" panose="02040602050305030304" pitchFamily="18" charset="0"/>
                  </a:rPr>
                  <a:t>Indice di simmetria</a:t>
                </a:r>
                <a:endParaRPr lang="it-IT" sz="1800" dirty="0"/>
              </a:p>
              <a:p>
                <a:pPr algn="ctr"/>
                <a:endParaRPr lang="it-IT" dirty="0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7600F992-4D51-8459-0CFC-B81C60038854}"/>
                  </a:ext>
                </a:extLst>
              </p:cNvPr>
              <p:cNvSpPr/>
              <p:nvPr/>
            </p:nvSpPr>
            <p:spPr>
              <a:xfrm rot="16200000">
                <a:off x="2795270" y="4032672"/>
                <a:ext cx="865118" cy="126831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900" dirty="0">
                    <a:latin typeface="Book Antiqua" panose="02040602050305030304" pitchFamily="18" charset="0"/>
                  </a:rPr>
                  <a:t>Modello di previsione</a:t>
                </a:r>
                <a:endParaRPr lang="it-IT" sz="900" dirty="0"/>
              </a:p>
            </p:txBody>
          </p:sp>
        </p:grp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313F5843-83AC-9F86-0C8A-6F076E4D4DE0}"/>
                </a:ext>
              </a:extLst>
            </p:cNvPr>
            <p:cNvSpPr/>
            <p:nvPr/>
          </p:nvSpPr>
          <p:spPr>
            <a:xfrm>
              <a:off x="10291864" y="4463455"/>
              <a:ext cx="771747" cy="83227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900" dirty="0">
                  <a:latin typeface="Book Antiqua" panose="02040602050305030304" pitchFamily="18" charset="0"/>
                </a:rPr>
                <a:t>Previsione</a:t>
              </a:r>
              <a:endParaRPr lang="it-IT" sz="900" dirty="0"/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221A3483-921F-07BF-5BC2-600C51494A4A}"/>
              </a:ext>
            </a:extLst>
          </p:cNvPr>
          <p:cNvGrpSpPr/>
          <p:nvPr/>
        </p:nvGrpSpPr>
        <p:grpSpPr>
          <a:xfrm>
            <a:off x="8866293" y="90359"/>
            <a:ext cx="3203787" cy="549532"/>
            <a:chOff x="7326409" y="131505"/>
            <a:chExt cx="4619147" cy="79894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4A49858-F83C-34D3-4550-82E6C03B95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817" y="282374"/>
              <a:ext cx="1546412" cy="520706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E5182EC1-4EE1-DD02-1F29-DDC185B0E9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32" t="31275" r="28198" b="31078"/>
            <a:stretch/>
          </p:blipFill>
          <p:spPr bwMode="auto">
            <a:xfrm>
              <a:off x="10320617" y="131505"/>
              <a:ext cx="1624939" cy="798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F7234F4F-F268-266C-A96D-72AF670E50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6409" y="155004"/>
              <a:ext cx="775446" cy="7754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</p:pic>
      </p:grpSp>
      <p:pic>
        <p:nvPicPr>
          <p:cNvPr id="353" name="Immagine 352">
            <a:extLst>
              <a:ext uri="{FF2B5EF4-FFF2-40B4-BE49-F238E27FC236}">
                <a16:creationId xmlns:a16="http://schemas.microsoft.com/office/drawing/2014/main" id="{7BB152CC-C0A6-40F6-F57A-F26C753355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17" y="3735146"/>
            <a:ext cx="3447668" cy="2678099"/>
          </a:xfrm>
          <a:prstGeom prst="rect">
            <a:avLst/>
          </a:prstGeom>
        </p:spPr>
      </p:pic>
      <p:pic>
        <p:nvPicPr>
          <p:cNvPr id="355" name="Immagine 354">
            <a:extLst>
              <a:ext uri="{FF2B5EF4-FFF2-40B4-BE49-F238E27FC236}">
                <a16:creationId xmlns:a16="http://schemas.microsoft.com/office/drawing/2014/main" id="{0AAF41EF-8A09-84F8-32BE-08760589A9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509" y="3678990"/>
            <a:ext cx="3447667" cy="271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8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o 14">
            <a:extLst>
              <a:ext uri="{FF2B5EF4-FFF2-40B4-BE49-F238E27FC236}">
                <a16:creationId xmlns:a16="http://schemas.microsoft.com/office/drawing/2014/main" id="{816010D3-34C4-3291-8274-D0D135031702}"/>
              </a:ext>
            </a:extLst>
          </p:cNvPr>
          <p:cNvGrpSpPr/>
          <p:nvPr/>
        </p:nvGrpSpPr>
        <p:grpSpPr>
          <a:xfrm>
            <a:off x="-1131871" y="-2311050"/>
            <a:ext cx="15793879" cy="10067815"/>
            <a:chOff x="-1131871" y="-2311050"/>
            <a:chExt cx="15793879" cy="10067815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89C39197-C01D-40DC-E362-9E806559D7B2}"/>
                </a:ext>
              </a:extLst>
            </p:cNvPr>
            <p:cNvGrpSpPr/>
            <p:nvPr/>
          </p:nvGrpSpPr>
          <p:grpSpPr>
            <a:xfrm>
              <a:off x="-679023" y="-2184776"/>
              <a:ext cx="15341031" cy="9941541"/>
              <a:chOff x="-1131871" y="-2167357"/>
              <a:chExt cx="15341031" cy="9941541"/>
            </a:xfrm>
          </p:grpSpPr>
          <p:grpSp>
            <p:nvGrpSpPr>
              <p:cNvPr id="184" name="Gruppo 183">
                <a:extLst>
                  <a:ext uri="{FF2B5EF4-FFF2-40B4-BE49-F238E27FC236}">
                    <a16:creationId xmlns:a16="http://schemas.microsoft.com/office/drawing/2014/main" id="{0306D3A5-FEE6-27B5-D9C3-5DD9EEB697D0}"/>
                  </a:ext>
                </a:extLst>
              </p:cNvPr>
              <p:cNvGrpSpPr/>
              <p:nvPr/>
            </p:nvGrpSpPr>
            <p:grpSpPr>
              <a:xfrm>
                <a:off x="-1131871" y="-1065918"/>
                <a:ext cx="14406081" cy="8781810"/>
                <a:chOff x="152400" y="-665226"/>
                <a:chExt cx="13018541" cy="7662374"/>
              </a:xfrm>
            </p:grpSpPr>
            <p:grpSp>
              <p:nvGrpSpPr>
                <p:cNvPr id="318" name="Gruppo 317">
                  <a:extLst>
                    <a:ext uri="{FF2B5EF4-FFF2-40B4-BE49-F238E27FC236}">
                      <a16:creationId xmlns:a16="http://schemas.microsoft.com/office/drawing/2014/main" id="{B10B467D-EF6D-F8AC-8F7B-566D32F70D43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43" name="Figura a mano libera: forma 342">
                    <a:extLst>
                      <a:ext uri="{FF2B5EF4-FFF2-40B4-BE49-F238E27FC236}">
                        <a16:creationId xmlns:a16="http://schemas.microsoft.com/office/drawing/2014/main" id="{1A682283-0880-0457-3998-C360CE9BC905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4" name="Figura a mano libera: forma 343">
                    <a:extLst>
                      <a:ext uri="{FF2B5EF4-FFF2-40B4-BE49-F238E27FC236}">
                        <a16:creationId xmlns:a16="http://schemas.microsoft.com/office/drawing/2014/main" id="{E05BEBC4-3A91-EA24-F32A-04317446C74B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5" name="Figura a mano libera: forma 344">
                    <a:extLst>
                      <a:ext uri="{FF2B5EF4-FFF2-40B4-BE49-F238E27FC236}">
                        <a16:creationId xmlns:a16="http://schemas.microsoft.com/office/drawing/2014/main" id="{B0DADF9D-7C22-4C14-0973-49EA81FF0F5E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6" name="Figura a mano libera: forma 345">
                    <a:extLst>
                      <a:ext uri="{FF2B5EF4-FFF2-40B4-BE49-F238E27FC236}">
                        <a16:creationId xmlns:a16="http://schemas.microsoft.com/office/drawing/2014/main" id="{77247FCD-80C9-1141-F5CE-B63026D5FBDE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7" name="Figura a mano libera: forma 346">
                    <a:extLst>
                      <a:ext uri="{FF2B5EF4-FFF2-40B4-BE49-F238E27FC236}">
                        <a16:creationId xmlns:a16="http://schemas.microsoft.com/office/drawing/2014/main" id="{43A9CA49-AE4B-72D8-C516-BAED24630958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8" name="Figura a mano libera: forma 347">
                    <a:extLst>
                      <a:ext uri="{FF2B5EF4-FFF2-40B4-BE49-F238E27FC236}">
                        <a16:creationId xmlns:a16="http://schemas.microsoft.com/office/drawing/2014/main" id="{0AF727D8-39DF-9B66-4421-FB92CBC2CECE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9" name="Figura a mano libera: forma 348">
                    <a:extLst>
                      <a:ext uri="{FF2B5EF4-FFF2-40B4-BE49-F238E27FC236}">
                        <a16:creationId xmlns:a16="http://schemas.microsoft.com/office/drawing/2014/main" id="{AF09DFD6-F5F1-E4EF-432A-C2F2D238B3D2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19" name="Gruppo 318">
                  <a:extLst>
                    <a:ext uri="{FF2B5EF4-FFF2-40B4-BE49-F238E27FC236}">
                      <a16:creationId xmlns:a16="http://schemas.microsoft.com/office/drawing/2014/main" id="{B77EE6EF-5519-0571-3EC3-71DC0E799F14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36" name="Figura a mano libera: forma 335">
                    <a:extLst>
                      <a:ext uri="{FF2B5EF4-FFF2-40B4-BE49-F238E27FC236}">
                        <a16:creationId xmlns:a16="http://schemas.microsoft.com/office/drawing/2014/main" id="{3BC9E717-5599-5FF6-F9AD-6FECE1C92056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7" name="Figura a mano libera: forma 336">
                    <a:extLst>
                      <a:ext uri="{FF2B5EF4-FFF2-40B4-BE49-F238E27FC236}">
                        <a16:creationId xmlns:a16="http://schemas.microsoft.com/office/drawing/2014/main" id="{4BDC5AFD-8EAC-C282-1720-D3B16CC8DF53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8" name="Figura a mano libera: forma 337">
                    <a:extLst>
                      <a:ext uri="{FF2B5EF4-FFF2-40B4-BE49-F238E27FC236}">
                        <a16:creationId xmlns:a16="http://schemas.microsoft.com/office/drawing/2014/main" id="{E33E45A7-7C30-A680-7478-EDFE0CBB3BE9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9" name="Figura a mano libera: forma 338">
                    <a:extLst>
                      <a:ext uri="{FF2B5EF4-FFF2-40B4-BE49-F238E27FC236}">
                        <a16:creationId xmlns:a16="http://schemas.microsoft.com/office/drawing/2014/main" id="{A290DD87-654C-2948-D375-2FF0CE80E6AF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0" name="Figura a mano libera: forma 339">
                    <a:extLst>
                      <a:ext uri="{FF2B5EF4-FFF2-40B4-BE49-F238E27FC236}">
                        <a16:creationId xmlns:a16="http://schemas.microsoft.com/office/drawing/2014/main" id="{5EC42BE7-7270-34E8-50BD-A4D94B7ACC91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1" name="Figura a mano libera: forma 340">
                    <a:extLst>
                      <a:ext uri="{FF2B5EF4-FFF2-40B4-BE49-F238E27FC236}">
                        <a16:creationId xmlns:a16="http://schemas.microsoft.com/office/drawing/2014/main" id="{9E49FDEF-F45B-8958-7640-6A1DD8BBB937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2" name="Figura a mano libera: forma 341">
                    <a:extLst>
                      <a:ext uri="{FF2B5EF4-FFF2-40B4-BE49-F238E27FC236}">
                        <a16:creationId xmlns:a16="http://schemas.microsoft.com/office/drawing/2014/main" id="{1A499DB7-BE17-17F9-4846-36D3EA373DA4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0" name="Gruppo 319">
                  <a:extLst>
                    <a:ext uri="{FF2B5EF4-FFF2-40B4-BE49-F238E27FC236}">
                      <a16:creationId xmlns:a16="http://schemas.microsoft.com/office/drawing/2014/main" id="{B0DB33B6-99CB-4EA3-B5FD-0C901079CAB3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29" name="Figura a mano libera: forma 328">
                    <a:extLst>
                      <a:ext uri="{FF2B5EF4-FFF2-40B4-BE49-F238E27FC236}">
                        <a16:creationId xmlns:a16="http://schemas.microsoft.com/office/drawing/2014/main" id="{F71DF238-2858-D0A2-A76E-177FBA9EEF3D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0" name="Figura a mano libera: forma 329">
                    <a:extLst>
                      <a:ext uri="{FF2B5EF4-FFF2-40B4-BE49-F238E27FC236}">
                        <a16:creationId xmlns:a16="http://schemas.microsoft.com/office/drawing/2014/main" id="{2FA78544-5396-4315-DFAA-AF93116861B6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1" name="Figura a mano libera: forma 330">
                    <a:extLst>
                      <a:ext uri="{FF2B5EF4-FFF2-40B4-BE49-F238E27FC236}">
                        <a16:creationId xmlns:a16="http://schemas.microsoft.com/office/drawing/2014/main" id="{14A316ED-5CFB-4264-93C0-69C5E1C4443D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2" name="Figura a mano libera: forma 331">
                    <a:extLst>
                      <a:ext uri="{FF2B5EF4-FFF2-40B4-BE49-F238E27FC236}">
                        <a16:creationId xmlns:a16="http://schemas.microsoft.com/office/drawing/2014/main" id="{F1AAC64B-CCDE-8F1F-DF8C-EA19F1153376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3" name="Figura a mano libera: forma 332">
                    <a:extLst>
                      <a:ext uri="{FF2B5EF4-FFF2-40B4-BE49-F238E27FC236}">
                        <a16:creationId xmlns:a16="http://schemas.microsoft.com/office/drawing/2014/main" id="{A3509642-DA36-38EE-BB0C-F98A63BC01EE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4" name="Figura a mano libera: forma 333">
                    <a:extLst>
                      <a:ext uri="{FF2B5EF4-FFF2-40B4-BE49-F238E27FC236}">
                        <a16:creationId xmlns:a16="http://schemas.microsoft.com/office/drawing/2014/main" id="{8619362D-5817-2336-285D-3151AB0CA532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5" name="Figura a mano libera: forma 334">
                    <a:extLst>
                      <a:ext uri="{FF2B5EF4-FFF2-40B4-BE49-F238E27FC236}">
                        <a16:creationId xmlns:a16="http://schemas.microsoft.com/office/drawing/2014/main" id="{57D255D2-D58D-7C18-5C86-662BD6B11833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1" name="Gruppo 320">
                  <a:extLst>
                    <a:ext uri="{FF2B5EF4-FFF2-40B4-BE49-F238E27FC236}">
                      <a16:creationId xmlns:a16="http://schemas.microsoft.com/office/drawing/2014/main" id="{5C1AB83E-376C-FA8E-156E-7D34F0A27CED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22" name="Figura a mano libera: forma 321">
                    <a:extLst>
                      <a:ext uri="{FF2B5EF4-FFF2-40B4-BE49-F238E27FC236}">
                        <a16:creationId xmlns:a16="http://schemas.microsoft.com/office/drawing/2014/main" id="{A2C9D009-D26D-A952-9DF0-28B55CB56833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3" name="Figura a mano libera: forma 322">
                    <a:extLst>
                      <a:ext uri="{FF2B5EF4-FFF2-40B4-BE49-F238E27FC236}">
                        <a16:creationId xmlns:a16="http://schemas.microsoft.com/office/drawing/2014/main" id="{E34C0836-CB37-50BB-9CB8-4907EEB90DB8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4" name="Figura a mano libera: forma 323">
                    <a:extLst>
                      <a:ext uri="{FF2B5EF4-FFF2-40B4-BE49-F238E27FC236}">
                        <a16:creationId xmlns:a16="http://schemas.microsoft.com/office/drawing/2014/main" id="{4EC9C54E-0940-D304-4F65-ED0C9B7B8579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5" name="Figura a mano libera: forma 324">
                    <a:extLst>
                      <a:ext uri="{FF2B5EF4-FFF2-40B4-BE49-F238E27FC236}">
                        <a16:creationId xmlns:a16="http://schemas.microsoft.com/office/drawing/2014/main" id="{F22B8E9C-6542-4317-DD53-60C04E1F63C3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6" name="Figura a mano libera: forma 325">
                    <a:extLst>
                      <a:ext uri="{FF2B5EF4-FFF2-40B4-BE49-F238E27FC236}">
                        <a16:creationId xmlns:a16="http://schemas.microsoft.com/office/drawing/2014/main" id="{DC0D1721-F807-4925-8972-143973756816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7" name="Figura a mano libera: forma 326">
                    <a:extLst>
                      <a:ext uri="{FF2B5EF4-FFF2-40B4-BE49-F238E27FC236}">
                        <a16:creationId xmlns:a16="http://schemas.microsoft.com/office/drawing/2014/main" id="{D733E0F4-2DF6-EF31-04E2-E234758CB3FF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8" name="Figura a mano libera: forma 327">
                    <a:extLst>
                      <a:ext uri="{FF2B5EF4-FFF2-40B4-BE49-F238E27FC236}">
                        <a16:creationId xmlns:a16="http://schemas.microsoft.com/office/drawing/2014/main" id="{CF3A4408-7D3A-1CF4-862C-13080FA5409D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5" name="Gruppo 184">
                <a:extLst>
                  <a:ext uri="{FF2B5EF4-FFF2-40B4-BE49-F238E27FC236}">
                    <a16:creationId xmlns:a16="http://schemas.microsoft.com/office/drawing/2014/main" id="{789B5996-5A29-63B4-C7FB-A0F9E03F0B2F}"/>
                  </a:ext>
                </a:extLst>
              </p:cNvPr>
              <p:cNvGrpSpPr/>
              <p:nvPr/>
            </p:nvGrpSpPr>
            <p:grpSpPr>
              <a:xfrm>
                <a:off x="899022" y="-1638337"/>
                <a:ext cx="12568720" cy="7503167"/>
                <a:chOff x="152400" y="-665226"/>
                <a:chExt cx="13018541" cy="7662374"/>
              </a:xfrm>
            </p:grpSpPr>
            <p:grpSp>
              <p:nvGrpSpPr>
                <p:cNvPr id="286" name="Gruppo 285">
                  <a:extLst>
                    <a:ext uri="{FF2B5EF4-FFF2-40B4-BE49-F238E27FC236}">
                      <a16:creationId xmlns:a16="http://schemas.microsoft.com/office/drawing/2014/main" id="{7FDA5742-F4D8-116C-C81C-1F0BEC9C9D93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11" name="Figura a mano libera: forma 310">
                    <a:extLst>
                      <a:ext uri="{FF2B5EF4-FFF2-40B4-BE49-F238E27FC236}">
                        <a16:creationId xmlns:a16="http://schemas.microsoft.com/office/drawing/2014/main" id="{74C56A65-A3B4-386F-AFE1-34E66C7D76B4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2" name="Figura a mano libera: forma 311">
                    <a:extLst>
                      <a:ext uri="{FF2B5EF4-FFF2-40B4-BE49-F238E27FC236}">
                        <a16:creationId xmlns:a16="http://schemas.microsoft.com/office/drawing/2014/main" id="{0F8D4FA7-9105-FBAB-C5DB-B4B65255F5FB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3" name="Figura a mano libera: forma 312">
                    <a:extLst>
                      <a:ext uri="{FF2B5EF4-FFF2-40B4-BE49-F238E27FC236}">
                        <a16:creationId xmlns:a16="http://schemas.microsoft.com/office/drawing/2014/main" id="{282E13E9-9350-BAF5-8674-094F631A0181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4" name="Figura a mano libera: forma 313">
                    <a:extLst>
                      <a:ext uri="{FF2B5EF4-FFF2-40B4-BE49-F238E27FC236}">
                        <a16:creationId xmlns:a16="http://schemas.microsoft.com/office/drawing/2014/main" id="{BFADB159-4087-7705-A6F7-E9A7222324C7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5" name="Figura a mano libera: forma 314">
                    <a:extLst>
                      <a:ext uri="{FF2B5EF4-FFF2-40B4-BE49-F238E27FC236}">
                        <a16:creationId xmlns:a16="http://schemas.microsoft.com/office/drawing/2014/main" id="{1F80EA75-B2BD-77DF-A8ED-9FD10EFFAECE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6" name="Figura a mano libera: forma 315">
                    <a:extLst>
                      <a:ext uri="{FF2B5EF4-FFF2-40B4-BE49-F238E27FC236}">
                        <a16:creationId xmlns:a16="http://schemas.microsoft.com/office/drawing/2014/main" id="{C6F7DDC7-D72D-6B7A-C775-D50C45A5CFC9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7" name="Figura a mano libera: forma 316">
                    <a:extLst>
                      <a:ext uri="{FF2B5EF4-FFF2-40B4-BE49-F238E27FC236}">
                        <a16:creationId xmlns:a16="http://schemas.microsoft.com/office/drawing/2014/main" id="{1E5AC072-7DB3-8D5B-B88F-13F52F6E18C2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87" name="Gruppo 286">
                  <a:extLst>
                    <a:ext uri="{FF2B5EF4-FFF2-40B4-BE49-F238E27FC236}">
                      <a16:creationId xmlns:a16="http://schemas.microsoft.com/office/drawing/2014/main" id="{087D0B69-F111-C822-49D1-10D70A0A761B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04" name="Figura a mano libera: forma 303">
                    <a:extLst>
                      <a:ext uri="{FF2B5EF4-FFF2-40B4-BE49-F238E27FC236}">
                        <a16:creationId xmlns:a16="http://schemas.microsoft.com/office/drawing/2014/main" id="{7D90C12A-07D3-71F3-5975-3831BEC20948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5" name="Figura a mano libera: forma 304">
                    <a:extLst>
                      <a:ext uri="{FF2B5EF4-FFF2-40B4-BE49-F238E27FC236}">
                        <a16:creationId xmlns:a16="http://schemas.microsoft.com/office/drawing/2014/main" id="{6F6F41BF-0846-65DC-6D08-5DBB36D5C770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6" name="Figura a mano libera: forma 305">
                    <a:extLst>
                      <a:ext uri="{FF2B5EF4-FFF2-40B4-BE49-F238E27FC236}">
                        <a16:creationId xmlns:a16="http://schemas.microsoft.com/office/drawing/2014/main" id="{53A5B29B-501E-60E6-BCD6-48DFC80EE83A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7" name="Figura a mano libera: forma 306">
                    <a:extLst>
                      <a:ext uri="{FF2B5EF4-FFF2-40B4-BE49-F238E27FC236}">
                        <a16:creationId xmlns:a16="http://schemas.microsoft.com/office/drawing/2014/main" id="{742A1E61-F5C2-2CE3-53FD-252A63FD3281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8" name="Figura a mano libera: forma 307">
                    <a:extLst>
                      <a:ext uri="{FF2B5EF4-FFF2-40B4-BE49-F238E27FC236}">
                        <a16:creationId xmlns:a16="http://schemas.microsoft.com/office/drawing/2014/main" id="{E9DFBE4C-3383-33D1-174D-4A6375046C8C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9" name="Figura a mano libera: forma 308">
                    <a:extLst>
                      <a:ext uri="{FF2B5EF4-FFF2-40B4-BE49-F238E27FC236}">
                        <a16:creationId xmlns:a16="http://schemas.microsoft.com/office/drawing/2014/main" id="{F9CB5FAD-BA59-B6AF-756A-2E5B443FF050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0" name="Figura a mano libera: forma 309">
                    <a:extLst>
                      <a:ext uri="{FF2B5EF4-FFF2-40B4-BE49-F238E27FC236}">
                        <a16:creationId xmlns:a16="http://schemas.microsoft.com/office/drawing/2014/main" id="{F8F94FA8-9BE1-5A5A-2B3B-E7A7C34E5DC9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88" name="Gruppo 287">
                  <a:extLst>
                    <a:ext uri="{FF2B5EF4-FFF2-40B4-BE49-F238E27FC236}">
                      <a16:creationId xmlns:a16="http://schemas.microsoft.com/office/drawing/2014/main" id="{1856861C-BFEB-041D-F4D7-DD1673CEC5CB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297" name="Figura a mano libera: forma 296">
                    <a:extLst>
                      <a:ext uri="{FF2B5EF4-FFF2-40B4-BE49-F238E27FC236}">
                        <a16:creationId xmlns:a16="http://schemas.microsoft.com/office/drawing/2014/main" id="{D0C0B75D-6D36-A57F-8EDB-47D17E6933EB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8" name="Figura a mano libera: forma 297">
                    <a:extLst>
                      <a:ext uri="{FF2B5EF4-FFF2-40B4-BE49-F238E27FC236}">
                        <a16:creationId xmlns:a16="http://schemas.microsoft.com/office/drawing/2014/main" id="{2A3D7AA6-1A62-7E7D-9B02-DADB9E89D065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9" name="Figura a mano libera: forma 298">
                    <a:extLst>
                      <a:ext uri="{FF2B5EF4-FFF2-40B4-BE49-F238E27FC236}">
                        <a16:creationId xmlns:a16="http://schemas.microsoft.com/office/drawing/2014/main" id="{406B36F6-27DD-EE8E-A81B-17713F9592E8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0" name="Figura a mano libera: forma 299">
                    <a:extLst>
                      <a:ext uri="{FF2B5EF4-FFF2-40B4-BE49-F238E27FC236}">
                        <a16:creationId xmlns:a16="http://schemas.microsoft.com/office/drawing/2014/main" id="{85C0F928-6EF3-A2EF-B31B-BD7F7268FAF5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1" name="Figura a mano libera: forma 300">
                    <a:extLst>
                      <a:ext uri="{FF2B5EF4-FFF2-40B4-BE49-F238E27FC236}">
                        <a16:creationId xmlns:a16="http://schemas.microsoft.com/office/drawing/2014/main" id="{06ADFA64-E38B-459B-CEC8-0BBEDE53A96B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2" name="Figura a mano libera: forma 301">
                    <a:extLst>
                      <a:ext uri="{FF2B5EF4-FFF2-40B4-BE49-F238E27FC236}">
                        <a16:creationId xmlns:a16="http://schemas.microsoft.com/office/drawing/2014/main" id="{23CBC8D8-2A30-A8EB-2232-80E84B65B6B8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3" name="Figura a mano libera: forma 302">
                    <a:extLst>
                      <a:ext uri="{FF2B5EF4-FFF2-40B4-BE49-F238E27FC236}">
                        <a16:creationId xmlns:a16="http://schemas.microsoft.com/office/drawing/2014/main" id="{02CD41A8-7C69-9EE7-208B-19FBF4F4203F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89" name="Gruppo 288">
                  <a:extLst>
                    <a:ext uri="{FF2B5EF4-FFF2-40B4-BE49-F238E27FC236}">
                      <a16:creationId xmlns:a16="http://schemas.microsoft.com/office/drawing/2014/main" id="{E40152D4-5B9A-C434-1CEE-563F6D6C45F3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290" name="Figura a mano libera: forma 289">
                    <a:extLst>
                      <a:ext uri="{FF2B5EF4-FFF2-40B4-BE49-F238E27FC236}">
                        <a16:creationId xmlns:a16="http://schemas.microsoft.com/office/drawing/2014/main" id="{548EB261-B318-3B6E-7F65-AC7D6C2DA4E2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1" name="Figura a mano libera: forma 290">
                    <a:extLst>
                      <a:ext uri="{FF2B5EF4-FFF2-40B4-BE49-F238E27FC236}">
                        <a16:creationId xmlns:a16="http://schemas.microsoft.com/office/drawing/2014/main" id="{A410F9E8-8868-A75B-CC5D-7EE2076681B7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2" name="Figura a mano libera: forma 291">
                    <a:extLst>
                      <a:ext uri="{FF2B5EF4-FFF2-40B4-BE49-F238E27FC236}">
                        <a16:creationId xmlns:a16="http://schemas.microsoft.com/office/drawing/2014/main" id="{804F610C-43B5-C64E-BCC6-FD8B7C4E45FA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3" name="Figura a mano libera: forma 292">
                    <a:extLst>
                      <a:ext uri="{FF2B5EF4-FFF2-40B4-BE49-F238E27FC236}">
                        <a16:creationId xmlns:a16="http://schemas.microsoft.com/office/drawing/2014/main" id="{1C118703-9265-BF04-7B51-B972456615C0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4" name="Figura a mano libera: forma 293">
                    <a:extLst>
                      <a:ext uri="{FF2B5EF4-FFF2-40B4-BE49-F238E27FC236}">
                        <a16:creationId xmlns:a16="http://schemas.microsoft.com/office/drawing/2014/main" id="{AF7CD4B7-5507-1C7F-6466-9660141FABAD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5" name="Figura a mano libera: forma 294">
                    <a:extLst>
                      <a:ext uri="{FF2B5EF4-FFF2-40B4-BE49-F238E27FC236}">
                        <a16:creationId xmlns:a16="http://schemas.microsoft.com/office/drawing/2014/main" id="{CCC5294D-646A-95F2-A436-CE4DED036ECD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6" name="Figura a mano libera: forma 295">
                    <a:extLst>
                      <a:ext uri="{FF2B5EF4-FFF2-40B4-BE49-F238E27FC236}">
                        <a16:creationId xmlns:a16="http://schemas.microsoft.com/office/drawing/2014/main" id="{D0B04F4A-17A8-494A-9F34-2731A24C5A07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6" name="Gruppo 185">
                <a:extLst>
                  <a:ext uri="{FF2B5EF4-FFF2-40B4-BE49-F238E27FC236}">
                    <a16:creationId xmlns:a16="http://schemas.microsoft.com/office/drawing/2014/main" id="{8EFB95F5-2258-1F66-BE0B-D189D2C4CD02}"/>
                  </a:ext>
                </a:extLst>
              </p:cNvPr>
              <p:cNvGrpSpPr/>
              <p:nvPr/>
            </p:nvGrpSpPr>
            <p:grpSpPr>
              <a:xfrm>
                <a:off x="-1079260" y="-2167357"/>
                <a:ext cx="15288420" cy="9941541"/>
                <a:chOff x="-1079260" y="-2167357"/>
                <a:chExt cx="15288420" cy="9941541"/>
              </a:xfrm>
            </p:grpSpPr>
            <p:grpSp>
              <p:nvGrpSpPr>
                <p:cNvPr id="187" name="Gruppo 186">
                  <a:extLst>
                    <a:ext uri="{FF2B5EF4-FFF2-40B4-BE49-F238E27FC236}">
                      <a16:creationId xmlns:a16="http://schemas.microsoft.com/office/drawing/2014/main" id="{9100FA5B-8B9B-4C88-3050-ED2DB674927D}"/>
                    </a:ext>
                  </a:extLst>
                </p:cNvPr>
                <p:cNvGrpSpPr/>
                <p:nvPr/>
              </p:nvGrpSpPr>
              <p:grpSpPr>
                <a:xfrm>
                  <a:off x="-1079260" y="-114961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254" name="Gruppo 253">
                    <a:extLst>
                      <a:ext uri="{FF2B5EF4-FFF2-40B4-BE49-F238E27FC236}">
                        <a16:creationId xmlns:a16="http://schemas.microsoft.com/office/drawing/2014/main" id="{8DAB569E-4E01-C1BE-8A0B-243980412CC9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79" name="Figura a mano libera: forma 278">
                      <a:extLst>
                        <a:ext uri="{FF2B5EF4-FFF2-40B4-BE49-F238E27FC236}">
                          <a16:creationId xmlns:a16="http://schemas.microsoft.com/office/drawing/2014/main" id="{C9632F1C-3296-6654-FEBD-D1BBFF6A9A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0" name="Figura a mano libera: forma 279">
                      <a:extLst>
                        <a:ext uri="{FF2B5EF4-FFF2-40B4-BE49-F238E27FC236}">
                          <a16:creationId xmlns:a16="http://schemas.microsoft.com/office/drawing/2014/main" id="{3278ADE1-DDE0-CF67-0A9A-A66AE0D6DA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1" name="Figura a mano libera: forma 280">
                      <a:extLst>
                        <a:ext uri="{FF2B5EF4-FFF2-40B4-BE49-F238E27FC236}">
                          <a16:creationId xmlns:a16="http://schemas.microsoft.com/office/drawing/2014/main" id="{14945FC0-EC63-210F-5A3B-4E71D2C4F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2" name="Figura a mano libera: forma 281">
                      <a:extLst>
                        <a:ext uri="{FF2B5EF4-FFF2-40B4-BE49-F238E27FC236}">
                          <a16:creationId xmlns:a16="http://schemas.microsoft.com/office/drawing/2014/main" id="{8A0BCE54-F10A-FA2E-D6BF-FAEA05162B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3" name="Figura a mano libera: forma 282">
                      <a:extLst>
                        <a:ext uri="{FF2B5EF4-FFF2-40B4-BE49-F238E27FC236}">
                          <a16:creationId xmlns:a16="http://schemas.microsoft.com/office/drawing/2014/main" id="{D56A8EB7-3CD2-E790-8B39-25AAE35AA6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4" name="Figura a mano libera: forma 283">
                      <a:extLst>
                        <a:ext uri="{FF2B5EF4-FFF2-40B4-BE49-F238E27FC236}">
                          <a16:creationId xmlns:a16="http://schemas.microsoft.com/office/drawing/2014/main" id="{D8509968-5BB3-ADCA-9AD1-9B2DD1C9EE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5" name="Figura a mano libera: forma 284">
                      <a:extLst>
                        <a:ext uri="{FF2B5EF4-FFF2-40B4-BE49-F238E27FC236}">
                          <a16:creationId xmlns:a16="http://schemas.microsoft.com/office/drawing/2014/main" id="{5C4B37B2-CC01-881C-F9B3-C68E8A409B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5" name="Gruppo 254">
                    <a:extLst>
                      <a:ext uri="{FF2B5EF4-FFF2-40B4-BE49-F238E27FC236}">
                        <a16:creationId xmlns:a16="http://schemas.microsoft.com/office/drawing/2014/main" id="{A5265452-340C-749B-D1B2-D53B6BF71A85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72" name="Figura a mano libera: forma 271">
                      <a:extLst>
                        <a:ext uri="{FF2B5EF4-FFF2-40B4-BE49-F238E27FC236}">
                          <a16:creationId xmlns:a16="http://schemas.microsoft.com/office/drawing/2014/main" id="{4E520882-48A1-4CD7-FCBF-EBF3DBDEE2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3" name="Figura a mano libera: forma 272">
                      <a:extLst>
                        <a:ext uri="{FF2B5EF4-FFF2-40B4-BE49-F238E27FC236}">
                          <a16:creationId xmlns:a16="http://schemas.microsoft.com/office/drawing/2014/main" id="{26758DE1-4912-74C3-C6C2-F4208DFA4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4" name="Figura a mano libera: forma 273">
                      <a:extLst>
                        <a:ext uri="{FF2B5EF4-FFF2-40B4-BE49-F238E27FC236}">
                          <a16:creationId xmlns:a16="http://schemas.microsoft.com/office/drawing/2014/main" id="{2B52D665-4E65-2E7E-CBB0-D58249C5CA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5" name="Figura a mano libera: forma 274">
                      <a:extLst>
                        <a:ext uri="{FF2B5EF4-FFF2-40B4-BE49-F238E27FC236}">
                          <a16:creationId xmlns:a16="http://schemas.microsoft.com/office/drawing/2014/main" id="{6DFE6424-94E4-F6BC-0EBD-4E3BB07E8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6" name="Figura a mano libera: forma 275">
                      <a:extLst>
                        <a:ext uri="{FF2B5EF4-FFF2-40B4-BE49-F238E27FC236}">
                          <a16:creationId xmlns:a16="http://schemas.microsoft.com/office/drawing/2014/main" id="{9988278D-A688-BAB8-96D6-B010F93B63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7" name="Figura a mano libera: forma 276">
                      <a:extLst>
                        <a:ext uri="{FF2B5EF4-FFF2-40B4-BE49-F238E27FC236}">
                          <a16:creationId xmlns:a16="http://schemas.microsoft.com/office/drawing/2014/main" id="{0BF8464D-EAB2-8BD5-89CB-23B064A6FA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8" name="Figura a mano libera: forma 277">
                      <a:extLst>
                        <a:ext uri="{FF2B5EF4-FFF2-40B4-BE49-F238E27FC236}">
                          <a16:creationId xmlns:a16="http://schemas.microsoft.com/office/drawing/2014/main" id="{876FDD2D-27E5-9E43-6A13-9734D4536B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6" name="Gruppo 255">
                    <a:extLst>
                      <a:ext uri="{FF2B5EF4-FFF2-40B4-BE49-F238E27FC236}">
                        <a16:creationId xmlns:a16="http://schemas.microsoft.com/office/drawing/2014/main" id="{199F917E-2586-312C-55BD-3EE93C44EEEC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65" name="Figura a mano libera: forma 264">
                      <a:extLst>
                        <a:ext uri="{FF2B5EF4-FFF2-40B4-BE49-F238E27FC236}">
                          <a16:creationId xmlns:a16="http://schemas.microsoft.com/office/drawing/2014/main" id="{32067717-E8E7-FDA8-CB05-E8582D4700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6" name="Figura a mano libera: forma 265">
                      <a:extLst>
                        <a:ext uri="{FF2B5EF4-FFF2-40B4-BE49-F238E27FC236}">
                          <a16:creationId xmlns:a16="http://schemas.microsoft.com/office/drawing/2014/main" id="{A7826763-3851-7ED5-7C60-9CA6BEC334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7" name="Figura a mano libera: forma 266">
                      <a:extLst>
                        <a:ext uri="{FF2B5EF4-FFF2-40B4-BE49-F238E27FC236}">
                          <a16:creationId xmlns:a16="http://schemas.microsoft.com/office/drawing/2014/main" id="{522284D9-AEA7-420D-AC85-819DE0BAD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8" name="Figura a mano libera: forma 267">
                      <a:extLst>
                        <a:ext uri="{FF2B5EF4-FFF2-40B4-BE49-F238E27FC236}">
                          <a16:creationId xmlns:a16="http://schemas.microsoft.com/office/drawing/2014/main" id="{BD3038FA-14C9-F7CC-A3DB-43F69D303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9" name="Figura a mano libera: forma 268">
                      <a:extLst>
                        <a:ext uri="{FF2B5EF4-FFF2-40B4-BE49-F238E27FC236}">
                          <a16:creationId xmlns:a16="http://schemas.microsoft.com/office/drawing/2014/main" id="{EE51D1A6-A423-6435-CBAE-36F1B76819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0" name="Figura a mano libera: forma 269">
                      <a:extLst>
                        <a:ext uri="{FF2B5EF4-FFF2-40B4-BE49-F238E27FC236}">
                          <a16:creationId xmlns:a16="http://schemas.microsoft.com/office/drawing/2014/main" id="{E7BDC0AA-7DB7-742D-005A-439EBBE93B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1" name="Figura a mano libera: forma 270">
                      <a:extLst>
                        <a:ext uri="{FF2B5EF4-FFF2-40B4-BE49-F238E27FC236}">
                          <a16:creationId xmlns:a16="http://schemas.microsoft.com/office/drawing/2014/main" id="{81769694-7314-6C78-D428-DFB03F1E23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7" name="Gruppo 256">
                    <a:extLst>
                      <a:ext uri="{FF2B5EF4-FFF2-40B4-BE49-F238E27FC236}">
                        <a16:creationId xmlns:a16="http://schemas.microsoft.com/office/drawing/2014/main" id="{ECBE1373-B00C-4B07-7F2C-0E53F2479F2E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58" name="Figura a mano libera: forma 257">
                      <a:extLst>
                        <a:ext uri="{FF2B5EF4-FFF2-40B4-BE49-F238E27FC236}">
                          <a16:creationId xmlns:a16="http://schemas.microsoft.com/office/drawing/2014/main" id="{394CC8A6-4446-9B3C-91D7-A2C5E6DC66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9" name="Figura a mano libera: forma 258">
                      <a:extLst>
                        <a:ext uri="{FF2B5EF4-FFF2-40B4-BE49-F238E27FC236}">
                          <a16:creationId xmlns:a16="http://schemas.microsoft.com/office/drawing/2014/main" id="{D18C5FAF-727D-97CB-FE17-574F728A67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0" name="Figura a mano libera: forma 259">
                      <a:extLst>
                        <a:ext uri="{FF2B5EF4-FFF2-40B4-BE49-F238E27FC236}">
                          <a16:creationId xmlns:a16="http://schemas.microsoft.com/office/drawing/2014/main" id="{1614C087-FAB8-FBC2-A2B3-7152EF68A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1" name="Figura a mano libera: forma 260">
                      <a:extLst>
                        <a:ext uri="{FF2B5EF4-FFF2-40B4-BE49-F238E27FC236}">
                          <a16:creationId xmlns:a16="http://schemas.microsoft.com/office/drawing/2014/main" id="{FC0A184C-20BA-5846-F095-31F5753D5F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2" name="Figura a mano libera: forma 261">
                      <a:extLst>
                        <a:ext uri="{FF2B5EF4-FFF2-40B4-BE49-F238E27FC236}">
                          <a16:creationId xmlns:a16="http://schemas.microsoft.com/office/drawing/2014/main" id="{FC9A31D6-BE9E-31CA-CCBC-EADB9B4573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3" name="Figura a mano libera: forma 262">
                      <a:extLst>
                        <a:ext uri="{FF2B5EF4-FFF2-40B4-BE49-F238E27FC236}">
                          <a16:creationId xmlns:a16="http://schemas.microsoft.com/office/drawing/2014/main" id="{230D1ECE-4605-A9DD-18D6-3EC95A337B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4" name="Figura a mano libera: forma 263">
                      <a:extLst>
                        <a:ext uri="{FF2B5EF4-FFF2-40B4-BE49-F238E27FC236}">
                          <a16:creationId xmlns:a16="http://schemas.microsoft.com/office/drawing/2014/main" id="{D4DB5684-0629-536D-E60F-08654A432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188" name="Gruppo 187">
                  <a:extLst>
                    <a:ext uri="{FF2B5EF4-FFF2-40B4-BE49-F238E27FC236}">
                      <a16:creationId xmlns:a16="http://schemas.microsoft.com/office/drawing/2014/main" id="{99CBA84A-95AB-313B-C108-5B3783DE5771}"/>
                    </a:ext>
                  </a:extLst>
                </p:cNvPr>
                <p:cNvGrpSpPr/>
                <p:nvPr/>
              </p:nvGrpSpPr>
              <p:grpSpPr>
                <a:xfrm>
                  <a:off x="-910617" y="-100762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222" name="Gruppo 221">
                    <a:extLst>
                      <a:ext uri="{FF2B5EF4-FFF2-40B4-BE49-F238E27FC236}">
                        <a16:creationId xmlns:a16="http://schemas.microsoft.com/office/drawing/2014/main" id="{23A7F797-8B04-BBE2-2EC9-DD67369FEADB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47" name="Figura a mano libera: forma 246">
                      <a:extLst>
                        <a:ext uri="{FF2B5EF4-FFF2-40B4-BE49-F238E27FC236}">
                          <a16:creationId xmlns:a16="http://schemas.microsoft.com/office/drawing/2014/main" id="{409119F5-83A9-AC67-4074-8411B0AD98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8" name="Figura a mano libera: forma 247">
                      <a:extLst>
                        <a:ext uri="{FF2B5EF4-FFF2-40B4-BE49-F238E27FC236}">
                          <a16:creationId xmlns:a16="http://schemas.microsoft.com/office/drawing/2014/main" id="{9DE70A0F-882E-0BAA-3AB7-E0341FD928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9" name="Figura a mano libera: forma 248">
                      <a:extLst>
                        <a:ext uri="{FF2B5EF4-FFF2-40B4-BE49-F238E27FC236}">
                          <a16:creationId xmlns:a16="http://schemas.microsoft.com/office/drawing/2014/main" id="{894D0786-9902-F0BE-A305-D084D92A51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0" name="Figura a mano libera: forma 249">
                      <a:extLst>
                        <a:ext uri="{FF2B5EF4-FFF2-40B4-BE49-F238E27FC236}">
                          <a16:creationId xmlns:a16="http://schemas.microsoft.com/office/drawing/2014/main" id="{D3C8293F-6346-4A8C-B475-B7943CA53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1" name="Figura a mano libera: forma 250">
                      <a:extLst>
                        <a:ext uri="{FF2B5EF4-FFF2-40B4-BE49-F238E27FC236}">
                          <a16:creationId xmlns:a16="http://schemas.microsoft.com/office/drawing/2014/main" id="{D8594B89-4EEE-C03A-78E2-126A111DD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2" name="Figura a mano libera: forma 251">
                      <a:extLst>
                        <a:ext uri="{FF2B5EF4-FFF2-40B4-BE49-F238E27FC236}">
                          <a16:creationId xmlns:a16="http://schemas.microsoft.com/office/drawing/2014/main" id="{0157BE5B-C746-E774-A21A-A2673A7A3B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3" name="Figura a mano libera: forma 252">
                      <a:extLst>
                        <a:ext uri="{FF2B5EF4-FFF2-40B4-BE49-F238E27FC236}">
                          <a16:creationId xmlns:a16="http://schemas.microsoft.com/office/drawing/2014/main" id="{15F6C955-D96F-3056-6DD2-A1B2FBCE9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3" name="Gruppo 222">
                    <a:extLst>
                      <a:ext uri="{FF2B5EF4-FFF2-40B4-BE49-F238E27FC236}">
                        <a16:creationId xmlns:a16="http://schemas.microsoft.com/office/drawing/2014/main" id="{01D7EC77-B285-4CD7-0C6D-A8B5749C913B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40" name="Figura a mano libera: forma 239">
                      <a:extLst>
                        <a:ext uri="{FF2B5EF4-FFF2-40B4-BE49-F238E27FC236}">
                          <a16:creationId xmlns:a16="http://schemas.microsoft.com/office/drawing/2014/main" id="{DC7A8CCF-6401-922D-241D-993C4376E8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1" name="Figura a mano libera: forma 240">
                      <a:extLst>
                        <a:ext uri="{FF2B5EF4-FFF2-40B4-BE49-F238E27FC236}">
                          <a16:creationId xmlns:a16="http://schemas.microsoft.com/office/drawing/2014/main" id="{4173A1C8-8E43-8B5E-0446-F19BC01F81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2" name="Figura a mano libera: forma 241">
                      <a:extLst>
                        <a:ext uri="{FF2B5EF4-FFF2-40B4-BE49-F238E27FC236}">
                          <a16:creationId xmlns:a16="http://schemas.microsoft.com/office/drawing/2014/main" id="{23313EAE-1853-714E-4649-765FF319D8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3" name="Figura a mano libera: forma 242">
                      <a:extLst>
                        <a:ext uri="{FF2B5EF4-FFF2-40B4-BE49-F238E27FC236}">
                          <a16:creationId xmlns:a16="http://schemas.microsoft.com/office/drawing/2014/main" id="{9108E907-BADC-28E4-9AE7-A3D0093AA5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4" name="Figura a mano libera: forma 243">
                      <a:extLst>
                        <a:ext uri="{FF2B5EF4-FFF2-40B4-BE49-F238E27FC236}">
                          <a16:creationId xmlns:a16="http://schemas.microsoft.com/office/drawing/2014/main" id="{2648B7C2-12D4-3184-4345-9F8B0F7640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5" name="Figura a mano libera: forma 244">
                      <a:extLst>
                        <a:ext uri="{FF2B5EF4-FFF2-40B4-BE49-F238E27FC236}">
                          <a16:creationId xmlns:a16="http://schemas.microsoft.com/office/drawing/2014/main" id="{A6703142-6FE6-38A4-0208-7AFDDD484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6" name="Figura a mano libera: forma 245">
                      <a:extLst>
                        <a:ext uri="{FF2B5EF4-FFF2-40B4-BE49-F238E27FC236}">
                          <a16:creationId xmlns:a16="http://schemas.microsoft.com/office/drawing/2014/main" id="{FEA71BE4-415C-8957-DAAB-30A232A96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4" name="Gruppo 223">
                    <a:extLst>
                      <a:ext uri="{FF2B5EF4-FFF2-40B4-BE49-F238E27FC236}">
                        <a16:creationId xmlns:a16="http://schemas.microsoft.com/office/drawing/2014/main" id="{966A1798-5DFA-18EF-C88C-F661CD506090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33" name="Figura a mano libera: forma 232">
                      <a:extLst>
                        <a:ext uri="{FF2B5EF4-FFF2-40B4-BE49-F238E27FC236}">
                          <a16:creationId xmlns:a16="http://schemas.microsoft.com/office/drawing/2014/main" id="{EA2B3FD2-B998-E0A5-2FCB-E7305E04F7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4" name="Figura a mano libera: forma 233">
                      <a:extLst>
                        <a:ext uri="{FF2B5EF4-FFF2-40B4-BE49-F238E27FC236}">
                          <a16:creationId xmlns:a16="http://schemas.microsoft.com/office/drawing/2014/main" id="{472E1FF3-A347-7356-ADE2-D5DCAC641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5" name="Figura a mano libera: forma 234">
                      <a:extLst>
                        <a:ext uri="{FF2B5EF4-FFF2-40B4-BE49-F238E27FC236}">
                          <a16:creationId xmlns:a16="http://schemas.microsoft.com/office/drawing/2014/main" id="{0E3BC81C-5FAB-50CB-094E-748C3E58A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6" name="Figura a mano libera: forma 235">
                      <a:extLst>
                        <a:ext uri="{FF2B5EF4-FFF2-40B4-BE49-F238E27FC236}">
                          <a16:creationId xmlns:a16="http://schemas.microsoft.com/office/drawing/2014/main" id="{4A04BD6E-B9AB-FC3D-4842-2C0E57572B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7" name="Figura a mano libera: forma 236">
                      <a:extLst>
                        <a:ext uri="{FF2B5EF4-FFF2-40B4-BE49-F238E27FC236}">
                          <a16:creationId xmlns:a16="http://schemas.microsoft.com/office/drawing/2014/main" id="{FEE6E18B-86DC-46B9-442B-27ABB68781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8" name="Figura a mano libera: forma 237">
                      <a:extLst>
                        <a:ext uri="{FF2B5EF4-FFF2-40B4-BE49-F238E27FC236}">
                          <a16:creationId xmlns:a16="http://schemas.microsoft.com/office/drawing/2014/main" id="{D8CEFD41-3D5C-3CAA-EBAE-1ED150EA97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9" name="Figura a mano libera: forma 238">
                      <a:extLst>
                        <a:ext uri="{FF2B5EF4-FFF2-40B4-BE49-F238E27FC236}">
                          <a16:creationId xmlns:a16="http://schemas.microsoft.com/office/drawing/2014/main" id="{32677D55-D51A-259D-AC67-40B357A7E0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5" name="Gruppo 224">
                    <a:extLst>
                      <a:ext uri="{FF2B5EF4-FFF2-40B4-BE49-F238E27FC236}">
                        <a16:creationId xmlns:a16="http://schemas.microsoft.com/office/drawing/2014/main" id="{01596E55-60B1-7BFD-B7C0-7DE9BD6A72A9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26" name="Figura a mano libera: forma 225">
                      <a:extLst>
                        <a:ext uri="{FF2B5EF4-FFF2-40B4-BE49-F238E27FC236}">
                          <a16:creationId xmlns:a16="http://schemas.microsoft.com/office/drawing/2014/main" id="{3B150607-2F77-76AA-ABC0-2EF26E3AD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7" name="Figura a mano libera: forma 226">
                      <a:extLst>
                        <a:ext uri="{FF2B5EF4-FFF2-40B4-BE49-F238E27FC236}">
                          <a16:creationId xmlns:a16="http://schemas.microsoft.com/office/drawing/2014/main" id="{5539681C-F0BB-9EC4-C594-6295D9EB95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8" name="Figura a mano libera: forma 227">
                      <a:extLst>
                        <a:ext uri="{FF2B5EF4-FFF2-40B4-BE49-F238E27FC236}">
                          <a16:creationId xmlns:a16="http://schemas.microsoft.com/office/drawing/2014/main" id="{94A7FB94-F636-B88B-DC0B-10669AEC6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9" name="Figura a mano libera: forma 228">
                      <a:extLst>
                        <a:ext uri="{FF2B5EF4-FFF2-40B4-BE49-F238E27FC236}">
                          <a16:creationId xmlns:a16="http://schemas.microsoft.com/office/drawing/2014/main" id="{1621AA4E-F446-4FB2-C4BC-FA4A9A5E0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0" name="Figura a mano libera: forma 229">
                      <a:extLst>
                        <a:ext uri="{FF2B5EF4-FFF2-40B4-BE49-F238E27FC236}">
                          <a16:creationId xmlns:a16="http://schemas.microsoft.com/office/drawing/2014/main" id="{AE12806B-E290-4F33-07CC-B0F8F554F3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1" name="Figura a mano libera: forma 230">
                      <a:extLst>
                        <a:ext uri="{FF2B5EF4-FFF2-40B4-BE49-F238E27FC236}">
                          <a16:creationId xmlns:a16="http://schemas.microsoft.com/office/drawing/2014/main" id="{C48A6A85-E247-C27F-9875-57A774933E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2" name="Figura a mano libera: forma 231">
                      <a:extLst>
                        <a:ext uri="{FF2B5EF4-FFF2-40B4-BE49-F238E27FC236}">
                          <a16:creationId xmlns:a16="http://schemas.microsoft.com/office/drawing/2014/main" id="{BE22C529-C5FC-7509-EEB3-5DC6CAA0E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189" name="Gruppo 188">
                  <a:extLst>
                    <a:ext uri="{FF2B5EF4-FFF2-40B4-BE49-F238E27FC236}">
                      <a16:creationId xmlns:a16="http://schemas.microsoft.com/office/drawing/2014/main" id="{193975F8-2946-1338-57C7-38CF7ED3862D}"/>
                    </a:ext>
                  </a:extLst>
                </p:cNvPr>
                <p:cNvGrpSpPr/>
                <p:nvPr/>
              </p:nvGrpSpPr>
              <p:grpSpPr>
                <a:xfrm>
                  <a:off x="1034265" y="-2167357"/>
                  <a:ext cx="13174895" cy="7985964"/>
                  <a:chOff x="152400" y="-665226"/>
                  <a:chExt cx="13018541" cy="7662374"/>
                </a:xfrm>
              </p:grpSpPr>
              <p:grpSp>
                <p:nvGrpSpPr>
                  <p:cNvPr id="190" name="Gruppo 189">
                    <a:extLst>
                      <a:ext uri="{FF2B5EF4-FFF2-40B4-BE49-F238E27FC236}">
                        <a16:creationId xmlns:a16="http://schemas.microsoft.com/office/drawing/2014/main" id="{FF772585-55B8-9708-1098-A6989C607FCC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15" name="Figura a mano libera: forma 214">
                      <a:extLst>
                        <a:ext uri="{FF2B5EF4-FFF2-40B4-BE49-F238E27FC236}">
                          <a16:creationId xmlns:a16="http://schemas.microsoft.com/office/drawing/2014/main" id="{C4193FAC-4C32-8DDF-52BF-428734AAB3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6" name="Figura a mano libera: forma 215">
                      <a:extLst>
                        <a:ext uri="{FF2B5EF4-FFF2-40B4-BE49-F238E27FC236}">
                          <a16:creationId xmlns:a16="http://schemas.microsoft.com/office/drawing/2014/main" id="{6239CE7B-9EC0-2689-1083-F40236D9C9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7" name="Figura a mano libera: forma 216">
                      <a:extLst>
                        <a:ext uri="{FF2B5EF4-FFF2-40B4-BE49-F238E27FC236}">
                          <a16:creationId xmlns:a16="http://schemas.microsoft.com/office/drawing/2014/main" id="{FF41B9D9-7B70-C882-6B25-A5629AA62B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8" name="Figura a mano libera: forma 217">
                      <a:extLst>
                        <a:ext uri="{FF2B5EF4-FFF2-40B4-BE49-F238E27FC236}">
                          <a16:creationId xmlns:a16="http://schemas.microsoft.com/office/drawing/2014/main" id="{5EB89709-97A6-42DD-9927-1DA55C84D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9" name="Figura a mano libera: forma 218">
                      <a:extLst>
                        <a:ext uri="{FF2B5EF4-FFF2-40B4-BE49-F238E27FC236}">
                          <a16:creationId xmlns:a16="http://schemas.microsoft.com/office/drawing/2014/main" id="{5C1BDCAB-C3A3-15D4-7F26-55B2DE6AB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0" name="Figura a mano libera: forma 219">
                      <a:extLst>
                        <a:ext uri="{FF2B5EF4-FFF2-40B4-BE49-F238E27FC236}">
                          <a16:creationId xmlns:a16="http://schemas.microsoft.com/office/drawing/2014/main" id="{B0592CDE-2676-5FEA-FA44-ABAC94C91C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1" name="Figura a mano libera: forma 220">
                      <a:extLst>
                        <a:ext uri="{FF2B5EF4-FFF2-40B4-BE49-F238E27FC236}">
                          <a16:creationId xmlns:a16="http://schemas.microsoft.com/office/drawing/2014/main" id="{4147C2BD-DC39-BBE5-9BBA-3D2A91DDFB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191" name="Gruppo 190">
                    <a:extLst>
                      <a:ext uri="{FF2B5EF4-FFF2-40B4-BE49-F238E27FC236}">
                        <a16:creationId xmlns:a16="http://schemas.microsoft.com/office/drawing/2014/main" id="{E32CD8FE-20A4-BD04-9A64-08F05E5DD646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08" name="Figura a mano libera: forma 207">
                      <a:extLst>
                        <a:ext uri="{FF2B5EF4-FFF2-40B4-BE49-F238E27FC236}">
                          <a16:creationId xmlns:a16="http://schemas.microsoft.com/office/drawing/2014/main" id="{FB3F8BE1-70EE-D89E-7EFE-35E527BACF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9" name="Figura a mano libera: forma 208">
                      <a:extLst>
                        <a:ext uri="{FF2B5EF4-FFF2-40B4-BE49-F238E27FC236}">
                          <a16:creationId xmlns:a16="http://schemas.microsoft.com/office/drawing/2014/main" id="{4FB1F236-6AD6-6B5C-59F7-85BF6171B1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0" name="Figura a mano libera: forma 209">
                      <a:extLst>
                        <a:ext uri="{FF2B5EF4-FFF2-40B4-BE49-F238E27FC236}">
                          <a16:creationId xmlns:a16="http://schemas.microsoft.com/office/drawing/2014/main" id="{E144A268-FA95-07F3-2C04-6FD03C0EB3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1" name="Figura a mano libera: forma 210">
                      <a:extLst>
                        <a:ext uri="{FF2B5EF4-FFF2-40B4-BE49-F238E27FC236}">
                          <a16:creationId xmlns:a16="http://schemas.microsoft.com/office/drawing/2014/main" id="{A4C1514D-544C-90BE-A6F2-A9B480A73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2" name="Figura a mano libera: forma 211">
                      <a:extLst>
                        <a:ext uri="{FF2B5EF4-FFF2-40B4-BE49-F238E27FC236}">
                          <a16:creationId xmlns:a16="http://schemas.microsoft.com/office/drawing/2014/main" id="{8BB9E9C6-095F-AF93-3B6F-1EE4974E5D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3" name="Figura a mano libera: forma 212">
                      <a:extLst>
                        <a:ext uri="{FF2B5EF4-FFF2-40B4-BE49-F238E27FC236}">
                          <a16:creationId xmlns:a16="http://schemas.microsoft.com/office/drawing/2014/main" id="{E582E5C1-8659-C3FB-C6A6-AA8E9B572F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4" name="Figura a mano libera: forma 213">
                      <a:extLst>
                        <a:ext uri="{FF2B5EF4-FFF2-40B4-BE49-F238E27FC236}">
                          <a16:creationId xmlns:a16="http://schemas.microsoft.com/office/drawing/2014/main" id="{6D2DC5EC-5EDE-12E2-62D3-202B46A7E4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192" name="Gruppo 191">
                    <a:extLst>
                      <a:ext uri="{FF2B5EF4-FFF2-40B4-BE49-F238E27FC236}">
                        <a16:creationId xmlns:a16="http://schemas.microsoft.com/office/drawing/2014/main" id="{2F92E504-9C90-8701-F1AE-F744662BB69E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01" name="Figura a mano libera: forma 200">
                      <a:extLst>
                        <a:ext uri="{FF2B5EF4-FFF2-40B4-BE49-F238E27FC236}">
                          <a16:creationId xmlns:a16="http://schemas.microsoft.com/office/drawing/2014/main" id="{DA6C1B1E-216A-6DDD-E3D2-C12A44C7F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2" name="Figura a mano libera: forma 201">
                      <a:extLst>
                        <a:ext uri="{FF2B5EF4-FFF2-40B4-BE49-F238E27FC236}">
                          <a16:creationId xmlns:a16="http://schemas.microsoft.com/office/drawing/2014/main" id="{85AB1B5C-FCAC-09F3-A789-728F6D25BB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3" name="Figura a mano libera: forma 202">
                      <a:extLst>
                        <a:ext uri="{FF2B5EF4-FFF2-40B4-BE49-F238E27FC236}">
                          <a16:creationId xmlns:a16="http://schemas.microsoft.com/office/drawing/2014/main" id="{FEF92727-3103-2749-3E8F-8AA9C6FE8D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4" name="Figura a mano libera: forma 203">
                      <a:extLst>
                        <a:ext uri="{FF2B5EF4-FFF2-40B4-BE49-F238E27FC236}">
                          <a16:creationId xmlns:a16="http://schemas.microsoft.com/office/drawing/2014/main" id="{EA29F3D6-D9C3-95D1-5C23-A31AF5D9A7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5" name="Figura a mano libera: forma 204">
                      <a:extLst>
                        <a:ext uri="{FF2B5EF4-FFF2-40B4-BE49-F238E27FC236}">
                          <a16:creationId xmlns:a16="http://schemas.microsoft.com/office/drawing/2014/main" id="{BBE4D62A-35F7-26B0-E1D0-CBF5D10B21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6" name="Figura a mano libera: forma 205">
                      <a:extLst>
                        <a:ext uri="{FF2B5EF4-FFF2-40B4-BE49-F238E27FC236}">
                          <a16:creationId xmlns:a16="http://schemas.microsoft.com/office/drawing/2014/main" id="{535A9687-5B48-5615-88E2-5C42BFC9A5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7" name="Figura a mano libera: forma 206">
                      <a:extLst>
                        <a:ext uri="{FF2B5EF4-FFF2-40B4-BE49-F238E27FC236}">
                          <a16:creationId xmlns:a16="http://schemas.microsoft.com/office/drawing/2014/main" id="{232DBCA7-2137-5E8A-931D-E8B18DDE7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193" name="Gruppo 192">
                    <a:extLst>
                      <a:ext uri="{FF2B5EF4-FFF2-40B4-BE49-F238E27FC236}">
                        <a16:creationId xmlns:a16="http://schemas.microsoft.com/office/drawing/2014/main" id="{60CD794C-BCAC-6112-CB0F-EAD1405B36B0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94" name="Figura a mano libera: forma 193">
                      <a:extLst>
                        <a:ext uri="{FF2B5EF4-FFF2-40B4-BE49-F238E27FC236}">
                          <a16:creationId xmlns:a16="http://schemas.microsoft.com/office/drawing/2014/main" id="{4FC0A6EB-18CB-34DE-ECC0-54641A5E2A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5" name="Figura a mano libera: forma 194">
                      <a:extLst>
                        <a:ext uri="{FF2B5EF4-FFF2-40B4-BE49-F238E27FC236}">
                          <a16:creationId xmlns:a16="http://schemas.microsoft.com/office/drawing/2014/main" id="{D655A9EE-502A-ECC0-1219-B2A6621B85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6" name="Figura a mano libera: forma 195">
                      <a:extLst>
                        <a:ext uri="{FF2B5EF4-FFF2-40B4-BE49-F238E27FC236}">
                          <a16:creationId xmlns:a16="http://schemas.microsoft.com/office/drawing/2014/main" id="{3FFA0AA3-2099-832C-1F1B-C6CB588153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7" name="Figura a mano libera: forma 196">
                      <a:extLst>
                        <a:ext uri="{FF2B5EF4-FFF2-40B4-BE49-F238E27FC236}">
                          <a16:creationId xmlns:a16="http://schemas.microsoft.com/office/drawing/2014/main" id="{27CB47AE-07C0-29B1-6D9E-79EC2CA8BE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8" name="Figura a mano libera: forma 197">
                      <a:extLst>
                        <a:ext uri="{FF2B5EF4-FFF2-40B4-BE49-F238E27FC236}">
                          <a16:creationId xmlns:a16="http://schemas.microsoft.com/office/drawing/2014/main" id="{8D15DCEC-CBEF-DF37-6A68-016F73F466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9" name="Figura a mano libera: forma 198">
                      <a:extLst>
                        <a:ext uri="{FF2B5EF4-FFF2-40B4-BE49-F238E27FC236}">
                          <a16:creationId xmlns:a16="http://schemas.microsoft.com/office/drawing/2014/main" id="{5E96E1A7-91AC-DCA5-D4AC-426E85A8B6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0" name="Figura a mano libera: forma 199">
                      <a:extLst>
                        <a:ext uri="{FF2B5EF4-FFF2-40B4-BE49-F238E27FC236}">
                          <a16:creationId xmlns:a16="http://schemas.microsoft.com/office/drawing/2014/main" id="{BF83169D-57D0-8018-ABDF-42FA13966E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</p:grpSp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D0292854-3D61-B4F1-B44A-331B3340301D}"/>
                </a:ext>
              </a:extLst>
            </p:cNvPr>
            <p:cNvGrpSpPr/>
            <p:nvPr/>
          </p:nvGrpSpPr>
          <p:grpSpPr>
            <a:xfrm>
              <a:off x="-1131871" y="-2311050"/>
              <a:ext cx="15341031" cy="9941541"/>
              <a:chOff x="-1131871" y="-2167357"/>
              <a:chExt cx="15341031" cy="9941541"/>
            </a:xfrm>
          </p:grpSpPr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3FF34801-CCA1-790D-84A7-F2DABC04B994}"/>
                  </a:ext>
                </a:extLst>
              </p:cNvPr>
              <p:cNvGrpSpPr/>
              <p:nvPr/>
            </p:nvGrpSpPr>
            <p:grpSpPr>
              <a:xfrm>
                <a:off x="-1131871" y="-1065918"/>
                <a:ext cx="14406081" cy="8781810"/>
                <a:chOff x="152400" y="-665226"/>
                <a:chExt cx="13018541" cy="7662374"/>
              </a:xfrm>
            </p:grpSpPr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79A0A367-AEB7-4D97-35C5-43222C3FDBD0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77" name="Figura a mano libera: forma 176">
                    <a:extLst>
                      <a:ext uri="{FF2B5EF4-FFF2-40B4-BE49-F238E27FC236}">
                        <a16:creationId xmlns:a16="http://schemas.microsoft.com/office/drawing/2014/main" id="{3112FF1F-AD07-7A36-43DC-2995DAA2B425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8" name="Figura a mano libera: forma 177">
                    <a:extLst>
                      <a:ext uri="{FF2B5EF4-FFF2-40B4-BE49-F238E27FC236}">
                        <a16:creationId xmlns:a16="http://schemas.microsoft.com/office/drawing/2014/main" id="{D75356EE-FC71-347E-8E28-00E8D20E5655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9" name="Figura a mano libera: forma 178">
                    <a:extLst>
                      <a:ext uri="{FF2B5EF4-FFF2-40B4-BE49-F238E27FC236}">
                        <a16:creationId xmlns:a16="http://schemas.microsoft.com/office/drawing/2014/main" id="{1CE25139-73F3-C8C1-1391-5E3EFD0CD7C6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0" name="Figura a mano libera: forma 179">
                    <a:extLst>
                      <a:ext uri="{FF2B5EF4-FFF2-40B4-BE49-F238E27FC236}">
                        <a16:creationId xmlns:a16="http://schemas.microsoft.com/office/drawing/2014/main" id="{E21B8FA6-FB18-6272-28B6-8843C71AC412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1" name="Figura a mano libera: forma 180">
                    <a:extLst>
                      <a:ext uri="{FF2B5EF4-FFF2-40B4-BE49-F238E27FC236}">
                        <a16:creationId xmlns:a16="http://schemas.microsoft.com/office/drawing/2014/main" id="{F4A56243-7D5F-F78D-4D70-35B756C87C1B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2" name="Figura a mano libera: forma 181">
                    <a:extLst>
                      <a:ext uri="{FF2B5EF4-FFF2-40B4-BE49-F238E27FC236}">
                        <a16:creationId xmlns:a16="http://schemas.microsoft.com/office/drawing/2014/main" id="{FAD93A90-5DF2-3DA9-5839-C4C9D3A33BA6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3" name="Figura a mano libera: forma 182">
                    <a:extLst>
                      <a:ext uri="{FF2B5EF4-FFF2-40B4-BE49-F238E27FC236}">
                        <a16:creationId xmlns:a16="http://schemas.microsoft.com/office/drawing/2014/main" id="{651B8BD5-0740-4D69-EB64-578A1686A7C6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9A12BEEF-3A15-97AE-C775-BADAB2DB6D6F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70" name="Figura a mano libera: forma 169">
                    <a:extLst>
                      <a:ext uri="{FF2B5EF4-FFF2-40B4-BE49-F238E27FC236}">
                        <a16:creationId xmlns:a16="http://schemas.microsoft.com/office/drawing/2014/main" id="{6A91309A-9A44-375D-EFC2-81422C8DFC6D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1" name="Figura a mano libera: forma 170">
                    <a:extLst>
                      <a:ext uri="{FF2B5EF4-FFF2-40B4-BE49-F238E27FC236}">
                        <a16:creationId xmlns:a16="http://schemas.microsoft.com/office/drawing/2014/main" id="{0F5EC505-D817-F13F-5CAC-B8CB5C28937A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2" name="Figura a mano libera: forma 171">
                    <a:extLst>
                      <a:ext uri="{FF2B5EF4-FFF2-40B4-BE49-F238E27FC236}">
                        <a16:creationId xmlns:a16="http://schemas.microsoft.com/office/drawing/2014/main" id="{8C4FB92A-4CB5-5F57-24A2-7622477F3379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3" name="Figura a mano libera: forma 172">
                    <a:extLst>
                      <a:ext uri="{FF2B5EF4-FFF2-40B4-BE49-F238E27FC236}">
                        <a16:creationId xmlns:a16="http://schemas.microsoft.com/office/drawing/2014/main" id="{A83CB9A5-95DB-F037-1F9D-125F587CEF1B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4" name="Figura a mano libera: forma 173">
                    <a:extLst>
                      <a:ext uri="{FF2B5EF4-FFF2-40B4-BE49-F238E27FC236}">
                        <a16:creationId xmlns:a16="http://schemas.microsoft.com/office/drawing/2014/main" id="{FF0B284D-E863-9DE4-DAE2-8CEBECDD3CDF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5" name="Figura a mano libera: forma 174">
                    <a:extLst>
                      <a:ext uri="{FF2B5EF4-FFF2-40B4-BE49-F238E27FC236}">
                        <a16:creationId xmlns:a16="http://schemas.microsoft.com/office/drawing/2014/main" id="{2F98F906-4887-20B9-050C-5647A5F2DC5A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6" name="Figura a mano libera: forma 175">
                    <a:extLst>
                      <a:ext uri="{FF2B5EF4-FFF2-40B4-BE49-F238E27FC236}">
                        <a16:creationId xmlns:a16="http://schemas.microsoft.com/office/drawing/2014/main" id="{F517C531-2235-B51E-A600-5CB86A039662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54" name="Gruppo 153">
                  <a:extLst>
                    <a:ext uri="{FF2B5EF4-FFF2-40B4-BE49-F238E27FC236}">
                      <a16:creationId xmlns:a16="http://schemas.microsoft.com/office/drawing/2014/main" id="{A23263AB-FC94-1E98-3522-9F60C33460BE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63" name="Figura a mano libera: forma 162">
                    <a:extLst>
                      <a:ext uri="{FF2B5EF4-FFF2-40B4-BE49-F238E27FC236}">
                        <a16:creationId xmlns:a16="http://schemas.microsoft.com/office/drawing/2014/main" id="{05F2837F-5DC3-F23E-992C-4615732FCE1A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4" name="Figura a mano libera: forma 163">
                    <a:extLst>
                      <a:ext uri="{FF2B5EF4-FFF2-40B4-BE49-F238E27FC236}">
                        <a16:creationId xmlns:a16="http://schemas.microsoft.com/office/drawing/2014/main" id="{833CF953-51E9-7E12-9DDA-ED14D5FC5A1E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5" name="Figura a mano libera: forma 164">
                    <a:extLst>
                      <a:ext uri="{FF2B5EF4-FFF2-40B4-BE49-F238E27FC236}">
                        <a16:creationId xmlns:a16="http://schemas.microsoft.com/office/drawing/2014/main" id="{0DE7C188-69BC-8071-DEF8-6D2B50DF97FE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6" name="Figura a mano libera: forma 165">
                    <a:extLst>
                      <a:ext uri="{FF2B5EF4-FFF2-40B4-BE49-F238E27FC236}">
                        <a16:creationId xmlns:a16="http://schemas.microsoft.com/office/drawing/2014/main" id="{ACBC424B-FC47-B1A3-15ED-52930A0A87A0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7" name="Figura a mano libera: forma 166">
                    <a:extLst>
                      <a:ext uri="{FF2B5EF4-FFF2-40B4-BE49-F238E27FC236}">
                        <a16:creationId xmlns:a16="http://schemas.microsoft.com/office/drawing/2014/main" id="{0421327D-C776-703A-61D2-B32E2891F0DB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8" name="Figura a mano libera: forma 167">
                    <a:extLst>
                      <a:ext uri="{FF2B5EF4-FFF2-40B4-BE49-F238E27FC236}">
                        <a16:creationId xmlns:a16="http://schemas.microsoft.com/office/drawing/2014/main" id="{CEC16FA4-CF8F-9F58-0355-386369C43B1E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9" name="Figura a mano libera: forma 168">
                    <a:extLst>
                      <a:ext uri="{FF2B5EF4-FFF2-40B4-BE49-F238E27FC236}">
                        <a16:creationId xmlns:a16="http://schemas.microsoft.com/office/drawing/2014/main" id="{224EA955-1894-7A7C-CAE1-DA1A22B37290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55" name="Gruppo 154">
                  <a:extLst>
                    <a:ext uri="{FF2B5EF4-FFF2-40B4-BE49-F238E27FC236}">
                      <a16:creationId xmlns:a16="http://schemas.microsoft.com/office/drawing/2014/main" id="{295D0578-B259-4B6A-5167-ED2ABADCD746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56" name="Figura a mano libera: forma 155">
                    <a:extLst>
                      <a:ext uri="{FF2B5EF4-FFF2-40B4-BE49-F238E27FC236}">
                        <a16:creationId xmlns:a16="http://schemas.microsoft.com/office/drawing/2014/main" id="{F5A191A8-055E-C42A-C141-D9F555632E12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7" name="Figura a mano libera: forma 156">
                    <a:extLst>
                      <a:ext uri="{FF2B5EF4-FFF2-40B4-BE49-F238E27FC236}">
                        <a16:creationId xmlns:a16="http://schemas.microsoft.com/office/drawing/2014/main" id="{D19F72FE-4552-55DE-B904-37D5980F46CA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8" name="Figura a mano libera: forma 157">
                    <a:extLst>
                      <a:ext uri="{FF2B5EF4-FFF2-40B4-BE49-F238E27FC236}">
                        <a16:creationId xmlns:a16="http://schemas.microsoft.com/office/drawing/2014/main" id="{4FA91B67-A42A-3263-FDB0-1FED9A46C3EF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9" name="Figura a mano libera: forma 158">
                    <a:extLst>
                      <a:ext uri="{FF2B5EF4-FFF2-40B4-BE49-F238E27FC236}">
                        <a16:creationId xmlns:a16="http://schemas.microsoft.com/office/drawing/2014/main" id="{786ECD2E-24E3-8443-85A5-ACFB3A9FAEA4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0" name="Figura a mano libera: forma 159">
                    <a:extLst>
                      <a:ext uri="{FF2B5EF4-FFF2-40B4-BE49-F238E27FC236}">
                        <a16:creationId xmlns:a16="http://schemas.microsoft.com/office/drawing/2014/main" id="{44B3A76B-8343-9E12-09B5-345348817C8C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1" name="Figura a mano libera: forma 160">
                    <a:extLst>
                      <a:ext uri="{FF2B5EF4-FFF2-40B4-BE49-F238E27FC236}">
                        <a16:creationId xmlns:a16="http://schemas.microsoft.com/office/drawing/2014/main" id="{48F0ACD9-F0B4-8630-DCB1-2880F1CC888A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2" name="Figura a mano libera: forma 161">
                    <a:extLst>
                      <a:ext uri="{FF2B5EF4-FFF2-40B4-BE49-F238E27FC236}">
                        <a16:creationId xmlns:a16="http://schemas.microsoft.com/office/drawing/2014/main" id="{92669E46-75AB-E59D-DCF6-E8B0F3CC17C4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A844D63D-986A-12D6-753E-6386ED466058}"/>
                  </a:ext>
                </a:extLst>
              </p:cNvPr>
              <p:cNvGrpSpPr/>
              <p:nvPr/>
            </p:nvGrpSpPr>
            <p:grpSpPr>
              <a:xfrm>
                <a:off x="899022" y="-1638337"/>
                <a:ext cx="12568720" cy="7503167"/>
                <a:chOff x="152400" y="-665226"/>
                <a:chExt cx="13018541" cy="7662374"/>
              </a:xfrm>
            </p:grpSpPr>
            <p:grpSp>
              <p:nvGrpSpPr>
                <p:cNvPr id="120" name="Gruppo 119">
                  <a:extLst>
                    <a:ext uri="{FF2B5EF4-FFF2-40B4-BE49-F238E27FC236}">
                      <a16:creationId xmlns:a16="http://schemas.microsoft.com/office/drawing/2014/main" id="{0D99844C-E6C3-8FF4-32C5-1D62F08E4EFF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45" name="Figura a mano libera: forma 144">
                    <a:extLst>
                      <a:ext uri="{FF2B5EF4-FFF2-40B4-BE49-F238E27FC236}">
                        <a16:creationId xmlns:a16="http://schemas.microsoft.com/office/drawing/2014/main" id="{85B42871-CFC6-B577-2523-CF7450A40B20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6" name="Figura a mano libera: forma 145">
                    <a:extLst>
                      <a:ext uri="{FF2B5EF4-FFF2-40B4-BE49-F238E27FC236}">
                        <a16:creationId xmlns:a16="http://schemas.microsoft.com/office/drawing/2014/main" id="{36C84161-F928-C99D-2F88-08A24713B053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7" name="Figura a mano libera: forma 146">
                    <a:extLst>
                      <a:ext uri="{FF2B5EF4-FFF2-40B4-BE49-F238E27FC236}">
                        <a16:creationId xmlns:a16="http://schemas.microsoft.com/office/drawing/2014/main" id="{E08BAC46-0081-0082-BCD5-91CBCC492E2E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8" name="Figura a mano libera: forma 147">
                    <a:extLst>
                      <a:ext uri="{FF2B5EF4-FFF2-40B4-BE49-F238E27FC236}">
                        <a16:creationId xmlns:a16="http://schemas.microsoft.com/office/drawing/2014/main" id="{A18D5DE4-15C6-1D3E-6712-4BB8F2895CEA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9" name="Figura a mano libera: forma 148">
                    <a:extLst>
                      <a:ext uri="{FF2B5EF4-FFF2-40B4-BE49-F238E27FC236}">
                        <a16:creationId xmlns:a16="http://schemas.microsoft.com/office/drawing/2014/main" id="{0A28783A-549B-3CA9-4857-BD4FB1862DB4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0" name="Figura a mano libera: forma 149">
                    <a:extLst>
                      <a:ext uri="{FF2B5EF4-FFF2-40B4-BE49-F238E27FC236}">
                        <a16:creationId xmlns:a16="http://schemas.microsoft.com/office/drawing/2014/main" id="{CBEE18AE-AD43-5302-FC3C-FD86506131CD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1" name="Figura a mano libera: forma 150">
                    <a:extLst>
                      <a:ext uri="{FF2B5EF4-FFF2-40B4-BE49-F238E27FC236}">
                        <a16:creationId xmlns:a16="http://schemas.microsoft.com/office/drawing/2014/main" id="{CD2A8518-74DE-893C-84BF-A31B8081FE42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1" name="Gruppo 120">
                  <a:extLst>
                    <a:ext uri="{FF2B5EF4-FFF2-40B4-BE49-F238E27FC236}">
                      <a16:creationId xmlns:a16="http://schemas.microsoft.com/office/drawing/2014/main" id="{DEA14D4C-3661-FE42-96D1-B349FC07A149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38" name="Figura a mano libera: forma 137">
                    <a:extLst>
                      <a:ext uri="{FF2B5EF4-FFF2-40B4-BE49-F238E27FC236}">
                        <a16:creationId xmlns:a16="http://schemas.microsoft.com/office/drawing/2014/main" id="{482BCB0B-6368-3599-A43C-4576A2C70DF3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9" name="Figura a mano libera: forma 138">
                    <a:extLst>
                      <a:ext uri="{FF2B5EF4-FFF2-40B4-BE49-F238E27FC236}">
                        <a16:creationId xmlns:a16="http://schemas.microsoft.com/office/drawing/2014/main" id="{E307DA37-247C-9929-1A5B-87C02BCE1288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0" name="Figura a mano libera: forma 139">
                    <a:extLst>
                      <a:ext uri="{FF2B5EF4-FFF2-40B4-BE49-F238E27FC236}">
                        <a16:creationId xmlns:a16="http://schemas.microsoft.com/office/drawing/2014/main" id="{EFF2845E-53AF-1C0C-824A-BFE97F475A4E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1" name="Figura a mano libera: forma 140">
                    <a:extLst>
                      <a:ext uri="{FF2B5EF4-FFF2-40B4-BE49-F238E27FC236}">
                        <a16:creationId xmlns:a16="http://schemas.microsoft.com/office/drawing/2014/main" id="{7133F3D5-849F-BDB8-D4BF-D32FE67F5A67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2" name="Figura a mano libera: forma 141">
                    <a:extLst>
                      <a:ext uri="{FF2B5EF4-FFF2-40B4-BE49-F238E27FC236}">
                        <a16:creationId xmlns:a16="http://schemas.microsoft.com/office/drawing/2014/main" id="{99FB7C31-B351-BCF9-530F-94E6AAFCE6B9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3" name="Figura a mano libera: forma 142">
                    <a:extLst>
                      <a:ext uri="{FF2B5EF4-FFF2-40B4-BE49-F238E27FC236}">
                        <a16:creationId xmlns:a16="http://schemas.microsoft.com/office/drawing/2014/main" id="{367ACA26-A603-29EB-5072-DB797E20AB45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4" name="Figura a mano libera: forma 143">
                    <a:extLst>
                      <a:ext uri="{FF2B5EF4-FFF2-40B4-BE49-F238E27FC236}">
                        <a16:creationId xmlns:a16="http://schemas.microsoft.com/office/drawing/2014/main" id="{94BEB4E7-B4FF-7660-E25D-96558295904C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2" name="Gruppo 121">
                  <a:extLst>
                    <a:ext uri="{FF2B5EF4-FFF2-40B4-BE49-F238E27FC236}">
                      <a16:creationId xmlns:a16="http://schemas.microsoft.com/office/drawing/2014/main" id="{57BD684D-E82F-39A9-B29D-4CA5DE03D0FB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31" name="Figura a mano libera: forma 130">
                    <a:extLst>
                      <a:ext uri="{FF2B5EF4-FFF2-40B4-BE49-F238E27FC236}">
                        <a16:creationId xmlns:a16="http://schemas.microsoft.com/office/drawing/2014/main" id="{CE8F1ED6-D877-D2EA-ECCB-2B5F697A3745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2" name="Figura a mano libera: forma 131">
                    <a:extLst>
                      <a:ext uri="{FF2B5EF4-FFF2-40B4-BE49-F238E27FC236}">
                        <a16:creationId xmlns:a16="http://schemas.microsoft.com/office/drawing/2014/main" id="{B2279E36-8299-056A-5EAD-E5CDF414447A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3" name="Figura a mano libera: forma 132">
                    <a:extLst>
                      <a:ext uri="{FF2B5EF4-FFF2-40B4-BE49-F238E27FC236}">
                        <a16:creationId xmlns:a16="http://schemas.microsoft.com/office/drawing/2014/main" id="{EADE5540-89F7-FBF2-360A-5270E0648695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4" name="Figura a mano libera: forma 133">
                    <a:extLst>
                      <a:ext uri="{FF2B5EF4-FFF2-40B4-BE49-F238E27FC236}">
                        <a16:creationId xmlns:a16="http://schemas.microsoft.com/office/drawing/2014/main" id="{5B3C9525-27A1-0019-F9E7-FE4439A653BB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5" name="Figura a mano libera: forma 134">
                    <a:extLst>
                      <a:ext uri="{FF2B5EF4-FFF2-40B4-BE49-F238E27FC236}">
                        <a16:creationId xmlns:a16="http://schemas.microsoft.com/office/drawing/2014/main" id="{5EDE43C6-1161-EDFC-A9B3-A2CBEF88EB52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6" name="Figura a mano libera: forma 135">
                    <a:extLst>
                      <a:ext uri="{FF2B5EF4-FFF2-40B4-BE49-F238E27FC236}">
                        <a16:creationId xmlns:a16="http://schemas.microsoft.com/office/drawing/2014/main" id="{1303D4AC-D1F0-73F8-2954-FD0CA68178CC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7" name="Figura a mano libera: forma 136">
                    <a:extLst>
                      <a:ext uri="{FF2B5EF4-FFF2-40B4-BE49-F238E27FC236}">
                        <a16:creationId xmlns:a16="http://schemas.microsoft.com/office/drawing/2014/main" id="{C9DEE343-8367-162B-472C-2D612F34CA03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3" name="Gruppo 122">
                  <a:extLst>
                    <a:ext uri="{FF2B5EF4-FFF2-40B4-BE49-F238E27FC236}">
                      <a16:creationId xmlns:a16="http://schemas.microsoft.com/office/drawing/2014/main" id="{E21B1EDD-E7B0-7EA8-77B7-A9CF8C56C075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24" name="Figura a mano libera: forma 123">
                    <a:extLst>
                      <a:ext uri="{FF2B5EF4-FFF2-40B4-BE49-F238E27FC236}">
                        <a16:creationId xmlns:a16="http://schemas.microsoft.com/office/drawing/2014/main" id="{9E886E13-F5E1-4896-BAF6-4757141D9A62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5" name="Figura a mano libera: forma 124">
                    <a:extLst>
                      <a:ext uri="{FF2B5EF4-FFF2-40B4-BE49-F238E27FC236}">
                        <a16:creationId xmlns:a16="http://schemas.microsoft.com/office/drawing/2014/main" id="{D9D21C4B-9713-F00E-469C-F66579D0223B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6" name="Figura a mano libera: forma 125">
                    <a:extLst>
                      <a:ext uri="{FF2B5EF4-FFF2-40B4-BE49-F238E27FC236}">
                        <a16:creationId xmlns:a16="http://schemas.microsoft.com/office/drawing/2014/main" id="{6FE94BC3-C547-7AF5-4538-AA9EA5F9934D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7" name="Figura a mano libera: forma 126">
                    <a:extLst>
                      <a:ext uri="{FF2B5EF4-FFF2-40B4-BE49-F238E27FC236}">
                        <a16:creationId xmlns:a16="http://schemas.microsoft.com/office/drawing/2014/main" id="{09C3D578-F21C-8839-018B-0803BAACBE63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8" name="Figura a mano libera: forma 127">
                    <a:extLst>
                      <a:ext uri="{FF2B5EF4-FFF2-40B4-BE49-F238E27FC236}">
                        <a16:creationId xmlns:a16="http://schemas.microsoft.com/office/drawing/2014/main" id="{E60FD755-6160-D361-1F42-6FB109BD041E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9" name="Figura a mano libera: forma 128">
                    <a:extLst>
                      <a:ext uri="{FF2B5EF4-FFF2-40B4-BE49-F238E27FC236}">
                        <a16:creationId xmlns:a16="http://schemas.microsoft.com/office/drawing/2014/main" id="{4A245EAC-01BF-6EDD-1433-51480F397F6C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0" name="Figura a mano libera: forma 129">
                    <a:extLst>
                      <a:ext uri="{FF2B5EF4-FFF2-40B4-BE49-F238E27FC236}">
                        <a16:creationId xmlns:a16="http://schemas.microsoft.com/office/drawing/2014/main" id="{CDD263F5-342B-6375-5281-EB437AC2854F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20" name="Gruppo 19">
                <a:extLst>
                  <a:ext uri="{FF2B5EF4-FFF2-40B4-BE49-F238E27FC236}">
                    <a16:creationId xmlns:a16="http://schemas.microsoft.com/office/drawing/2014/main" id="{252FE1ED-08F8-91AB-F778-B9A9FC0D8D3C}"/>
                  </a:ext>
                </a:extLst>
              </p:cNvPr>
              <p:cNvGrpSpPr/>
              <p:nvPr/>
            </p:nvGrpSpPr>
            <p:grpSpPr>
              <a:xfrm>
                <a:off x="-1079260" y="-2167357"/>
                <a:ext cx="15288420" cy="9941541"/>
                <a:chOff x="-1079260" y="-2167357"/>
                <a:chExt cx="15288420" cy="9941541"/>
              </a:xfrm>
            </p:grpSpPr>
            <p:grpSp>
              <p:nvGrpSpPr>
                <p:cNvPr id="21" name="Gruppo 20">
                  <a:extLst>
                    <a:ext uri="{FF2B5EF4-FFF2-40B4-BE49-F238E27FC236}">
                      <a16:creationId xmlns:a16="http://schemas.microsoft.com/office/drawing/2014/main" id="{AB9F2ACE-1162-B78E-8D92-4415CB826C8D}"/>
                    </a:ext>
                  </a:extLst>
                </p:cNvPr>
                <p:cNvGrpSpPr/>
                <p:nvPr/>
              </p:nvGrpSpPr>
              <p:grpSpPr>
                <a:xfrm>
                  <a:off x="-1079260" y="-114961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88" name="Gruppo 87">
                    <a:extLst>
                      <a:ext uri="{FF2B5EF4-FFF2-40B4-BE49-F238E27FC236}">
                        <a16:creationId xmlns:a16="http://schemas.microsoft.com/office/drawing/2014/main" id="{F0F447D6-8832-D79A-EC56-8B69CAF3EA17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13" name="Figura a mano libera: forma 112">
                      <a:extLst>
                        <a:ext uri="{FF2B5EF4-FFF2-40B4-BE49-F238E27FC236}">
                          <a16:creationId xmlns:a16="http://schemas.microsoft.com/office/drawing/2014/main" id="{B440ADC4-837B-DDD4-2C3E-072CF77890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4" name="Figura a mano libera: forma 113">
                      <a:extLst>
                        <a:ext uri="{FF2B5EF4-FFF2-40B4-BE49-F238E27FC236}">
                          <a16:creationId xmlns:a16="http://schemas.microsoft.com/office/drawing/2014/main" id="{F6C489DA-CDC2-7595-1101-68A8119D9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5" name="Figura a mano libera: forma 114">
                      <a:extLst>
                        <a:ext uri="{FF2B5EF4-FFF2-40B4-BE49-F238E27FC236}">
                          <a16:creationId xmlns:a16="http://schemas.microsoft.com/office/drawing/2014/main" id="{0EDBF8A4-211C-3E10-517B-3388F8A35B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6" name="Figura a mano libera: forma 115">
                      <a:extLst>
                        <a:ext uri="{FF2B5EF4-FFF2-40B4-BE49-F238E27FC236}">
                          <a16:creationId xmlns:a16="http://schemas.microsoft.com/office/drawing/2014/main" id="{80386D8A-A254-B85C-D37D-56734C90E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7" name="Figura a mano libera: forma 116">
                      <a:extLst>
                        <a:ext uri="{FF2B5EF4-FFF2-40B4-BE49-F238E27FC236}">
                          <a16:creationId xmlns:a16="http://schemas.microsoft.com/office/drawing/2014/main" id="{85F001ED-86D6-197C-3D31-5B14B1A84C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8" name="Figura a mano libera: forma 117">
                      <a:extLst>
                        <a:ext uri="{FF2B5EF4-FFF2-40B4-BE49-F238E27FC236}">
                          <a16:creationId xmlns:a16="http://schemas.microsoft.com/office/drawing/2014/main" id="{908469CA-3561-BC95-C65B-72AEF32F20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9" name="Figura a mano libera: forma 118">
                      <a:extLst>
                        <a:ext uri="{FF2B5EF4-FFF2-40B4-BE49-F238E27FC236}">
                          <a16:creationId xmlns:a16="http://schemas.microsoft.com/office/drawing/2014/main" id="{4A5D6523-9D88-E7E0-FA11-27C47A98D5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89" name="Gruppo 88">
                    <a:extLst>
                      <a:ext uri="{FF2B5EF4-FFF2-40B4-BE49-F238E27FC236}">
                        <a16:creationId xmlns:a16="http://schemas.microsoft.com/office/drawing/2014/main" id="{D890A365-D2A8-8F00-FD3D-3E7D8C84A4AA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06" name="Figura a mano libera: forma 105">
                      <a:extLst>
                        <a:ext uri="{FF2B5EF4-FFF2-40B4-BE49-F238E27FC236}">
                          <a16:creationId xmlns:a16="http://schemas.microsoft.com/office/drawing/2014/main" id="{616CBE0A-FCDD-62DD-360A-B32006EC3C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7" name="Figura a mano libera: forma 106">
                      <a:extLst>
                        <a:ext uri="{FF2B5EF4-FFF2-40B4-BE49-F238E27FC236}">
                          <a16:creationId xmlns:a16="http://schemas.microsoft.com/office/drawing/2014/main" id="{E6460634-97F0-FFD3-5D3F-377171100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8" name="Figura a mano libera: forma 107">
                      <a:extLst>
                        <a:ext uri="{FF2B5EF4-FFF2-40B4-BE49-F238E27FC236}">
                          <a16:creationId xmlns:a16="http://schemas.microsoft.com/office/drawing/2014/main" id="{C448D3EF-A687-E2C6-9D8B-8370E4F4F6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9" name="Figura a mano libera: forma 108">
                      <a:extLst>
                        <a:ext uri="{FF2B5EF4-FFF2-40B4-BE49-F238E27FC236}">
                          <a16:creationId xmlns:a16="http://schemas.microsoft.com/office/drawing/2014/main" id="{9DF0180C-5743-6E07-C528-47FDA23C2B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0" name="Figura a mano libera: forma 109">
                      <a:extLst>
                        <a:ext uri="{FF2B5EF4-FFF2-40B4-BE49-F238E27FC236}">
                          <a16:creationId xmlns:a16="http://schemas.microsoft.com/office/drawing/2014/main" id="{30B0E267-5BDF-0BC7-2313-95289C4557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1" name="Figura a mano libera: forma 110">
                      <a:extLst>
                        <a:ext uri="{FF2B5EF4-FFF2-40B4-BE49-F238E27FC236}">
                          <a16:creationId xmlns:a16="http://schemas.microsoft.com/office/drawing/2014/main" id="{875D93C8-54CF-ECFB-7264-A037A630F2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2" name="Figura a mano libera: forma 111">
                      <a:extLst>
                        <a:ext uri="{FF2B5EF4-FFF2-40B4-BE49-F238E27FC236}">
                          <a16:creationId xmlns:a16="http://schemas.microsoft.com/office/drawing/2014/main" id="{58EC13EA-E460-FC5A-128C-DAF3E2DA05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90" name="Gruppo 89">
                    <a:extLst>
                      <a:ext uri="{FF2B5EF4-FFF2-40B4-BE49-F238E27FC236}">
                        <a16:creationId xmlns:a16="http://schemas.microsoft.com/office/drawing/2014/main" id="{7A441B19-C849-FD40-94BF-9C8B517BEFD2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99" name="Figura a mano libera: forma 98">
                      <a:extLst>
                        <a:ext uri="{FF2B5EF4-FFF2-40B4-BE49-F238E27FC236}">
                          <a16:creationId xmlns:a16="http://schemas.microsoft.com/office/drawing/2014/main" id="{0194F91B-3BAD-4185-A212-5632345FAD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0" name="Figura a mano libera: forma 99">
                      <a:extLst>
                        <a:ext uri="{FF2B5EF4-FFF2-40B4-BE49-F238E27FC236}">
                          <a16:creationId xmlns:a16="http://schemas.microsoft.com/office/drawing/2014/main" id="{70E9DDA9-8A61-2408-6997-FE24EF354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1" name="Figura a mano libera: forma 100">
                      <a:extLst>
                        <a:ext uri="{FF2B5EF4-FFF2-40B4-BE49-F238E27FC236}">
                          <a16:creationId xmlns:a16="http://schemas.microsoft.com/office/drawing/2014/main" id="{6288878C-6AAC-1E57-3FD7-9029B40E51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2" name="Figura a mano libera: forma 101">
                      <a:extLst>
                        <a:ext uri="{FF2B5EF4-FFF2-40B4-BE49-F238E27FC236}">
                          <a16:creationId xmlns:a16="http://schemas.microsoft.com/office/drawing/2014/main" id="{830918A2-5B9B-5AD2-C2CC-B3BE2BBC1D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3" name="Figura a mano libera: forma 102">
                      <a:extLst>
                        <a:ext uri="{FF2B5EF4-FFF2-40B4-BE49-F238E27FC236}">
                          <a16:creationId xmlns:a16="http://schemas.microsoft.com/office/drawing/2014/main" id="{091D720F-D6A4-B7C4-E259-2674179E35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4" name="Figura a mano libera: forma 103">
                      <a:extLst>
                        <a:ext uri="{FF2B5EF4-FFF2-40B4-BE49-F238E27FC236}">
                          <a16:creationId xmlns:a16="http://schemas.microsoft.com/office/drawing/2014/main" id="{41A6C1CA-BD20-3C0C-C017-6B2C9E9BE3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5" name="Figura a mano libera: forma 104">
                      <a:extLst>
                        <a:ext uri="{FF2B5EF4-FFF2-40B4-BE49-F238E27FC236}">
                          <a16:creationId xmlns:a16="http://schemas.microsoft.com/office/drawing/2014/main" id="{00742027-BBF4-3721-81AB-4692339B76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91" name="Gruppo 90">
                    <a:extLst>
                      <a:ext uri="{FF2B5EF4-FFF2-40B4-BE49-F238E27FC236}">
                        <a16:creationId xmlns:a16="http://schemas.microsoft.com/office/drawing/2014/main" id="{FA13E14F-EF43-39CC-2EDD-F12C2171E420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92" name="Figura a mano libera: forma 91">
                      <a:extLst>
                        <a:ext uri="{FF2B5EF4-FFF2-40B4-BE49-F238E27FC236}">
                          <a16:creationId xmlns:a16="http://schemas.microsoft.com/office/drawing/2014/main" id="{31EF8AC6-6AA7-2847-3FEA-C6D4FEA7B5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3" name="Figura a mano libera: forma 92">
                      <a:extLst>
                        <a:ext uri="{FF2B5EF4-FFF2-40B4-BE49-F238E27FC236}">
                          <a16:creationId xmlns:a16="http://schemas.microsoft.com/office/drawing/2014/main" id="{2F9232BA-7149-3C04-80EB-B8937B2D1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4" name="Figura a mano libera: forma 93">
                      <a:extLst>
                        <a:ext uri="{FF2B5EF4-FFF2-40B4-BE49-F238E27FC236}">
                          <a16:creationId xmlns:a16="http://schemas.microsoft.com/office/drawing/2014/main" id="{8628177C-FA7B-F078-64B6-56B5C7DF0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5" name="Figura a mano libera: forma 94">
                      <a:extLst>
                        <a:ext uri="{FF2B5EF4-FFF2-40B4-BE49-F238E27FC236}">
                          <a16:creationId xmlns:a16="http://schemas.microsoft.com/office/drawing/2014/main" id="{552AF0FB-98C5-9439-1F9B-6D392A8830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6" name="Figura a mano libera: forma 95">
                      <a:extLst>
                        <a:ext uri="{FF2B5EF4-FFF2-40B4-BE49-F238E27FC236}">
                          <a16:creationId xmlns:a16="http://schemas.microsoft.com/office/drawing/2014/main" id="{E13AAE86-A288-0D2A-0569-33C15AC758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7" name="Figura a mano libera: forma 96">
                      <a:extLst>
                        <a:ext uri="{FF2B5EF4-FFF2-40B4-BE49-F238E27FC236}">
                          <a16:creationId xmlns:a16="http://schemas.microsoft.com/office/drawing/2014/main" id="{16E98F23-B893-34B9-B730-D40B3E27A5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8" name="Figura a mano libera: forma 97">
                      <a:extLst>
                        <a:ext uri="{FF2B5EF4-FFF2-40B4-BE49-F238E27FC236}">
                          <a16:creationId xmlns:a16="http://schemas.microsoft.com/office/drawing/2014/main" id="{E15E9001-2012-7A34-9CA3-03367D1EC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22" name="Gruppo 21">
                  <a:extLst>
                    <a:ext uri="{FF2B5EF4-FFF2-40B4-BE49-F238E27FC236}">
                      <a16:creationId xmlns:a16="http://schemas.microsoft.com/office/drawing/2014/main" id="{7299ADE8-A7DE-E054-790A-6F148C36D080}"/>
                    </a:ext>
                  </a:extLst>
                </p:cNvPr>
                <p:cNvGrpSpPr/>
                <p:nvPr/>
              </p:nvGrpSpPr>
              <p:grpSpPr>
                <a:xfrm>
                  <a:off x="-910617" y="-100762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56" name="Gruppo 55">
                    <a:extLst>
                      <a:ext uri="{FF2B5EF4-FFF2-40B4-BE49-F238E27FC236}">
                        <a16:creationId xmlns:a16="http://schemas.microsoft.com/office/drawing/2014/main" id="{B45E3C3E-9B23-AB62-A25B-26080227A477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81" name="Figura a mano libera: forma 80">
                      <a:extLst>
                        <a:ext uri="{FF2B5EF4-FFF2-40B4-BE49-F238E27FC236}">
                          <a16:creationId xmlns:a16="http://schemas.microsoft.com/office/drawing/2014/main" id="{062ABD32-6D81-D344-ED3D-EB488B08FB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2" name="Figura a mano libera: forma 81">
                      <a:extLst>
                        <a:ext uri="{FF2B5EF4-FFF2-40B4-BE49-F238E27FC236}">
                          <a16:creationId xmlns:a16="http://schemas.microsoft.com/office/drawing/2014/main" id="{115815D5-2426-AF0C-7A7A-D58129EC84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3" name="Figura a mano libera: forma 82">
                      <a:extLst>
                        <a:ext uri="{FF2B5EF4-FFF2-40B4-BE49-F238E27FC236}">
                          <a16:creationId xmlns:a16="http://schemas.microsoft.com/office/drawing/2014/main" id="{23D297A8-C45F-9C52-FBBF-792E2301BA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4" name="Figura a mano libera: forma 83">
                      <a:extLst>
                        <a:ext uri="{FF2B5EF4-FFF2-40B4-BE49-F238E27FC236}">
                          <a16:creationId xmlns:a16="http://schemas.microsoft.com/office/drawing/2014/main" id="{85D0E88C-7EB3-2E97-35A9-7197858D08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5" name="Figura a mano libera: forma 84">
                      <a:extLst>
                        <a:ext uri="{FF2B5EF4-FFF2-40B4-BE49-F238E27FC236}">
                          <a16:creationId xmlns:a16="http://schemas.microsoft.com/office/drawing/2014/main" id="{9E5352ED-1D75-1AF8-DAD6-5384492B82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6" name="Figura a mano libera: forma 85">
                      <a:extLst>
                        <a:ext uri="{FF2B5EF4-FFF2-40B4-BE49-F238E27FC236}">
                          <a16:creationId xmlns:a16="http://schemas.microsoft.com/office/drawing/2014/main" id="{99245E49-44FD-5EB5-188D-269013C68C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7" name="Figura a mano libera: forma 86">
                      <a:extLst>
                        <a:ext uri="{FF2B5EF4-FFF2-40B4-BE49-F238E27FC236}">
                          <a16:creationId xmlns:a16="http://schemas.microsoft.com/office/drawing/2014/main" id="{639369BF-D821-6CAF-E973-F7045D11DE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7" name="Gruppo 56">
                    <a:extLst>
                      <a:ext uri="{FF2B5EF4-FFF2-40B4-BE49-F238E27FC236}">
                        <a16:creationId xmlns:a16="http://schemas.microsoft.com/office/drawing/2014/main" id="{A7AD2F7C-C818-4E68-95E8-50A0D59DFFA5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74" name="Figura a mano libera: forma 73">
                      <a:extLst>
                        <a:ext uri="{FF2B5EF4-FFF2-40B4-BE49-F238E27FC236}">
                          <a16:creationId xmlns:a16="http://schemas.microsoft.com/office/drawing/2014/main" id="{AA8A70F8-8A5D-AE38-41CF-AE886D2F9A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5" name="Figura a mano libera: forma 74">
                      <a:extLst>
                        <a:ext uri="{FF2B5EF4-FFF2-40B4-BE49-F238E27FC236}">
                          <a16:creationId xmlns:a16="http://schemas.microsoft.com/office/drawing/2014/main" id="{9EF8F3B8-90BC-C996-D574-21671C6DC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6" name="Figura a mano libera: forma 75">
                      <a:extLst>
                        <a:ext uri="{FF2B5EF4-FFF2-40B4-BE49-F238E27FC236}">
                          <a16:creationId xmlns:a16="http://schemas.microsoft.com/office/drawing/2014/main" id="{784806A7-7146-A79D-79FD-6896C61D5E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7" name="Figura a mano libera: forma 76">
                      <a:extLst>
                        <a:ext uri="{FF2B5EF4-FFF2-40B4-BE49-F238E27FC236}">
                          <a16:creationId xmlns:a16="http://schemas.microsoft.com/office/drawing/2014/main" id="{7875D135-A7B8-506D-11E5-762C655703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8" name="Figura a mano libera: forma 77">
                      <a:extLst>
                        <a:ext uri="{FF2B5EF4-FFF2-40B4-BE49-F238E27FC236}">
                          <a16:creationId xmlns:a16="http://schemas.microsoft.com/office/drawing/2014/main" id="{DBE8E6D8-B76C-B7C8-10A5-3CBB2FB21F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9" name="Figura a mano libera: forma 78">
                      <a:extLst>
                        <a:ext uri="{FF2B5EF4-FFF2-40B4-BE49-F238E27FC236}">
                          <a16:creationId xmlns:a16="http://schemas.microsoft.com/office/drawing/2014/main" id="{77775A34-C7A2-7202-B2FD-9B3EECB11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0" name="Figura a mano libera: forma 79">
                      <a:extLst>
                        <a:ext uri="{FF2B5EF4-FFF2-40B4-BE49-F238E27FC236}">
                          <a16:creationId xmlns:a16="http://schemas.microsoft.com/office/drawing/2014/main" id="{52D54098-25E3-ABE0-AB62-84E2CA602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8" name="Gruppo 57">
                    <a:extLst>
                      <a:ext uri="{FF2B5EF4-FFF2-40B4-BE49-F238E27FC236}">
                        <a16:creationId xmlns:a16="http://schemas.microsoft.com/office/drawing/2014/main" id="{C85F670E-A00F-CAD1-5661-1610A64F1B74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67" name="Figura a mano libera: forma 66">
                      <a:extLst>
                        <a:ext uri="{FF2B5EF4-FFF2-40B4-BE49-F238E27FC236}">
                          <a16:creationId xmlns:a16="http://schemas.microsoft.com/office/drawing/2014/main" id="{183F3D03-5C63-C3B8-416E-CD4C65F1B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8" name="Figura a mano libera: forma 67">
                      <a:extLst>
                        <a:ext uri="{FF2B5EF4-FFF2-40B4-BE49-F238E27FC236}">
                          <a16:creationId xmlns:a16="http://schemas.microsoft.com/office/drawing/2014/main" id="{52C29F48-C317-606F-E2D7-E1505BB7E1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9" name="Figura a mano libera: forma 68">
                      <a:extLst>
                        <a:ext uri="{FF2B5EF4-FFF2-40B4-BE49-F238E27FC236}">
                          <a16:creationId xmlns:a16="http://schemas.microsoft.com/office/drawing/2014/main" id="{1B270189-FDC6-BECA-E87E-DC2912EBD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0" name="Figura a mano libera: forma 69">
                      <a:extLst>
                        <a:ext uri="{FF2B5EF4-FFF2-40B4-BE49-F238E27FC236}">
                          <a16:creationId xmlns:a16="http://schemas.microsoft.com/office/drawing/2014/main" id="{73390C8D-5249-899F-5CB8-CB36A467D3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1" name="Figura a mano libera: forma 70">
                      <a:extLst>
                        <a:ext uri="{FF2B5EF4-FFF2-40B4-BE49-F238E27FC236}">
                          <a16:creationId xmlns:a16="http://schemas.microsoft.com/office/drawing/2014/main" id="{FA2D5BBB-241A-D576-A5E9-420FA1CB8A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2" name="Figura a mano libera: forma 71">
                      <a:extLst>
                        <a:ext uri="{FF2B5EF4-FFF2-40B4-BE49-F238E27FC236}">
                          <a16:creationId xmlns:a16="http://schemas.microsoft.com/office/drawing/2014/main" id="{1C3DC1A7-D039-F4D0-3CF2-874C8DFDE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3" name="Figura a mano libera: forma 72">
                      <a:extLst>
                        <a:ext uri="{FF2B5EF4-FFF2-40B4-BE49-F238E27FC236}">
                          <a16:creationId xmlns:a16="http://schemas.microsoft.com/office/drawing/2014/main" id="{628A095A-4AF2-BA55-C4B4-89B1BAF271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9" name="Gruppo 58">
                    <a:extLst>
                      <a:ext uri="{FF2B5EF4-FFF2-40B4-BE49-F238E27FC236}">
                        <a16:creationId xmlns:a16="http://schemas.microsoft.com/office/drawing/2014/main" id="{CC2729B6-3169-C758-B9DE-188FE0ABE242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60" name="Figura a mano libera: forma 59">
                      <a:extLst>
                        <a:ext uri="{FF2B5EF4-FFF2-40B4-BE49-F238E27FC236}">
                          <a16:creationId xmlns:a16="http://schemas.microsoft.com/office/drawing/2014/main" id="{C0821DF8-F575-5CF1-AC5A-BC6BCB080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1" name="Figura a mano libera: forma 60">
                      <a:extLst>
                        <a:ext uri="{FF2B5EF4-FFF2-40B4-BE49-F238E27FC236}">
                          <a16:creationId xmlns:a16="http://schemas.microsoft.com/office/drawing/2014/main" id="{72EA944F-42EA-1ED6-2BA6-696160317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2" name="Figura a mano libera: forma 61">
                      <a:extLst>
                        <a:ext uri="{FF2B5EF4-FFF2-40B4-BE49-F238E27FC236}">
                          <a16:creationId xmlns:a16="http://schemas.microsoft.com/office/drawing/2014/main" id="{F1721673-196C-3416-430C-2599E1ABB2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3" name="Figura a mano libera: forma 62">
                      <a:extLst>
                        <a:ext uri="{FF2B5EF4-FFF2-40B4-BE49-F238E27FC236}">
                          <a16:creationId xmlns:a16="http://schemas.microsoft.com/office/drawing/2014/main" id="{8CC1A292-B5E9-F215-73CA-B05452128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4" name="Figura a mano libera: forma 63">
                      <a:extLst>
                        <a:ext uri="{FF2B5EF4-FFF2-40B4-BE49-F238E27FC236}">
                          <a16:creationId xmlns:a16="http://schemas.microsoft.com/office/drawing/2014/main" id="{BDB8B5CC-7DD6-3029-56D5-56D6C2EE4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5" name="Figura a mano libera: forma 64">
                      <a:extLst>
                        <a:ext uri="{FF2B5EF4-FFF2-40B4-BE49-F238E27FC236}">
                          <a16:creationId xmlns:a16="http://schemas.microsoft.com/office/drawing/2014/main" id="{9D5F9DBB-725C-BBE5-A406-140CA51409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6" name="Figura a mano libera: forma 65">
                      <a:extLst>
                        <a:ext uri="{FF2B5EF4-FFF2-40B4-BE49-F238E27FC236}">
                          <a16:creationId xmlns:a16="http://schemas.microsoft.com/office/drawing/2014/main" id="{5951483A-6EC8-E2D8-648D-B67D5AD71C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23" name="Gruppo 22">
                  <a:extLst>
                    <a:ext uri="{FF2B5EF4-FFF2-40B4-BE49-F238E27FC236}">
                      <a16:creationId xmlns:a16="http://schemas.microsoft.com/office/drawing/2014/main" id="{9C8BEEE0-0F22-4AC3-D4CD-E5761DA2BB2E}"/>
                    </a:ext>
                  </a:extLst>
                </p:cNvPr>
                <p:cNvGrpSpPr/>
                <p:nvPr/>
              </p:nvGrpSpPr>
              <p:grpSpPr>
                <a:xfrm>
                  <a:off x="1034265" y="-2167357"/>
                  <a:ext cx="13174895" cy="7985964"/>
                  <a:chOff x="152400" y="-665226"/>
                  <a:chExt cx="13018541" cy="7662374"/>
                </a:xfrm>
              </p:grpSpPr>
              <p:grpSp>
                <p:nvGrpSpPr>
                  <p:cNvPr id="24" name="Gruppo 23">
                    <a:extLst>
                      <a:ext uri="{FF2B5EF4-FFF2-40B4-BE49-F238E27FC236}">
                        <a16:creationId xmlns:a16="http://schemas.microsoft.com/office/drawing/2014/main" id="{D4741208-E746-8637-C507-EF9783DBB035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49" name="Figura a mano libera: forma 48">
                      <a:extLst>
                        <a:ext uri="{FF2B5EF4-FFF2-40B4-BE49-F238E27FC236}">
                          <a16:creationId xmlns:a16="http://schemas.microsoft.com/office/drawing/2014/main" id="{00D4DCD0-8785-88B5-D785-740D3955D8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0" name="Figura a mano libera: forma 49">
                      <a:extLst>
                        <a:ext uri="{FF2B5EF4-FFF2-40B4-BE49-F238E27FC236}">
                          <a16:creationId xmlns:a16="http://schemas.microsoft.com/office/drawing/2014/main" id="{C5943451-CAF5-2C85-751F-6F54D032C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1" name="Figura a mano libera: forma 50">
                      <a:extLst>
                        <a:ext uri="{FF2B5EF4-FFF2-40B4-BE49-F238E27FC236}">
                          <a16:creationId xmlns:a16="http://schemas.microsoft.com/office/drawing/2014/main" id="{89178F24-9AEE-54CE-A8F4-7E45E5B6B4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2" name="Figura a mano libera: forma 51">
                      <a:extLst>
                        <a:ext uri="{FF2B5EF4-FFF2-40B4-BE49-F238E27FC236}">
                          <a16:creationId xmlns:a16="http://schemas.microsoft.com/office/drawing/2014/main" id="{401B227B-5A9A-AC5A-DB46-5B48EB7E33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3" name="Figura a mano libera: forma 52">
                      <a:extLst>
                        <a:ext uri="{FF2B5EF4-FFF2-40B4-BE49-F238E27FC236}">
                          <a16:creationId xmlns:a16="http://schemas.microsoft.com/office/drawing/2014/main" id="{CFBEF390-178A-A319-00C9-D0372CCD14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4" name="Figura a mano libera: forma 53">
                      <a:extLst>
                        <a:ext uri="{FF2B5EF4-FFF2-40B4-BE49-F238E27FC236}">
                          <a16:creationId xmlns:a16="http://schemas.microsoft.com/office/drawing/2014/main" id="{AD5A5E7D-27B8-9453-9644-1ACED821D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5" name="Figura a mano libera: forma 54">
                      <a:extLst>
                        <a:ext uri="{FF2B5EF4-FFF2-40B4-BE49-F238E27FC236}">
                          <a16:creationId xmlns:a16="http://schemas.microsoft.com/office/drawing/2014/main" id="{8C5C041C-BA52-698E-18B8-981FDCEAA4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" name="Gruppo 24">
                    <a:extLst>
                      <a:ext uri="{FF2B5EF4-FFF2-40B4-BE49-F238E27FC236}">
                        <a16:creationId xmlns:a16="http://schemas.microsoft.com/office/drawing/2014/main" id="{2E83191C-9199-0855-1CB7-2324F799C6BE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42" name="Figura a mano libera: forma 41">
                      <a:extLst>
                        <a:ext uri="{FF2B5EF4-FFF2-40B4-BE49-F238E27FC236}">
                          <a16:creationId xmlns:a16="http://schemas.microsoft.com/office/drawing/2014/main" id="{BEFCDA6A-55DC-D29F-89BF-D5A45C8C49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3" name="Figura a mano libera: forma 42">
                      <a:extLst>
                        <a:ext uri="{FF2B5EF4-FFF2-40B4-BE49-F238E27FC236}">
                          <a16:creationId xmlns:a16="http://schemas.microsoft.com/office/drawing/2014/main" id="{B4B5427A-C305-8790-EEB8-D9874FE513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4" name="Figura a mano libera: forma 43">
                      <a:extLst>
                        <a:ext uri="{FF2B5EF4-FFF2-40B4-BE49-F238E27FC236}">
                          <a16:creationId xmlns:a16="http://schemas.microsoft.com/office/drawing/2014/main" id="{77012EC8-2F7D-3567-9AC4-4D41192E44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5" name="Figura a mano libera: forma 44">
                      <a:extLst>
                        <a:ext uri="{FF2B5EF4-FFF2-40B4-BE49-F238E27FC236}">
                          <a16:creationId xmlns:a16="http://schemas.microsoft.com/office/drawing/2014/main" id="{F6EC46AC-0C74-44F1-AEED-8CC431B05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6" name="Figura a mano libera: forma 45">
                      <a:extLst>
                        <a:ext uri="{FF2B5EF4-FFF2-40B4-BE49-F238E27FC236}">
                          <a16:creationId xmlns:a16="http://schemas.microsoft.com/office/drawing/2014/main" id="{875B961D-45E9-4F5B-24AA-481088BB04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7" name="Figura a mano libera: forma 46">
                      <a:extLst>
                        <a:ext uri="{FF2B5EF4-FFF2-40B4-BE49-F238E27FC236}">
                          <a16:creationId xmlns:a16="http://schemas.microsoft.com/office/drawing/2014/main" id="{D2704111-BAC7-2A37-5DD9-6380FD496B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8" name="Figura a mano libera: forma 47">
                      <a:extLst>
                        <a:ext uri="{FF2B5EF4-FFF2-40B4-BE49-F238E27FC236}">
                          <a16:creationId xmlns:a16="http://schemas.microsoft.com/office/drawing/2014/main" id="{DD47E45C-B915-29A8-4D8B-0B9475456B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6" name="Gruppo 25">
                    <a:extLst>
                      <a:ext uri="{FF2B5EF4-FFF2-40B4-BE49-F238E27FC236}">
                        <a16:creationId xmlns:a16="http://schemas.microsoft.com/office/drawing/2014/main" id="{2163C287-5F72-6EFB-B8C8-8E2B5E80C99E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35" name="Figura a mano libera: forma 34">
                      <a:extLst>
                        <a:ext uri="{FF2B5EF4-FFF2-40B4-BE49-F238E27FC236}">
                          <a16:creationId xmlns:a16="http://schemas.microsoft.com/office/drawing/2014/main" id="{F361AD7C-ACC1-FA8B-C8D8-988721F0F0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6" name="Figura a mano libera: forma 35">
                      <a:extLst>
                        <a:ext uri="{FF2B5EF4-FFF2-40B4-BE49-F238E27FC236}">
                          <a16:creationId xmlns:a16="http://schemas.microsoft.com/office/drawing/2014/main" id="{3AB7B77C-441E-3374-DF20-A6964563EA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7" name="Figura a mano libera: forma 36">
                      <a:extLst>
                        <a:ext uri="{FF2B5EF4-FFF2-40B4-BE49-F238E27FC236}">
                          <a16:creationId xmlns:a16="http://schemas.microsoft.com/office/drawing/2014/main" id="{29BDA565-20A2-5078-7671-E8C885389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8" name="Figura a mano libera: forma 37">
                      <a:extLst>
                        <a:ext uri="{FF2B5EF4-FFF2-40B4-BE49-F238E27FC236}">
                          <a16:creationId xmlns:a16="http://schemas.microsoft.com/office/drawing/2014/main" id="{B4529009-873E-A4F6-2483-2B2E3921EF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9" name="Figura a mano libera: forma 38">
                      <a:extLst>
                        <a:ext uri="{FF2B5EF4-FFF2-40B4-BE49-F238E27FC236}">
                          <a16:creationId xmlns:a16="http://schemas.microsoft.com/office/drawing/2014/main" id="{2A1555A4-FA71-A93F-AEFF-85D316D29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0" name="Figura a mano libera: forma 39">
                      <a:extLst>
                        <a:ext uri="{FF2B5EF4-FFF2-40B4-BE49-F238E27FC236}">
                          <a16:creationId xmlns:a16="http://schemas.microsoft.com/office/drawing/2014/main" id="{29FBAB19-DB3A-76EB-3273-EDE79B6B4D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1" name="Figura a mano libera: forma 40">
                      <a:extLst>
                        <a:ext uri="{FF2B5EF4-FFF2-40B4-BE49-F238E27FC236}">
                          <a16:creationId xmlns:a16="http://schemas.microsoft.com/office/drawing/2014/main" id="{6AD7EB23-3C44-672B-863E-A2C33D106B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7" name="Gruppo 26">
                    <a:extLst>
                      <a:ext uri="{FF2B5EF4-FFF2-40B4-BE49-F238E27FC236}">
                        <a16:creationId xmlns:a16="http://schemas.microsoft.com/office/drawing/2014/main" id="{B31C014A-6C79-EA8C-F283-314160A2BC94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8" name="Figura a mano libera: forma 27">
                      <a:extLst>
                        <a:ext uri="{FF2B5EF4-FFF2-40B4-BE49-F238E27FC236}">
                          <a16:creationId xmlns:a16="http://schemas.microsoft.com/office/drawing/2014/main" id="{37048C11-B929-41DD-3CA5-F86F16F8F2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9" name="Figura a mano libera: forma 28">
                      <a:extLst>
                        <a:ext uri="{FF2B5EF4-FFF2-40B4-BE49-F238E27FC236}">
                          <a16:creationId xmlns:a16="http://schemas.microsoft.com/office/drawing/2014/main" id="{E05F0964-7889-13E6-1064-53BF0E526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0" name="Figura a mano libera: forma 29">
                      <a:extLst>
                        <a:ext uri="{FF2B5EF4-FFF2-40B4-BE49-F238E27FC236}">
                          <a16:creationId xmlns:a16="http://schemas.microsoft.com/office/drawing/2014/main" id="{09B7C1C6-A2CF-69D2-CB1D-71A3636E55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1" name="Figura a mano libera: forma 30">
                      <a:extLst>
                        <a:ext uri="{FF2B5EF4-FFF2-40B4-BE49-F238E27FC236}">
                          <a16:creationId xmlns:a16="http://schemas.microsoft.com/office/drawing/2014/main" id="{75068D70-79EE-D2A3-E647-27D54C6F2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2" name="Figura a mano libera: forma 31">
                      <a:extLst>
                        <a:ext uri="{FF2B5EF4-FFF2-40B4-BE49-F238E27FC236}">
                          <a16:creationId xmlns:a16="http://schemas.microsoft.com/office/drawing/2014/main" id="{FFE3ED37-F2E6-46C2-8232-75AB4082BB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3" name="Figura a mano libera: forma 32">
                      <a:extLst>
                        <a:ext uri="{FF2B5EF4-FFF2-40B4-BE49-F238E27FC236}">
                          <a16:creationId xmlns:a16="http://schemas.microsoft.com/office/drawing/2014/main" id="{F14DCB3F-FE82-65BD-CDE1-33802808B3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4" name="Figura a mano libera: forma 33">
                      <a:extLst>
                        <a:ext uri="{FF2B5EF4-FFF2-40B4-BE49-F238E27FC236}">
                          <a16:creationId xmlns:a16="http://schemas.microsoft.com/office/drawing/2014/main" id="{5CC0A512-126F-1508-C216-F0399DC4AD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B3BFE05-1804-ABAA-BBCE-272F839F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ook Antiqua" panose="02040602050305030304" pitchFamily="18" charset="0"/>
              </a:rPr>
              <a:t>Previsione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0500DD-5894-74C3-47A6-2602A13A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746" y="1978025"/>
            <a:ext cx="3343564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Book Antiqua" panose="02040602050305030304" pitchFamily="18" charset="0"/>
              </a:rPr>
              <a:t>Algoritmi euristici</a:t>
            </a:r>
          </a:p>
          <a:p>
            <a:r>
              <a:rPr lang="it-IT" dirty="0">
                <a:latin typeface="Book Antiqua" panose="02040602050305030304" pitchFamily="18" charset="0"/>
              </a:rPr>
              <a:t>Previsione basata su periodicità	 dei picchi </a:t>
            </a:r>
          </a:p>
          <a:p>
            <a:r>
              <a:rPr lang="it-IT" dirty="0">
                <a:latin typeface="Book Antiqua" panose="02040602050305030304" pitchFamily="18" charset="0"/>
              </a:rPr>
              <a:t>Media pesata su storico passato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B5E8484-CB6B-BD74-26BC-F624081147C8}"/>
              </a:ext>
            </a:extLst>
          </p:cNvPr>
          <p:cNvGrpSpPr/>
          <p:nvPr/>
        </p:nvGrpSpPr>
        <p:grpSpPr>
          <a:xfrm>
            <a:off x="9987459" y="-1284"/>
            <a:ext cx="1637935" cy="6859287"/>
            <a:chOff x="9858767" y="-1284"/>
            <a:chExt cx="1637935" cy="6859287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A651E921-8025-A18A-E9A4-391AC91DBBB2}"/>
                </a:ext>
              </a:extLst>
            </p:cNvPr>
            <p:cNvGrpSpPr/>
            <p:nvPr/>
          </p:nvGrpSpPr>
          <p:grpSpPr>
            <a:xfrm rot="5400000">
              <a:off x="7248091" y="2609392"/>
              <a:ext cx="6859287" cy="1637935"/>
              <a:chOff x="838200" y="3748779"/>
              <a:chExt cx="10452947" cy="1836102"/>
            </a:xfrm>
          </p:grpSpPr>
          <p:cxnSp>
            <p:nvCxnSpPr>
              <p:cNvPr id="8" name="Connettore 2 7">
                <a:extLst>
                  <a:ext uri="{FF2B5EF4-FFF2-40B4-BE49-F238E27FC236}">
                    <a16:creationId xmlns:a16="http://schemas.microsoft.com/office/drawing/2014/main" id="{0D00D151-2C1F-1C06-43DC-50EDD8F3C9FD}"/>
                  </a:ext>
                </a:extLst>
              </p:cNvPr>
              <p:cNvCxnSpPr/>
              <p:nvPr/>
            </p:nvCxnSpPr>
            <p:spPr>
              <a:xfrm>
                <a:off x="838200" y="4666827"/>
                <a:ext cx="1045294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91674DA6-1C31-816D-AD67-1494C6D9103C}"/>
                  </a:ext>
                </a:extLst>
              </p:cNvPr>
              <p:cNvSpPr/>
              <p:nvPr/>
            </p:nvSpPr>
            <p:spPr>
              <a:xfrm rot="16200000">
                <a:off x="6697301" y="3373730"/>
                <a:ext cx="1836102" cy="25862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latin typeface="Book Antiqua" panose="02040602050305030304" pitchFamily="18" charset="0"/>
                  </a:rPr>
                  <a:t>Previsione</a:t>
                </a:r>
                <a:endParaRPr lang="it-IT" dirty="0"/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1F82B76-0D01-ED3B-7FBA-1F64728DB939}"/>
                  </a:ext>
                </a:extLst>
              </p:cNvPr>
              <p:cNvSpPr/>
              <p:nvPr/>
            </p:nvSpPr>
            <p:spPr>
              <a:xfrm>
                <a:off x="2679004" y="4200345"/>
                <a:ext cx="1176074" cy="932967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6852BA79-51F2-818E-1BD2-327C96BC8F64}"/>
                </a:ext>
              </a:extLst>
            </p:cNvPr>
            <p:cNvSpPr/>
            <p:nvPr/>
          </p:nvSpPr>
          <p:spPr>
            <a:xfrm rot="5400000">
              <a:off x="10291863" y="2351387"/>
              <a:ext cx="771747" cy="83227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AEA0047-BCBA-40A0-F4BA-558216B25D94}"/>
              </a:ext>
            </a:extLst>
          </p:cNvPr>
          <p:cNvGrpSpPr/>
          <p:nvPr/>
        </p:nvGrpSpPr>
        <p:grpSpPr>
          <a:xfrm>
            <a:off x="8866293" y="90359"/>
            <a:ext cx="3203787" cy="549532"/>
            <a:chOff x="7326409" y="131505"/>
            <a:chExt cx="4619147" cy="79894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07747BC-AFDE-556F-1241-F064F22DF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817" y="282374"/>
              <a:ext cx="1546412" cy="520706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B48CA556-9ABE-5EEE-744C-5BC1FD2A7C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32" t="31275" r="28198" b="31078"/>
            <a:stretch/>
          </p:blipFill>
          <p:spPr bwMode="auto">
            <a:xfrm>
              <a:off x="10320617" y="131505"/>
              <a:ext cx="1624939" cy="798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7829B744-EABB-C648-19C4-C9CF18F3C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6409" y="155004"/>
              <a:ext cx="775446" cy="7754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</p:pic>
      </p:grpSp>
      <p:sp>
        <p:nvSpPr>
          <p:cNvPr id="350" name="Segnaposto contenuto 2">
            <a:extLst>
              <a:ext uri="{FF2B5EF4-FFF2-40B4-BE49-F238E27FC236}">
                <a16:creationId xmlns:a16="http://schemas.microsoft.com/office/drawing/2014/main" id="{F312B339-9643-4959-0917-D17F51B35A02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171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>
                <a:latin typeface="Book Antiqua" panose="02040602050305030304" pitchFamily="18" charset="0"/>
              </a:rPr>
              <a:t>Modelli di ML:</a:t>
            </a:r>
          </a:p>
          <a:p>
            <a:r>
              <a:rPr lang="it-IT" dirty="0">
                <a:latin typeface="Book Antiqua" panose="02040602050305030304" pitchFamily="18" charset="0"/>
              </a:rPr>
              <a:t>Regressioni lineari</a:t>
            </a:r>
          </a:p>
          <a:p>
            <a:r>
              <a:rPr lang="it-IT" dirty="0">
                <a:latin typeface="Book Antiqua" panose="02040602050305030304" pitchFamily="18" charset="0"/>
              </a:rPr>
              <a:t>Alberi di decisione</a:t>
            </a:r>
          </a:p>
          <a:p>
            <a:r>
              <a:rPr lang="it-IT" dirty="0">
                <a:latin typeface="Book Antiqua" panose="02040602050305030304" pitchFamily="18" charset="0"/>
              </a:rPr>
              <a:t>Random </a:t>
            </a:r>
            <a:r>
              <a:rPr lang="it-IT" dirty="0" err="1">
                <a:latin typeface="Book Antiqua" panose="02040602050305030304" pitchFamily="18" charset="0"/>
              </a:rPr>
              <a:t>forest</a:t>
            </a:r>
            <a:endParaRPr lang="it-IT" dirty="0">
              <a:latin typeface="Book Antiqua" panose="02040602050305030304" pitchFamily="18" charset="0"/>
            </a:endParaRPr>
          </a:p>
          <a:p>
            <a:endParaRPr lang="it-IT" dirty="0"/>
          </a:p>
        </p:txBody>
      </p:sp>
      <p:pic>
        <p:nvPicPr>
          <p:cNvPr id="352" name="Immagine 351">
            <a:extLst>
              <a:ext uri="{FF2B5EF4-FFF2-40B4-BE49-F238E27FC236}">
                <a16:creationId xmlns:a16="http://schemas.microsoft.com/office/drawing/2014/main" id="{42BA8DA4-F264-AF56-6F78-900E764F2C8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53"/>
          <a:stretch/>
        </p:blipFill>
        <p:spPr>
          <a:xfrm>
            <a:off x="5581681" y="4959927"/>
            <a:ext cx="4092925" cy="1244413"/>
          </a:xfrm>
          <a:prstGeom prst="rect">
            <a:avLst/>
          </a:prstGeom>
        </p:spPr>
      </p:pic>
      <p:pic>
        <p:nvPicPr>
          <p:cNvPr id="353" name="Immagine 352">
            <a:extLst>
              <a:ext uri="{FF2B5EF4-FFF2-40B4-BE49-F238E27FC236}">
                <a16:creationId xmlns:a16="http://schemas.microsoft.com/office/drawing/2014/main" id="{FBD8A202-57CD-0826-333A-3934B367E4E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92"/>
          <a:stretch/>
        </p:blipFill>
        <p:spPr>
          <a:xfrm>
            <a:off x="5421746" y="4834904"/>
            <a:ext cx="637918" cy="1244413"/>
          </a:xfrm>
          <a:prstGeom prst="rect">
            <a:avLst/>
          </a:prstGeom>
        </p:spPr>
      </p:pic>
      <p:sp>
        <p:nvSpPr>
          <p:cNvPr id="354" name="Rettangolo 353">
            <a:extLst>
              <a:ext uri="{FF2B5EF4-FFF2-40B4-BE49-F238E27FC236}">
                <a16:creationId xmlns:a16="http://schemas.microsoft.com/office/drawing/2014/main" id="{F0044048-ADA4-D9A8-8AEA-5F27D941B268}"/>
              </a:ext>
            </a:extLst>
          </p:cNvPr>
          <p:cNvSpPr/>
          <p:nvPr/>
        </p:nvSpPr>
        <p:spPr>
          <a:xfrm>
            <a:off x="10407010" y="1150667"/>
            <a:ext cx="771747" cy="83227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latin typeface="Book Antiqua" panose="02040602050305030304" pitchFamily="18" charset="0"/>
              </a:rPr>
              <a:t>Modello di previsione</a:t>
            </a:r>
            <a:endParaRPr lang="it-IT" sz="900" dirty="0"/>
          </a:p>
        </p:txBody>
      </p:sp>
    </p:spTree>
    <p:extLst>
      <p:ext uri="{BB962C8B-B14F-4D97-AF65-F5344CB8AC3E}">
        <p14:creationId xmlns:p14="http://schemas.microsoft.com/office/powerpoint/2010/main" val="102422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EF516-328F-2DDB-1E6D-F9D97DC0C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1D8A41B5-68BF-E3A7-B12D-6632026C2865}"/>
              </a:ext>
            </a:extLst>
          </p:cNvPr>
          <p:cNvGrpSpPr/>
          <p:nvPr/>
        </p:nvGrpSpPr>
        <p:grpSpPr>
          <a:xfrm>
            <a:off x="-1131871" y="-2311050"/>
            <a:ext cx="15793879" cy="10067815"/>
            <a:chOff x="-1131871" y="-2311050"/>
            <a:chExt cx="15793879" cy="10067815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78DCD188-BFA9-0990-3D4B-87F53DA3F1F5}"/>
                </a:ext>
              </a:extLst>
            </p:cNvPr>
            <p:cNvGrpSpPr/>
            <p:nvPr/>
          </p:nvGrpSpPr>
          <p:grpSpPr>
            <a:xfrm>
              <a:off x="-679023" y="-2184776"/>
              <a:ext cx="15341031" cy="9941541"/>
              <a:chOff x="-1131871" y="-2167357"/>
              <a:chExt cx="15341031" cy="9941541"/>
            </a:xfrm>
          </p:grpSpPr>
          <p:grpSp>
            <p:nvGrpSpPr>
              <p:cNvPr id="183" name="Gruppo 182">
                <a:extLst>
                  <a:ext uri="{FF2B5EF4-FFF2-40B4-BE49-F238E27FC236}">
                    <a16:creationId xmlns:a16="http://schemas.microsoft.com/office/drawing/2014/main" id="{3C45F91D-99A7-BC94-AC10-7581DDF67579}"/>
                  </a:ext>
                </a:extLst>
              </p:cNvPr>
              <p:cNvGrpSpPr/>
              <p:nvPr/>
            </p:nvGrpSpPr>
            <p:grpSpPr>
              <a:xfrm>
                <a:off x="-1131871" y="-1065918"/>
                <a:ext cx="14406081" cy="8781810"/>
                <a:chOff x="152400" y="-665226"/>
                <a:chExt cx="13018541" cy="7662374"/>
              </a:xfrm>
            </p:grpSpPr>
            <p:grpSp>
              <p:nvGrpSpPr>
                <p:cNvPr id="317" name="Gruppo 316">
                  <a:extLst>
                    <a:ext uri="{FF2B5EF4-FFF2-40B4-BE49-F238E27FC236}">
                      <a16:creationId xmlns:a16="http://schemas.microsoft.com/office/drawing/2014/main" id="{16E98ED2-CFA9-C378-692F-C13FB6BCB857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42" name="Figura a mano libera: forma 341">
                    <a:extLst>
                      <a:ext uri="{FF2B5EF4-FFF2-40B4-BE49-F238E27FC236}">
                        <a16:creationId xmlns:a16="http://schemas.microsoft.com/office/drawing/2014/main" id="{128F9AC0-1B49-C425-3FB4-283FF57B293C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3" name="Figura a mano libera: forma 342">
                    <a:extLst>
                      <a:ext uri="{FF2B5EF4-FFF2-40B4-BE49-F238E27FC236}">
                        <a16:creationId xmlns:a16="http://schemas.microsoft.com/office/drawing/2014/main" id="{776C8A71-72C1-62F2-B51A-5DC15808923D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4" name="Figura a mano libera: forma 343">
                    <a:extLst>
                      <a:ext uri="{FF2B5EF4-FFF2-40B4-BE49-F238E27FC236}">
                        <a16:creationId xmlns:a16="http://schemas.microsoft.com/office/drawing/2014/main" id="{B7D69087-B74C-0AC2-8B14-FF5D2A47DBB0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5" name="Figura a mano libera: forma 344">
                    <a:extLst>
                      <a:ext uri="{FF2B5EF4-FFF2-40B4-BE49-F238E27FC236}">
                        <a16:creationId xmlns:a16="http://schemas.microsoft.com/office/drawing/2014/main" id="{C8DF4005-D02D-7613-1FCA-012406176B3F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6" name="Figura a mano libera: forma 345">
                    <a:extLst>
                      <a:ext uri="{FF2B5EF4-FFF2-40B4-BE49-F238E27FC236}">
                        <a16:creationId xmlns:a16="http://schemas.microsoft.com/office/drawing/2014/main" id="{83237A9C-516F-9E79-6628-38B0D0A7B59F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7" name="Figura a mano libera: forma 346">
                    <a:extLst>
                      <a:ext uri="{FF2B5EF4-FFF2-40B4-BE49-F238E27FC236}">
                        <a16:creationId xmlns:a16="http://schemas.microsoft.com/office/drawing/2014/main" id="{994C73A1-6232-8130-1664-B96C58399DA5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8" name="Figura a mano libera: forma 347">
                    <a:extLst>
                      <a:ext uri="{FF2B5EF4-FFF2-40B4-BE49-F238E27FC236}">
                        <a16:creationId xmlns:a16="http://schemas.microsoft.com/office/drawing/2014/main" id="{461D2DBE-78CE-1C18-D32C-C50A39532CEF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18" name="Gruppo 317">
                  <a:extLst>
                    <a:ext uri="{FF2B5EF4-FFF2-40B4-BE49-F238E27FC236}">
                      <a16:creationId xmlns:a16="http://schemas.microsoft.com/office/drawing/2014/main" id="{3E8C3DB6-4623-80B3-79A2-C7409794AD7A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35" name="Figura a mano libera: forma 334">
                    <a:extLst>
                      <a:ext uri="{FF2B5EF4-FFF2-40B4-BE49-F238E27FC236}">
                        <a16:creationId xmlns:a16="http://schemas.microsoft.com/office/drawing/2014/main" id="{C715FA5A-0B8B-AEAA-A978-329FA4C7CEAA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6" name="Figura a mano libera: forma 335">
                    <a:extLst>
                      <a:ext uri="{FF2B5EF4-FFF2-40B4-BE49-F238E27FC236}">
                        <a16:creationId xmlns:a16="http://schemas.microsoft.com/office/drawing/2014/main" id="{8D865CD4-BEA0-772A-11CD-6139A7E88D6D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7" name="Figura a mano libera: forma 336">
                    <a:extLst>
                      <a:ext uri="{FF2B5EF4-FFF2-40B4-BE49-F238E27FC236}">
                        <a16:creationId xmlns:a16="http://schemas.microsoft.com/office/drawing/2014/main" id="{F810A63C-D1E4-2F00-367F-481A98E7BB6F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8" name="Figura a mano libera: forma 337">
                    <a:extLst>
                      <a:ext uri="{FF2B5EF4-FFF2-40B4-BE49-F238E27FC236}">
                        <a16:creationId xmlns:a16="http://schemas.microsoft.com/office/drawing/2014/main" id="{83B751C3-7B91-02FA-7DCD-E741FB900D85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9" name="Figura a mano libera: forma 338">
                    <a:extLst>
                      <a:ext uri="{FF2B5EF4-FFF2-40B4-BE49-F238E27FC236}">
                        <a16:creationId xmlns:a16="http://schemas.microsoft.com/office/drawing/2014/main" id="{2CF82D68-DBDE-212A-2D24-E729C5A0EB87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0" name="Figura a mano libera: forma 339">
                    <a:extLst>
                      <a:ext uri="{FF2B5EF4-FFF2-40B4-BE49-F238E27FC236}">
                        <a16:creationId xmlns:a16="http://schemas.microsoft.com/office/drawing/2014/main" id="{F7A6818A-3C43-EB26-A7DE-FACEEB2C862C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1" name="Figura a mano libera: forma 340">
                    <a:extLst>
                      <a:ext uri="{FF2B5EF4-FFF2-40B4-BE49-F238E27FC236}">
                        <a16:creationId xmlns:a16="http://schemas.microsoft.com/office/drawing/2014/main" id="{085DBAAD-4605-EBD1-9DDA-CD865CD1C9D8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19" name="Gruppo 318">
                  <a:extLst>
                    <a:ext uri="{FF2B5EF4-FFF2-40B4-BE49-F238E27FC236}">
                      <a16:creationId xmlns:a16="http://schemas.microsoft.com/office/drawing/2014/main" id="{84100E32-D849-B045-7A3D-0FBACF60B1CD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28" name="Figura a mano libera: forma 327">
                    <a:extLst>
                      <a:ext uri="{FF2B5EF4-FFF2-40B4-BE49-F238E27FC236}">
                        <a16:creationId xmlns:a16="http://schemas.microsoft.com/office/drawing/2014/main" id="{796E1D0D-4EE2-97EA-112C-03C08A088EC5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9" name="Figura a mano libera: forma 328">
                    <a:extLst>
                      <a:ext uri="{FF2B5EF4-FFF2-40B4-BE49-F238E27FC236}">
                        <a16:creationId xmlns:a16="http://schemas.microsoft.com/office/drawing/2014/main" id="{2B21F8A1-667B-1D81-05BC-7DD2108BE1C3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0" name="Figura a mano libera: forma 329">
                    <a:extLst>
                      <a:ext uri="{FF2B5EF4-FFF2-40B4-BE49-F238E27FC236}">
                        <a16:creationId xmlns:a16="http://schemas.microsoft.com/office/drawing/2014/main" id="{88A72491-8BC6-1C01-06BC-71E8346A2EA7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1" name="Figura a mano libera: forma 330">
                    <a:extLst>
                      <a:ext uri="{FF2B5EF4-FFF2-40B4-BE49-F238E27FC236}">
                        <a16:creationId xmlns:a16="http://schemas.microsoft.com/office/drawing/2014/main" id="{6EAD9507-761A-FF08-5832-E62C35173DBD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2" name="Figura a mano libera: forma 331">
                    <a:extLst>
                      <a:ext uri="{FF2B5EF4-FFF2-40B4-BE49-F238E27FC236}">
                        <a16:creationId xmlns:a16="http://schemas.microsoft.com/office/drawing/2014/main" id="{2B043198-848B-322F-38BC-1F6683BF9510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3" name="Figura a mano libera: forma 332">
                    <a:extLst>
                      <a:ext uri="{FF2B5EF4-FFF2-40B4-BE49-F238E27FC236}">
                        <a16:creationId xmlns:a16="http://schemas.microsoft.com/office/drawing/2014/main" id="{40196CCA-CEAE-C560-3BED-267AD99F1F40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4" name="Figura a mano libera: forma 333">
                    <a:extLst>
                      <a:ext uri="{FF2B5EF4-FFF2-40B4-BE49-F238E27FC236}">
                        <a16:creationId xmlns:a16="http://schemas.microsoft.com/office/drawing/2014/main" id="{544787A6-EAA1-8FE0-AF2A-35F99A50568C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0" name="Gruppo 319">
                  <a:extLst>
                    <a:ext uri="{FF2B5EF4-FFF2-40B4-BE49-F238E27FC236}">
                      <a16:creationId xmlns:a16="http://schemas.microsoft.com/office/drawing/2014/main" id="{2FE1D232-6AB9-1CE8-5D6D-9BDEDBD4E584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21" name="Figura a mano libera: forma 320">
                    <a:extLst>
                      <a:ext uri="{FF2B5EF4-FFF2-40B4-BE49-F238E27FC236}">
                        <a16:creationId xmlns:a16="http://schemas.microsoft.com/office/drawing/2014/main" id="{9DB904DB-D32C-FBD0-6506-D9327C1A784A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2" name="Figura a mano libera: forma 321">
                    <a:extLst>
                      <a:ext uri="{FF2B5EF4-FFF2-40B4-BE49-F238E27FC236}">
                        <a16:creationId xmlns:a16="http://schemas.microsoft.com/office/drawing/2014/main" id="{BDE5D069-2CCB-CA63-5B14-C02680F7ADF9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3" name="Figura a mano libera: forma 322">
                    <a:extLst>
                      <a:ext uri="{FF2B5EF4-FFF2-40B4-BE49-F238E27FC236}">
                        <a16:creationId xmlns:a16="http://schemas.microsoft.com/office/drawing/2014/main" id="{DFA12497-F929-CAF1-1876-6D154CDF945D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4" name="Figura a mano libera: forma 323">
                    <a:extLst>
                      <a:ext uri="{FF2B5EF4-FFF2-40B4-BE49-F238E27FC236}">
                        <a16:creationId xmlns:a16="http://schemas.microsoft.com/office/drawing/2014/main" id="{3B8F3967-E3E6-502C-8472-C512BA35AB0E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5" name="Figura a mano libera: forma 324">
                    <a:extLst>
                      <a:ext uri="{FF2B5EF4-FFF2-40B4-BE49-F238E27FC236}">
                        <a16:creationId xmlns:a16="http://schemas.microsoft.com/office/drawing/2014/main" id="{89BF6810-396D-6D66-67D5-17523E9031F0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6" name="Figura a mano libera: forma 325">
                    <a:extLst>
                      <a:ext uri="{FF2B5EF4-FFF2-40B4-BE49-F238E27FC236}">
                        <a16:creationId xmlns:a16="http://schemas.microsoft.com/office/drawing/2014/main" id="{B13DD7A0-9EC3-0634-891D-D71027D843C0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7" name="Figura a mano libera: forma 326">
                    <a:extLst>
                      <a:ext uri="{FF2B5EF4-FFF2-40B4-BE49-F238E27FC236}">
                        <a16:creationId xmlns:a16="http://schemas.microsoft.com/office/drawing/2014/main" id="{D627A2FE-356E-7AF8-19A5-008810A8BF00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4" name="Gruppo 183">
                <a:extLst>
                  <a:ext uri="{FF2B5EF4-FFF2-40B4-BE49-F238E27FC236}">
                    <a16:creationId xmlns:a16="http://schemas.microsoft.com/office/drawing/2014/main" id="{14EF3D9A-E26B-42B7-DE33-9C504CE419BD}"/>
                  </a:ext>
                </a:extLst>
              </p:cNvPr>
              <p:cNvGrpSpPr/>
              <p:nvPr/>
            </p:nvGrpSpPr>
            <p:grpSpPr>
              <a:xfrm>
                <a:off x="899022" y="-1638337"/>
                <a:ext cx="12568720" cy="7503167"/>
                <a:chOff x="152400" y="-665226"/>
                <a:chExt cx="13018541" cy="7662374"/>
              </a:xfrm>
            </p:grpSpPr>
            <p:grpSp>
              <p:nvGrpSpPr>
                <p:cNvPr id="285" name="Gruppo 284">
                  <a:extLst>
                    <a:ext uri="{FF2B5EF4-FFF2-40B4-BE49-F238E27FC236}">
                      <a16:creationId xmlns:a16="http://schemas.microsoft.com/office/drawing/2014/main" id="{89C29C8B-8F66-7336-7467-3300A21FE63E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10" name="Figura a mano libera: forma 309">
                    <a:extLst>
                      <a:ext uri="{FF2B5EF4-FFF2-40B4-BE49-F238E27FC236}">
                        <a16:creationId xmlns:a16="http://schemas.microsoft.com/office/drawing/2014/main" id="{8D99AF8E-CBA3-BC33-FBD3-6DA4688956F1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1" name="Figura a mano libera: forma 310">
                    <a:extLst>
                      <a:ext uri="{FF2B5EF4-FFF2-40B4-BE49-F238E27FC236}">
                        <a16:creationId xmlns:a16="http://schemas.microsoft.com/office/drawing/2014/main" id="{6D720DDE-0FA5-810E-AC58-4AB6A95FBE3A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2" name="Figura a mano libera: forma 311">
                    <a:extLst>
                      <a:ext uri="{FF2B5EF4-FFF2-40B4-BE49-F238E27FC236}">
                        <a16:creationId xmlns:a16="http://schemas.microsoft.com/office/drawing/2014/main" id="{2CF9DE49-EF7B-35FF-F0ED-E93363BDE94E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3" name="Figura a mano libera: forma 312">
                    <a:extLst>
                      <a:ext uri="{FF2B5EF4-FFF2-40B4-BE49-F238E27FC236}">
                        <a16:creationId xmlns:a16="http://schemas.microsoft.com/office/drawing/2014/main" id="{25041656-59A6-7EAD-C83D-5DD26E67D183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4" name="Figura a mano libera: forma 313">
                    <a:extLst>
                      <a:ext uri="{FF2B5EF4-FFF2-40B4-BE49-F238E27FC236}">
                        <a16:creationId xmlns:a16="http://schemas.microsoft.com/office/drawing/2014/main" id="{26B7B184-AD4C-D965-2F56-DB38469FC86C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5" name="Figura a mano libera: forma 314">
                    <a:extLst>
                      <a:ext uri="{FF2B5EF4-FFF2-40B4-BE49-F238E27FC236}">
                        <a16:creationId xmlns:a16="http://schemas.microsoft.com/office/drawing/2014/main" id="{B9232A54-F928-3653-0B0A-02964D6EDDE6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6" name="Figura a mano libera: forma 315">
                    <a:extLst>
                      <a:ext uri="{FF2B5EF4-FFF2-40B4-BE49-F238E27FC236}">
                        <a16:creationId xmlns:a16="http://schemas.microsoft.com/office/drawing/2014/main" id="{D1353190-FB4E-7C5E-7956-45B322D7C53C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86" name="Gruppo 285">
                  <a:extLst>
                    <a:ext uri="{FF2B5EF4-FFF2-40B4-BE49-F238E27FC236}">
                      <a16:creationId xmlns:a16="http://schemas.microsoft.com/office/drawing/2014/main" id="{B8BE116D-E069-87C3-B8FA-64739CB95642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03" name="Figura a mano libera: forma 302">
                    <a:extLst>
                      <a:ext uri="{FF2B5EF4-FFF2-40B4-BE49-F238E27FC236}">
                        <a16:creationId xmlns:a16="http://schemas.microsoft.com/office/drawing/2014/main" id="{71E47303-E0A1-6837-B6BA-ED7DC05B8047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4" name="Figura a mano libera: forma 303">
                    <a:extLst>
                      <a:ext uri="{FF2B5EF4-FFF2-40B4-BE49-F238E27FC236}">
                        <a16:creationId xmlns:a16="http://schemas.microsoft.com/office/drawing/2014/main" id="{6B748588-E0C9-4F36-EE95-25753B9364AD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5" name="Figura a mano libera: forma 304">
                    <a:extLst>
                      <a:ext uri="{FF2B5EF4-FFF2-40B4-BE49-F238E27FC236}">
                        <a16:creationId xmlns:a16="http://schemas.microsoft.com/office/drawing/2014/main" id="{D110BDE5-1DEC-03A3-C7D7-EB18D863513F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6" name="Figura a mano libera: forma 305">
                    <a:extLst>
                      <a:ext uri="{FF2B5EF4-FFF2-40B4-BE49-F238E27FC236}">
                        <a16:creationId xmlns:a16="http://schemas.microsoft.com/office/drawing/2014/main" id="{F1C1D660-250B-2585-1A70-EAA4FCBD08C5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7" name="Figura a mano libera: forma 306">
                    <a:extLst>
                      <a:ext uri="{FF2B5EF4-FFF2-40B4-BE49-F238E27FC236}">
                        <a16:creationId xmlns:a16="http://schemas.microsoft.com/office/drawing/2014/main" id="{3D3006C3-E180-E038-BAC9-02CFEFB440A7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8" name="Figura a mano libera: forma 307">
                    <a:extLst>
                      <a:ext uri="{FF2B5EF4-FFF2-40B4-BE49-F238E27FC236}">
                        <a16:creationId xmlns:a16="http://schemas.microsoft.com/office/drawing/2014/main" id="{5705E29F-041D-8B4A-57E4-194C3CBB82A0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9" name="Figura a mano libera: forma 308">
                    <a:extLst>
                      <a:ext uri="{FF2B5EF4-FFF2-40B4-BE49-F238E27FC236}">
                        <a16:creationId xmlns:a16="http://schemas.microsoft.com/office/drawing/2014/main" id="{40EEA648-A466-12C6-6B7E-A4ABC2F78B4D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87" name="Gruppo 286">
                  <a:extLst>
                    <a:ext uri="{FF2B5EF4-FFF2-40B4-BE49-F238E27FC236}">
                      <a16:creationId xmlns:a16="http://schemas.microsoft.com/office/drawing/2014/main" id="{03F1D306-05AC-5BD5-272C-6953F8C7B0B9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296" name="Figura a mano libera: forma 295">
                    <a:extLst>
                      <a:ext uri="{FF2B5EF4-FFF2-40B4-BE49-F238E27FC236}">
                        <a16:creationId xmlns:a16="http://schemas.microsoft.com/office/drawing/2014/main" id="{B9D248E2-7A46-B12E-CB6A-A0F40E81D428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7" name="Figura a mano libera: forma 296">
                    <a:extLst>
                      <a:ext uri="{FF2B5EF4-FFF2-40B4-BE49-F238E27FC236}">
                        <a16:creationId xmlns:a16="http://schemas.microsoft.com/office/drawing/2014/main" id="{291D2529-16F1-1106-084A-1FA53AE7AC42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8" name="Figura a mano libera: forma 297">
                    <a:extLst>
                      <a:ext uri="{FF2B5EF4-FFF2-40B4-BE49-F238E27FC236}">
                        <a16:creationId xmlns:a16="http://schemas.microsoft.com/office/drawing/2014/main" id="{77F66DF2-A878-B16A-C9A8-4096DFE7D36F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9" name="Figura a mano libera: forma 298">
                    <a:extLst>
                      <a:ext uri="{FF2B5EF4-FFF2-40B4-BE49-F238E27FC236}">
                        <a16:creationId xmlns:a16="http://schemas.microsoft.com/office/drawing/2014/main" id="{B2A4B202-1212-EE25-AB28-AE9F004D7EA6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0" name="Figura a mano libera: forma 299">
                    <a:extLst>
                      <a:ext uri="{FF2B5EF4-FFF2-40B4-BE49-F238E27FC236}">
                        <a16:creationId xmlns:a16="http://schemas.microsoft.com/office/drawing/2014/main" id="{F372AF67-268D-29D6-3C2E-C8EDA5E266BB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1" name="Figura a mano libera: forma 300">
                    <a:extLst>
                      <a:ext uri="{FF2B5EF4-FFF2-40B4-BE49-F238E27FC236}">
                        <a16:creationId xmlns:a16="http://schemas.microsoft.com/office/drawing/2014/main" id="{14289C37-3846-23F0-753C-0F2CD4DEA9DB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2" name="Figura a mano libera: forma 301">
                    <a:extLst>
                      <a:ext uri="{FF2B5EF4-FFF2-40B4-BE49-F238E27FC236}">
                        <a16:creationId xmlns:a16="http://schemas.microsoft.com/office/drawing/2014/main" id="{EA9AF133-F491-7DC2-A964-96E06A84854C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88" name="Gruppo 287">
                  <a:extLst>
                    <a:ext uri="{FF2B5EF4-FFF2-40B4-BE49-F238E27FC236}">
                      <a16:creationId xmlns:a16="http://schemas.microsoft.com/office/drawing/2014/main" id="{E089052E-BC19-FC3D-EB33-0D5BFE60B4DB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289" name="Figura a mano libera: forma 288">
                    <a:extLst>
                      <a:ext uri="{FF2B5EF4-FFF2-40B4-BE49-F238E27FC236}">
                        <a16:creationId xmlns:a16="http://schemas.microsoft.com/office/drawing/2014/main" id="{95606EB0-4448-483E-426C-4802533228AA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0" name="Figura a mano libera: forma 289">
                    <a:extLst>
                      <a:ext uri="{FF2B5EF4-FFF2-40B4-BE49-F238E27FC236}">
                        <a16:creationId xmlns:a16="http://schemas.microsoft.com/office/drawing/2014/main" id="{64F71100-30D5-CB06-293C-08F9A7402AA7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1" name="Figura a mano libera: forma 290">
                    <a:extLst>
                      <a:ext uri="{FF2B5EF4-FFF2-40B4-BE49-F238E27FC236}">
                        <a16:creationId xmlns:a16="http://schemas.microsoft.com/office/drawing/2014/main" id="{9F0C36D5-C581-AB35-F7D3-CEDE908B7B91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2" name="Figura a mano libera: forma 291">
                    <a:extLst>
                      <a:ext uri="{FF2B5EF4-FFF2-40B4-BE49-F238E27FC236}">
                        <a16:creationId xmlns:a16="http://schemas.microsoft.com/office/drawing/2014/main" id="{83478D5A-FCD1-AB45-1072-D24AA823BFEA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3" name="Figura a mano libera: forma 292">
                    <a:extLst>
                      <a:ext uri="{FF2B5EF4-FFF2-40B4-BE49-F238E27FC236}">
                        <a16:creationId xmlns:a16="http://schemas.microsoft.com/office/drawing/2014/main" id="{BC3CD49D-10F2-8B01-1C92-B828BCA54A78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4" name="Figura a mano libera: forma 293">
                    <a:extLst>
                      <a:ext uri="{FF2B5EF4-FFF2-40B4-BE49-F238E27FC236}">
                        <a16:creationId xmlns:a16="http://schemas.microsoft.com/office/drawing/2014/main" id="{181531B0-AA14-AB71-015F-4B79695030DA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5" name="Figura a mano libera: forma 294">
                    <a:extLst>
                      <a:ext uri="{FF2B5EF4-FFF2-40B4-BE49-F238E27FC236}">
                        <a16:creationId xmlns:a16="http://schemas.microsoft.com/office/drawing/2014/main" id="{0F3B0997-0204-288D-91CD-6834204C6770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5" name="Gruppo 184">
                <a:extLst>
                  <a:ext uri="{FF2B5EF4-FFF2-40B4-BE49-F238E27FC236}">
                    <a16:creationId xmlns:a16="http://schemas.microsoft.com/office/drawing/2014/main" id="{43C116D1-2635-4D44-3C91-9FF40E6D6FE4}"/>
                  </a:ext>
                </a:extLst>
              </p:cNvPr>
              <p:cNvGrpSpPr/>
              <p:nvPr/>
            </p:nvGrpSpPr>
            <p:grpSpPr>
              <a:xfrm>
                <a:off x="-1079260" y="-2167357"/>
                <a:ext cx="15288420" cy="9941541"/>
                <a:chOff x="-1079260" y="-2167357"/>
                <a:chExt cx="15288420" cy="9941541"/>
              </a:xfrm>
            </p:grpSpPr>
            <p:grpSp>
              <p:nvGrpSpPr>
                <p:cNvPr id="186" name="Gruppo 185">
                  <a:extLst>
                    <a:ext uri="{FF2B5EF4-FFF2-40B4-BE49-F238E27FC236}">
                      <a16:creationId xmlns:a16="http://schemas.microsoft.com/office/drawing/2014/main" id="{F206AAEF-D538-61FA-2825-10CFF3884744}"/>
                    </a:ext>
                  </a:extLst>
                </p:cNvPr>
                <p:cNvGrpSpPr/>
                <p:nvPr/>
              </p:nvGrpSpPr>
              <p:grpSpPr>
                <a:xfrm>
                  <a:off x="-1079260" y="-114961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253" name="Gruppo 252">
                    <a:extLst>
                      <a:ext uri="{FF2B5EF4-FFF2-40B4-BE49-F238E27FC236}">
                        <a16:creationId xmlns:a16="http://schemas.microsoft.com/office/drawing/2014/main" id="{326B5E30-4E4F-233B-5A66-3633155344B6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78" name="Figura a mano libera: forma 277">
                      <a:extLst>
                        <a:ext uri="{FF2B5EF4-FFF2-40B4-BE49-F238E27FC236}">
                          <a16:creationId xmlns:a16="http://schemas.microsoft.com/office/drawing/2014/main" id="{ADEE9E5B-A811-9020-6B13-C63B4781F1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9" name="Figura a mano libera: forma 278">
                      <a:extLst>
                        <a:ext uri="{FF2B5EF4-FFF2-40B4-BE49-F238E27FC236}">
                          <a16:creationId xmlns:a16="http://schemas.microsoft.com/office/drawing/2014/main" id="{7C929AA9-21F7-7261-A480-D2BE0CB1EA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0" name="Figura a mano libera: forma 279">
                      <a:extLst>
                        <a:ext uri="{FF2B5EF4-FFF2-40B4-BE49-F238E27FC236}">
                          <a16:creationId xmlns:a16="http://schemas.microsoft.com/office/drawing/2014/main" id="{19043DB8-0897-85E1-2D44-EECF1C630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1" name="Figura a mano libera: forma 280">
                      <a:extLst>
                        <a:ext uri="{FF2B5EF4-FFF2-40B4-BE49-F238E27FC236}">
                          <a16:creationId xmlns:a16="http://schemas.microsoft.com/office/drawing/2014/main" id="{35543A21-C09B-5D45-58AE-6F767D956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2" name="Figura a mano libera: forma 281">
                      <a:extLst>
                        <a:ext uri="{FF2B5EF4-FFF2-40B4-BE49-F238E27FC236}">
                          <a16:creationId xmlns:a16="http://schemas.microsoft.com/office/drawing/2014/main" id="{6BD74181-9389-A283-94CB-DFF0750BA2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3" name="Figura a mano libera: forma 282">
                      <a:extLst>
                        <a:ext uri="{FF2B5EF4-FFF2-40B4-BE49-F238E27FC236}">
                          <a16:creationId xmlns:a16="http://schemas.microsoft.com/office/drawing/2014/main" id="{E6BB3B5E-F6D9-1C0D-89E8-20DFCBFB61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4" name="Figura a mano libera: forma 283">
                      <a:extLst>
                        <a:ext uri="{FF2B5EF4-FFF2-40B4-BE49-F238E27FC236}">
                          <a16:creationId xmlns:a16="http://schemas.microsoft.com/office/drawing/2014/main" id="{1C16D25F-C5C8-2854-4FFA-F6A2CFF50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4" name="Gruppo 253">
                    <a:extLst>
                      <a:ext uri="{FF2B5EF4-FFF2-40B4-BE49-F238E27FC236}">
                        <a16:creationId xmlns:a16="http://schemas.microsoft.com/office/drawing/2014/main" id="{E62088E5-ACF8-9C38-19FE-36A9088FBBD4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71" name="Figura a mano libera: forma 270">
                      <a:extLst>
                        <a:ext uri="{FF2B5EF4-FFF2-40B4-BE49-F238E27FC236}">
                          <a16:creationId xmlns:a16="http://schemas.microsoft.com/office/drawing/2014/main" id="{91825F1B-1D19-D15F-C7C9-C9AEC5D961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2" name="Figura a mano libera: forma 271">
                      <a:extLst>
                        <a:ext uri="{FF2B5EF4-FFF2-40B4-BE49-F238E27FC236}">
                          <a16:creationId xmlns:a16="http://schemas.microsoft.com/office/drawing/2014/main" id="{B06775D7-4F8A-9161-2E7D-FB616D649D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3" name="Figura a mano libera: forma 272">
                      <a:extLst>
                        <a:ext uri="{FF2B5EF4-FFF2-40B4-BE49-F238E27FC236}">
                          <a16:creationId xmlns:a16="http://schemas.microsoft.com/office/drawing/2014/main" id="{217238B0-78F4-AE4B-290B-C872D337C6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4" name="Figura a mano libera: forma 273">
                      <a:extLst>
                        <a:ext uri="{FF2B5EF4-FFF2-40B4-BE49-F238E27FC236}">
                          <a16:creationId xmlns:a16="http://schemas.microsoft.com/office/drawing/2014/main" id="{808B211C-5690-5592-A412-82E551AB17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5" name="Figura a mano libera: forma 274">
                      <a:extLst>
                        <a:ext uri="{FF2B5EF4-FFF2-40B4-BE49-F238E27FC236}">
                          <a16:creationId xmlns:a16="http://schemas.microsoft.com/office/drawing/2014/main" id="{B7B1AABE-92F0-4493-9033-3A05B94727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6" name="Figura a mano libera: forma 275">
                      <a:extLst>
                        <a:ext uri="{FF2B5EF4-FFF2-40B4-BE49-F238E27FC236}">
                          <a16:creationId xmlns:a16="http://schemas.microsoft.com/office/drawing/2014/main" id="{F4A85F27-09E8-D759-D98E-1FD17D41A5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7" name="Figura a mano libera: forma 276">
                      <a:extLst>
                        <a:ext uri="{FF2B5EF4-FFF2-40B4-BE49-F238E27FC236}">
                          <a16:creationId xmlns:a16="http://schemas.microsoft.com/office/drawing/2014/main" id="{81125229-B7A6-ACA4-F912-A174375809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5" name="Gruppo 254">
                    <a:extLst>
                      <a:ext uri="{FF2B5EF4-FFF2-40B4-BE49-F238E27FC236}">
                        <a16:creationId xmlns:a16="http://schemas.microsoft.com/office/drawing/2014/main" id="{E98DB92C-41B0-E74F-9040-10DFAB6B5D70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64" name="Figura a mano libera: forma 263">
                      <a:extLst>
                        <a:ext uri="{FF2B5EF4-FFF2-40B4-BE49-F238E27FC236}">
                          <a16:creationId xmlns:a16="http://schemas.microsoft.com/office/drawing/2014/main" id="{CB9B73E4-C120-92A1-B1D9-6DED546C4D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5" name="Figura a mano libera: forma 264">
                      <a:extLst>
                        <a:ext uri="{FF2B5EF4-FFF2-40B4-BE49-F238E27FC236}">
                          <a16:creationId xmlns:a16="http://schemas.microsoft.com/office/drawing/2014/main" id="{4AF00312-D7E3-0E3A-62C6-0C1CFC2D4F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6" name="Figura a mano libera: forma 265">
                      <a:extLst>
                        <a:ext uri="{FF2B5EF4-FFF2-40B4-BE49-F238E27FC236}">
                          <a16:creationId xmlns:a16="http://schemas.microsoft.com/office/drawing/2014/main" id="{1E805795-7410-4C11-BA35-D44086DEA9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7" name="Figura a mano libera: forma 266">
                      <a:extLst>
                        <a:ext uri="{FF2B5EF4-FFF2-40B4-BE49-F238E27FC236}">
                          <a16:creationId xmlns:a16="http://schemas.microsoft.com/office/drawing/2014/main" id="{2F6594E2-B9DA-6EFC-7014-1665CF6C1A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8" name="Figura a mano libera: forma 267">
                      <a:extLst>
                        <a:ext uri="{FF2B5EF4-FFF2-40B4-BE49-F238E27FC236}">
                          <a16:creationId xmlns:a16="http://schemas.microsoft.com/office/drawing/2014/main" id="{1F88CDE3-C672-E480-69B1-BCBC70D78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9" name="Figura a mano libera: forma 268">
                      <a:extLst>
                        <a:ext uri="{FF2B5EF4-FFF2-40B4-BE49-F238E27FC236}">
                          <a16:creationId xmlns:a16="http://schemas.microsoft.com/office/drawing/2014/main" id="{08F6A7C2-B370-CD9C-22DC-43B44C10A9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0" name="Figura a mano libera: forma 269">
                      <a:extLst>
                        <a:ext uri="{FF2B5EF4-FFF2-40B4-BE49-F238E27FC236}">
                          <a16:creationId xmlns:a16="http://schemas.microsoft.com/office/drawing/2014/main" id="{511232D6-8B86-F7AC-49C3-47E30F700C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6" name="Gruppo 255">
                    <a:extLst>
                      <a:ext uri="{FF2B5EF4-FFF2-40B4-BE49-F238E27FC236}">
                        <a16:creationId xmlns:a16="http://schemas.microsoft.com/office/drawing/2014/main" id="{820AF88C-7AC4-CDF4-57BA-14752110597C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57" name="Figura a mano libera: forma 256">
                      <a:extLst>
                        <a:ext uri="{FF2B5EF4-FFF2-40B4-BE49-F238E27FC236}">
                          <a16:creationId xmlns:a16="http://schemas.microsoft.com/office/drawing/2014/main" id="{F0F5FE6B-0B79-1213-B268-B6DB208CF6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8" name="Figura a mano libera: forma 257">
                      <a:extLst>
                        <a:ext uri="{FF2B5EF4-FFF2-40B4-BE49-F238E27FC236}">
                          <a16:creationId xmlns:a16="http://schemas.microsoft.com/office/drawing/2014/main" id="{53DE6310-0E8D-5AB6-9028-9313DF2BA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9" name="Figura a mano libera: forma 258">
                      <a:extLst>
                        <a:ext uri="{FF2B5EF4-FFF2-40B4-BE49-F238E27FC236}">
                          <a16:creationId xmlns:a16="http://schemas.microsoft.com/office/drawing/2014/main" id="{83595CE2-B61B-F822-B55A-13FD80CD2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0" name="Figura a mano libera: forma 259">
                      <a:extLst>
                        <a:ext uri="{FF2B5EF4-FFF2-40B4-BE49-F238E27FC236}">
                          <a16:creationId xmlns:a16="http://schemas.microsoft.com/office/drawing/2014/main" id="{6EEC1733-E78F-9FEA-D2C7-3601051BC9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1" name="Figura a mano libera: forma 260">
                      <a:extLst>
                        <a:ext uri="{FF2B5EF4-FFF2-40B4-BE49-F238E27FC236}">
                          <a16:creationId xmlns:a16="http://schemas.microsoft.com/office/drawing/2014/main" id="{5884179E-9836-9F94-E220-730E7DE347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2" name="Figura a mano libera: forma 261">
                      <a:extLst>
                        <a:ext uri="{FF2B5EF4-FFF2-40B4-BE49-F238E27FC236}">
                          <a16:creationId xmlns:a16="http://schemas.microsoft.com/office/drawing/2014/main" id="{F38A281F-C517-AB4F-0968-494ED4C39C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3" name="Figura a mano libera: forma 262">
                      <a:extLst>
                        <a:ext uri="{FF2B5EF4-FFF2-40B4-BE49-F238E27FC236}">
                          <a16:creationId xmlns:a16="http://schemas.microsoft.com/office/drawing/2014/main" id="{8B8D1DB0-D6C5-8457-2C8C-15BDC1974A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187" name="Gruppo 186">
                  <a:extLst>
                    <a:ext uri="{FF2B5EF4-FFF2-40B4-BE49-F238E27FC236}">
                      <a16:creationId xmlns:a16="http://schemas.microsoft.com/office/drawing/2014/main" id="{FFA6769B-0C27-3DC8-7CE7-0003C21ABEBF}"/>
                    </a:ext>
                  </a:extLst>
                </p:cNvPr>
                <p:cNvGrpSpPr/>
                <p:nvPr/>
              </p:nvGrpSpPr>
              <p:grpSpPr>
                <a:xfrm>
                  <a:off x="-910617" y="-100762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221" name="Gruppo 220">
                    <a:extLst>
                      <a:ext uri="{FF2B5EF4-FFF2-40B4-BE49-F238E27FC236}">
                        <a16:creationId xmlns:a16="http://schemas.microsoft.com/office/drawing/2014/main" id="{1447BA20-0D5C-AC17-5031-0492A37A2EBB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46" name="Figura a mano libera: forma 245">
                      <a:extLst>
                        <a:ext uri="{FF2B5EF4-FFF2-40B4-BE49-F238E27FC236}">
                          <a16:creationId xmlns:a16="http://schemas.microsoft.com/office/drawing/2014/main" id="{79E465E7-B5B2-14A0-2EF4-C99189473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7" name="Figura a mano libera: forma 246">
                      <a:extLst>
                        <a:ext uri="{FF2B5EF4-FFF2-40B4-BE49-F238E27FC236}">
                          <a16:creationId xmlns:a16="http://schemas.microsoft.com/office/drawing/2014/main" id="{07F5C4D0-DE10-23F0-D1F4-FDE8AE6F81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8" name="Figura a mano libera: forma 247">
                      <a:extLst>
                        <a:ext uri="{FF2B5EF4-FFF2-40B4-BE49-F238E27FC236}">
                          <a16:creationId xmlns:a16="http://schemas.microsoft.com/office/drawing/2014/main" id="{F22C6551-A47B-2AE5-CD8C-0CA75F4A89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9" name="Figura a mano libera: forma 248">
                      <a:extLst>
                        <a:ext uri="{FF2B5EF4-FFF2-40B4-BE49-F238E27FC236}">
                          <a16:creationId xmlns:a16="http://schemas.microsoft.com/office/drawing/2014/main" id="{14EF802B-0CA5-B9DC-ACA1-22CB882A6F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0" name="Figura a mano libera: forma 249">
                      <a:extLst>
                        <a:ext uri="{FF2B5EF4-FFF2-40B4-BE49-F238E27FC236}">
                          <a16:creationId xmlns:a16="http://schemas.microsoft.com/office/drawing/2014/main" id="{6B23828B-4D57-385C-CF02-05DFB8B9F4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1" name="Figura a mano libera: forma 250">
                      <a:extLst>
                        <a:ext uri="{FF2B5EF4-FFF2-40B4-BE49-F238E27FC236}">
                          <a16:creationId xmlns:a16="http://schemas.microsoft.com/office/drawing/2014/main" id="{C0261843-22E2-12D6-C6BA-CD891EE4C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2" name="Figura a mano libera: forma 251">
                      <a:extLst>
                        <a:ext uri="{FF2B5EF4-FFF2-40B4-BE49-F238E27FC236}">
                          <a16:creationId xmlns:a16="http://schemas.microsoft.com/office/drawing/2014/main" id="{53589B1C-2AC1-66B1-1103-5156E57C0A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2" name="Gruppo 221">
                    <a:extLst>
                      <a:ext uri="{FF2B5EF4-FFF2-40B4-BE49-F238E27FC236}">
                        <a16:creationId xmlns:a16="http://schemas.microsoft.com/office/drawing/2014/main" id="{3782C5FE-8F53-3EB9-3E7D-F76C02A07228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39" name="Figura a mano libera: forma 238">
                      <a:extLst>
                        <a:ext uri="{FF2B5EF4-FFF2-40B4-BE49-F238E27FC236}">
                          <a16:creationId xmlns:a16="http://schemas.microsoft.com/office/drawing/2014/main" id="{E5348225-6EED-7F7E-16EA-E6501591DF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0" name="Figura a mano libera: forma 239">
                      <a:extLst>
                        <a:ext uri="{FF2B5EF4-FFF2-40B4-BE49-F238E27FC236}">
                          <a16:creationId xmlns:a16="http://schemas.microsoft.com/office/drawing/2014/main" id="{9802E888-BCC7-D0D8-E5CE-5D9DC8EAD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1" name="Figura a mano libera: forma 240">
                      <a:extLst>
                        <a:ext uri="{FF2B5EF4-FFF2-40B4-BE49-F238E27FC236}">
                          <a16:creationId xmlns:a16="http://schemas.microsoft.com/office/drawing/2014/main" id="{D1E05192-B1FB-72E4-D910-431DE6C5F8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2" name="Figura a mano libera: forma 241">
                      <a:extLst>
                        <a:ext uri="{FF2B5EF4-FFF2-40B4-BE49-F238E27FC236}">
                          <a16:creationId xmlns:a16="http://schemas.microsoft.com/office/drawing/2014/main" id="{3CA190D3-1FEA-3D2F-46CF-1D8EF3DAA7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3" name="Figura a mano libera: forma 242">
                      <a:extLst>
                        <a:ext uri="{FF2B5EF4-FFF2-40B4-BE49-F238E27FC236}">
                          <a16:creationId xmlns:a16="http://schemas.microsoft.com/office/drawing/2014/main" id="{FB206889-8031-6B10-82BB-B09C3F813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4" name="Figura a mano libera: forma 243">
                      <a:extLst>
                        <a:ext uri="{FF2B5EF4-FFF2-40B4-BE49-F238E27FC236}">
                          <a16:creationId xmlns:a16="http://schemas.microsoft.com/office/drawing/2014/main" id="{5B5DB445-E2B4-2B61-1254-79CE073CA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5" name="Figura a mano libera: forma 244">
                      <a:extLst>
                        <a:ext uri="{FF2B5EF4-FFF2-40B4-BE49-F238E27FC236}">
                          <a16:creationId xmlns:a16="http://schemas.microsoft.com/office/drawing/2014/main" id="{6A542AB7-299E-8C56-6337-D0110AD8F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3" name="Gruppo 222">
                    <a:extLst>
                      <a:ext uri="{FF2B5EF4-FFF2-40B4-BE49-F238E27FC236}">
                        <a16:creationId xmlns:a16="http://schemas.microsoft.com/office/drawing/2014/main" id="{F27C7DC0-467A-D94F-D8F1-079C59D5BA9D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32" name="Figura a mano libera: forma 231">
                      <a:extLst>
                        <a:ext uri="{FF2B5EF4-FFF2-40B4-BE49-F238E27FC236}">
                          <a16:creationId xmlns:a16="http://schemas.microsoft.com/office/drawing/2014/main" id="{4A51930C-DF0E-E1CA-39BB-055DECE3BA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3" name="Figura a mano libera: forma 232">
                      <a:extLst>
                        <a:ext uri="{FF2B5EF4-FFF2-40B4-BE49-F238E27FC236}">
                          <a16:creationId xmlns:a16="http://schemas.microsoft.com/office/drawing/2014/main" id="{2FF64306-1B4F-5553-CF61-006311F276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4" name="Figura a mano libera: forma 233">
                      <a:extLst>
                        <a:ext uri="{FF2B5EF4-FFF2-40B4-BE49-F238E27FC236}">
                          <a16:creationId xmlns:a16="http://schemas.microsoft.com/office/drawing/2014/main" id="{6F10F13C-B108-5A15-A13F-D8A6C4B033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5" name="Figura a mano libera: forma 234">
                      <a:extLst>
                        <a:ext uri="{FF2B5EF4-FFF2-40B4-BE49-F238E27FC236}">
                          <a16:creationId xmlns:a16="http://schemas.microsoft.com/office/drawing/2014/main" id="{252B6723-6DF5-1871-95FE-0D02A8FF68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6" name="Figura a mano libera: forma 235">
                      <a:extLst>
                        <a:ext uri="{FF2B5EF4-FFF2-40B4-BE49-F238E27FC236}">
                          <a16:creationId xmlns:a16="http://schemas.microsoft.com/office/drawing/2014/main" id="{44F37B05-0C3A-5C4B-13A7-E289CAE25F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7" name="Figura a mano libera: forma 236">
                      <a:extLst>
                        <a:ext uri="{FF2B5EF4-FFF2-40B4-BE49-F238E27FC236}">
                          <a16:creationId xmlns:a16="http://schemas.microsoft.com/office/drawing/2014/main" id="{9C194400-E8B0-282F-BA76-B2AC9A080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8" name="Figura a mano libera: forma 237">
                      <a:extLst>
                        <a:ext uri="{FF2B5EF4-FFF2-40B4-BE49-F238E27FC236}">
                          <a16:creationId xmlns:a16="http://schemas.microsoft.com/office/drawing/2014/main" id="{6F11B3A0-1ABD-E034-4AB5-0F7AB1557D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4" name="Gruppo 223">
                    <a:extLst>
                      <a:ext uri="{FF2B5EF4-FFF2-40B4-BE49-F238E27FC236}">
                        <a16:creationId xmlns:a16="http://schemas.microsoft.com/office/drawing/2014/main" id="{27B5681B-28F1-9BA8-D424-3E90AB064B2E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25" name="Figura a mano libera: forma 224">
                      <a:extLst>
                        <a:ext uri="{FF2B5EF4-FFF2-40B4-BE49-F238E27FC236}">
                          <a16:creationId xmlns:a16="http://schemas.microsoft.com/office/drawing/2014/main" id="{254B435E-7A3B-714D-1FCA-D18EB8607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6" name="Figura a mano libera: forma 225">
                      <a:extLst>
                        <a:ext uri="{FF2B5EF4-FFF2-40B4-BE49-F238E27FC236}">
                          <a16:creationId xmlns:a16="http://schemas.microsoft.com/office/drawing/2014/main" id="{806AC8CD-CF25-AD1B-4B15-D309B9508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7" name="Figura a mano libera: forma 226">
                      <a:extLst>
                        <a:ext uri="{FF2B5EF4-FFF2-40B4-BE49-F238E27FC236}">
                          <a16:creationId xmlns:a16="http://schemas.microsoft.com/office/drawing/2014/main" id="{4245709B-2180-ECE2-C84C-A00DB1BB1E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8" name="Figura a mano libera: forma 227">
                      <a:extLst>
                        <a:ext uri="{FF2B5EF4-FFF2-40B4-BE49-F238E27FC236}">
                          <a16:creationId xmlns:a16="http://schemas.microsoft.com/office/drawing/2014/main" id="{231DFA1B-D001-90C3-0948-A747DC373B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9" name="Figura a mano libera: forma 228">
                      <a:extLst>
                        <a:ext uri="{FF2B5EF4-FFF2-40B4-BE49-F238E27FC236}">
                          <a16:creationId xmlns:a16="http://schemas.microsoft.com/office/drawing/2014/main" id="{9393EF9E-363D-9702-13FF-869878F99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0" name="Figura a mano libera: forma 229">
                      <a:extLst>
                        <a:ext uri="{FF2B5EF4-FFF2-40B4-BE49-F238E27FC236}">
                          <a16:creationId xmlns:a16="http://schemas.microsoft.com/office/drawing/2014/main" id="{627505C7-53BE-703E-4F3F-5EAFA8619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1" name="Figura a mano libera: forma 230">
                      <a:extLst>
                        <a:ext uri="{FF2B5EF4-FFF2-40B4-BE49-F238E27FC236}">
                          <a16:creationId xmlns:a16="http://schemas.microsoft.com/office/drawing/2014/main" id="{79CE2C60-8B74-1268-3948-924D9383A1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188" name="Gruppo 187">
                  <a:extLst>
                    <a:ext uri="{FF2B5EF4-FFF2-40B4-BE49-F238E27FC236}">
                      <a16:creationId xmlns:a16="http://schemas.microsoft.com/office/drawing/2014/main" id="{680637A9-D5C8-C908-5A36-A11465170D7E}"/>
                    </a:ext>
                  </a:extLst>
                </p:cNvPr>
                <p:cNvGrpSpPr/>
                <p:nvPr/>
              </p:nvGrpSpPr>
              <p:grpSpPr>
                <a:xfrm>
                  <a:off x="1034265" y="-2167357"/>
                  <a:ext cx="13174895" cy="7985964"/>
                  <a:chOff x="152400" y="-665226"/>
                  <a:chExt cx="13018541" cy="7662374"/>
                </a:xfrm>
              </p:grpSpPr>
              <p:grpSp>
                <p:nvGrpSpPr>
                  <p:cNvPr id="189" name="Gruppo 188">
                    <a:extLst>
                      <a:ext uri="{FF2B5EF4-FFF2-40B4-BE49-F238E27FC236}">
                        <a16:creationId xmlns:a16="http://schemas.microsoft.com/office/drawing/2014/main" id="{E671A5D2-F9DF-D0F6-D80E-68E1DD6902CF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14" name="Figura a mano libera: forma 213">
                      <a:extLst>
                        <a:ext uri="{FF2B5EF4-FFF2-40B4-BE49-F238E27FC236}">
                          <a16:creationId xmlns:a16="http://schemas.microsoft.com/office/drawing/2014/main" id="{C5588052-A5B3-6152-B16C-3FD22981A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5" name="Figura a mano libera: forma 214">
                      <a:extLst>
                        <a:ext uri="{FF2B5EF4-FFF2-40B4-BE49-F238E27FC236}">
                          <a16:creationId xmlns:a16="http://schemas.microsoft.com/office/drawing/2014/main" id="{537FB9F3-1EF9-140C-9F53-484CD9FD9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6" name="Figura a mano libera: forma 215">
                      <a:extLst>
                        <a:ext uri="{FF2B5EF4-FFF2-40B4-BE49-F238E27FC236}">
                          <a16:creationId xmlns:a16="http://schemas.microsoft.com/office/drawing/2014/main" id="{4E8AFDC4-6F23-C90C-A8FC-34A76C6770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7" name="Figura a mano libera: forma 216">
                      <a:extLst>
                        <a:ext uri="{FF2B5EF4-FFF2-40B4-BE49-F238E27FC236}">
                          <a16:creationId xmlns:a16="http://schemas.microsoft.com/office/drawing/2014/main" id="{4BF0655F-272A-E02D-BB23-0F28442D7D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8" name="Figura a mano libera: forma 217">
                      <a:extLst>
                        <a:ext uri="{FF2B5EF4-FFF2-40B4-BE49-F238E27FC236}">
                          <a16:creationId xmlns:a16="http://schemas.microsoft.com/office/drawing/2014/main" id="{F06C0643-57C9-B412-988D-B898A3701A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9" name="Figura a mano libera: forma 218">
                      <a:extLst>
                        <a:ext uri="{FF2B5EF4-FFF2-40B4-BE49-F238E27FC236}">
                          <a16:creationId xmlns:a16="http://schemas.microsoft.com/office/drawing/2014/main" id="{353AF554-E8CE-C11F-4C0C-1268B2D3A7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0" name="Figura a mano libera: forma 219">
                      <a:extLst>
                        <a:ext uri="{FF2B5EF4-FFF2-40B4-BE49-F238E27FC236}">
                          <a16:creationId xmlns:a16="http://schemas.microsoft.com/office/drawing/2014/main" id="{A39FE6DE-9E93-E17D-AB3E-DEDD068A79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190" name="Gruppo 189">
                    <a:extLst>
                      <a:ext uri="{FF2B5EF4-FFF2-40B4-BE49-F238E27FC236}">
                        <a16:creationId xmlns:a16="http://schemas.microsoft.com/office/drawing/2014/main" id="{D7BBA0A3-68A2-B01C-5AED-2D10D20DC16A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07" name="Figura a mano libera: forma 206">
                      <a:extLst>
                        <a:ext uri="{FF2B5EF4-FFF2-40B4-BE49-F238E27FC236}">
                          <a16:creationId xmlns:a16="http://schemas.microsoft.com/office/drawing/2014/main" id="{7E8AFBA8-005C-0611-AC68-10F04C359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8" name="Figura a mano libera: forma 207">
                      <a:extLst>
                        <a:ext uri="{FF2B5EF4-FFF2-40B4-BE49-F238E27FC236}">
                          <a16:creationId xmlns:a16="http://schemas.microsoft.com/office/drawing/2014/main" id="{9E3C7C4B-4D5F-A821-637F-E7B8B0B77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9" name="Figura a mano libera: forma 208">
                      <a:extLst>
                        <a:ext uri="{FF2B5EF4-FFF2-40B4-BE49-F238E27FC236}">
                          <a16:creationId xmlns:a16="http://schemas.microsoft.com/office/drawing/2014/main" id="{FB753D6D-57FE-5891-D1E8-9924A47C87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0" name="Figura a mano libera: forma 209">
                      <a:extLst>
                        <a:ext uri="{FF2B5EF4-FFF2-40B4-BE49-F238E27FC236}">
                          <a16:creationId xmlns:a16="http://schemas.microsoft.com/office/drawing/2014/main" id="{83F46BD4-9682-A8D9-6E7E-C3F27DFB90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1" name="Figura a mano libera: forma 210">
                      <a:extLst>
                        <a:ext uri="{FF2B5EF4-FFF2-40B4-BE49-F238E27FC236}">
                          <a16:creationId xmlns:a16="http://schemas.microsoft.com/office/drawing/2014/main" id="{B1E5272A-3B1C-C221-B54F-73D26449AA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2" name="Figura a mano libera: forma 211">
                      <a:extLst>
                        <a:ext uri="{FF2B5EF4-FFF2-40B4-BE49-F238E27FC236}">
                          <a16:creationId xmlns:a16="http://schemas.microsoft.com/office/drawing/2014/main" id="{128F03E6-CD3C-8EFC-5D9F-02EE08B85C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3" name="Figura a mano libera: forma 212">
                      <a:extLst>
                        <a:ext uri="{FF2B5EF4-FFF2-40B4-BE49-F238E27FC236}">
                          <a16:creationId xmlns:a16="http://schemas.microsoft.com/office/drawing/2014/main" id="{A842300E-2DD2-50B1-F3EC-9A8724DAD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191" name="Gruppo 190">
                    <a:extLst>
                      <a:ext uri="{FF2B5EF4-FFF2-40B4-BE49-F238E27FC236}">
                        <a16:creationId xmlns:a16="http://schemas.microsoft.com/office/drawing/2014/main" id="{2E7DFCD4-AA59-3C06-35FD-9258149CBE09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00" name="Figura a mano libera: forma 199">
                      <a:extLst>
                        <a:ext uri="{FF2B5EF4-FFF2-40B4-BE49-F238E27FC236}">
                          <a16:creationId xmlns:a16="http://schemas.microsoft.com/office/drawing/2014/main" id="{1FBB7574-24C7-D2F5-319D-D05BF0D23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1" name="Figura a mano libera: forma 200">
                      <a:extLst>
                        <a:ext uri="{FF2B5EF4-FFF2-40B4-BE49-F238E27FC236}">
                          <a16:creationId xmlns:a16="http://schemas.microsoft.com/office/drawing/2014/main" id="{AE1D36E1-9A11-D821-6E92-84E3211598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2" name="Figura a mano libera: forma 201">
                      <a:extLst>
                        <a:ext uri="{FF2B5EF4-FFF2-40B4-BE49-F238E27FC236}">
                          <a16:creationId xmlns:a16="http://schemas.microsoft.com/office/drawing/2014/main" id="{B52ADAC2-0695-BC8E-E10C-195F417EFA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3" name="Figura a mano libera: forma 202">
                      <a:extLst>
                        <a:ext uri="{FF2B5EF4-FFF2-40B4-BE49-F238E27FC236}">
                          <a16:creationId xmlns:a16="http://schemas.microsoft.com/office/drawing/2014/main" id="{CB7B4725-520A-D0A9-6974-AAB75991B1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4" name="Figura a mano libera: forma 203">
                      <a:extLst>
                        <a:ext uri="{FF2B5EF4-FFF2-40B4-BE49-F238E27FC236}">
                          <a16:creationId xmlns:a16="http://schemas.microsoft.com/office/drawing/2014/main" id="{BDDF9DE2-9042-B268-C8C5-0EBB0E1807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5" name="Figura a mano libera: forma 204">
                      <a:extLst>
                        <a:ext uri="{FF2B5EF4-FFF2-40B4-BE49-F238E27FC236}">
                          <a16:creationId xmlns:a16="http://schemas.microsoft.com/office/drawing/2014/main" id="{FE10E6F0-0B6D-F3DD-3100-88803C543D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6" name="Figura a mano libera: forma 205">
                      <a:extLst>
                        <a:ext uri="{FF2B5EF4-FFF2-40B4-BE49-F238E27FC236}">
                          <a16:creationId xmlns:a16="http://schemas.microsoft.com/office/drawing/2014/main" id="{C843826F-F658-9DEF-206B-E14E1832F3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192" name="Gruppo 191">
                    <a:extLst>
                      <a:ext uri="{FF2B5EF4-FFF2-40B4-BE49-F238E27FC236}">
                        <a16:creationId xmlns:a16="http://schemas.microsoft.com/office/drawing/2014/main" id="{EF7457D8-96E5-31A8-F7E2-A1817151A2C0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93" name="Figura a mano libera: forma 192">
                      <a:extLst>
                        <a:ext uri="{FF2B5EF4-FFF2-40B4-BE49-F238E27FC236}">
                          <a16:creationId xmlns:a16="http://schemas.microsoft.com/office/drawing/2014/main" id="{D9964E7A-1A3B-F8D4-93CE-DDF1627FD5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4" name="Figura a mano libera: forma 193">
                      <a:extLst>
                        <a:ext uri="{FF2B5EF4-FFF2-40B4-BE49-F238E27FC236}">
                          <a16:creationId xmlns:a16="http://schemas.microsoft.com/office/drawing/2014/main" id="{0257F146-2E3A-6E35-6266-4DB4964AA2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5" name="Figura a mano libera: forma 194">
                      <a:extLst>
                        <a:ext uri="{FF2B5EF4-FFF2-40B4-BE49-F238E27FC236}">
                          <a16:creationId xmlns:a16="http://schemas.microsoft.com/office/drawing/2014/main" id="{4701AA11-C071-74EF-CE47-63D0671B6B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6" name="Figura a mano libera: forma 195">
                      <a:extLst>
                        <a:ext uri="{FF2B5EF4-FFF2-40B4-BE49-F238E27FC236}">
                          <a16:creationId xmlns:a16="http://schemas.microsoft.com/office/drawing/2014/main" id="{52CD4262-4197-B60E-A860-614B4BD35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7" name="Figura a mano libera: forma 196">
                      <a:extLst>
                        <a:ext uri="{FF2B5EF4-FFF2-40B4-BE49-F238E27FC236}">
                          <a16:creationId xmlns:a16="http://schemas.microsoft.com/office/drawing/2014/main" id="{7C0E6137-A877-C869-DCDD-9C01BE2537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8" name="Figura a mano libera: forma 197">
                      <a:extLst>
                        <a:ext uri="{FF2B5EF4-FFF2-40B4-BE49-F238E27FC236}">
                          <a16:creationId xmlns:a16="http://schemas.microsoft.com/office/drawing/2014/main" id="{7BF919E1-23C7-78E6-37F8-285CFD13C6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9" name="Figura a mano libera: forma 198">
                      <a:extLst>
                        <a:ext uri="{FF2B5EF4-FFF2-40B4-BE49-F238E27FC236}">
                          <a16:creationId xmlns:a16="http://schemas.microsoft.com/office/drawing/2014/main" id="{94DA595F-D542-A132-C4AF-DA02D0392D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5A3AA671-B909-9114-E5CA-A7DDA2B9552F}"/>
                </a:ext>
              </a:extLst>
            </p:cNvPr>
            <p:cNvGrpSpPr/>
            <p:nvPr/>
          </p:nvGrpSpPr>
          <p:grpSpPr>
            <a:xfrm>
              <a:off x="-1131871" y="-2311050"/>
              <a:ext cx="15341031" cy="9941541"/>
              <a:chOff x="-1131871" y="-2167357"/>
              <a:chExt cx="15341031" cy="9941541"/>
            </a:xfrm>
          </p:grpSpPr>
          <p:grpSp>
            <p:nvGrpSpPr>
              <p:cNvPr id="17" name="Gruppo 16">
                <a:extLst>
                  <a:ext uri="{FF2B5EF4-FFF2-40B4-BE49-F238E27FC236}">
                    <a16:creationId xmlns:a16="http://schemas.microsoft.com/office/drawing/2014/main" id="{9BA2D640-5462-C828-BD92-6860ADA1F961}"/>
                  </a:ext>
                </a:extLst>
              </p:cNvPr>
              <p:cNvGrpSpPr/>
              <p:nvPr/>
            </p:nvGrpSpPr>
            <p:grpSpPr>
              <a:xfrm>
                <a:off x="-1131871" y="-1065918"/>
                <a:ext cx="14406081" cy="8781810"/>
                <a:chOff x="152400" y="-665226"/>
                <a:chExt cx="13018541" cy="7662374"/>
              </a:xfrm>
            </p:grpSpPr>
            <p:grpSp>
              <p:nvGrpSpPr>
                <p:cNvPr id="151" name="Gruppo 150">
                  <a:extLst>
                    <a:ext uri="{FF2B5EF4-FFF2-40B4-BE49-F238E27FC236}">
                      <a16:creationId xmlns:a16="http://schemas.microsoft.com/office/drawing/2014/main" id="{2E616F79-EA02-FE58-36C4-254A9CD6BF3E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76" name="Figura a mano libera: forma 175">
                    <a:extLst>
                      <a:ext uri="{FF2B5EF4-FFF2-40B4-BE49-F238E27FC236}">
                        <a16:creationId xmlns:a16="http://schemas.microsoft.com/office/drawing/2014/main" id="{5C3D36D4-CCA3-E5FE-A1EE-9D437531C288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7" name="Figura a mano libera: forma 176">
                    <a:extLst>
                      <a:ext uri="{FF2B5EF4-FFF2-40B4-BE49-F238E27FC236}">
                        <a16:creationId xmlns:a16="http://schemas.microsoft.com/office/drawing/2014/main" id="{D62ED688-C5A7-0B90-A94D-E7A9B1DF75BF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8" name="Figura a mano libera: forma 177">
                    <a:extLst>
                      <a:ext uri="{FF2B5EF4-FFF2-40B4-BE49-F238E27FC236}">
                        <a16:creationId xmlns:a16="http://schemas.microsoft.com/office/drawing/2014/main" id="{A4ECE070-F179-686F-FFF5-C0E93A801F1A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9" name="Figura a mano libera: forma 178">
                    <a:extLst>
                      <a:ext uri="{FF2B5EF4-FFF2-40B4-BE49-F238E27FC236}">
                        <a16:creationId xmlns:a16="http://schemas.microsoft.com/office/drawing/2014/main" id="{858F30DB-BAC1-DA78-BDA7-69AB9D35799E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0" name="Figura a mano libera: forma 179">
                    <a:extLst>
                      <a:ext uri="{FF2B5EF4-FFF2-40B4-BE49-F238E27FC236}">
                        <a16:creationId xmlns:a16="http://schemas.microsoft.com/office/drawing/2014/main" id="{5DD5CC4F-0A54-44E8-EC63-AAC45FCE1699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1" name="Figura a mano libera: forma 180">
                    <a:extLst>
                      <a:ext uri="{FF2B5EF4-FFF2-40B4-BE49-F238E27FC236}">
                        <a16:creationId xmlns:a16="http://schemas.microsoft.com/office/drawing/2014/main" id="{B69C2173-6050-C639-4BB0-BDB5A32E335A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2" name="Figura a mano libera: forma 181">
                    <a:extLst>
                      <a:ext uri="{FF2B5EF4-FFF2-40B4-BE49-F238E27FC236}">
                        <a16:creationId xmlns:a16="http://schemas.microsoft.com/office/drawing/2014/main" id="{E240495F-A266-C145-11A2-DC4096460168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5B5F8A3D-E4EA-4FCC-5062-FFC1C68D2E76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69" name="Figura a mano libera: forma 168">
                    <a:extLst>
                      <a:ext uri="{FF2B5EF4-FFF2-40B4-BE49-F238E27FC236}">
                        <a16:creationId xmlns:a16="http://schemas.microsoft.com/office/drawing/2014/main" id="{F372778C-8458-05BD-CF74-6E88703C6BD8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0" name="Figura a mano libera: forma 169">
                    <a:extLst>
                      <a:ext uri="{FF2B5EF4-FFF2-40B4-BE49-F238E27FC236}">
                        <a16:creationId xmlns:a16="http://schemas.microsoft.com/office/drawing/2014/main" id="{34E0106F-A70E-C8C9-D5BC-A3567A1F60AA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1" name="Figura a mano libera: forma 170">
                    <a:extLst>
                      <a:ext uri="{FF2B5EF4-FFF2-40B4-BE49-F238E27FC236}">
                        <a16:creationId xmlns:a16="http://schemas.microsoft.com/office/drawing/2014/main" id="{85606709-6B57-6153-C762-1813CE6C55A6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2" name="Figura a mano libera: forma 171">
                    <a:extLst>
                      <a:ext uri="{FF2B5EF4-FFF2-40B4-BE49-F238E27FC236}">
                        <a16:creationId xmlns:a16="http://schemas.microsoft.com/office/drawing/2014/main" id="{87FBD3F1-D067-7370-F726-A34DA5C83D19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3" name="Figura a mano libera: forma 172">
                    <a:extLst>
                      <a:ext uri="{FF2B5EF4-FFF2-40B4-BE49-F238E27FC236}">
                        <a16:creationId xmlns:a16="http://schemas.microsoft.com/office/drawing/2014/main" id="{9D087D83-D32E-1E9D-18F9-95D0DD6ED437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4" name="Figura a mano libera: forma 173">
                    <a:extLst>
                      <a:ext uri="{FF2B5EF4-FFF2-40B4-BE49-F238E27FC236}">
                        <a16:creationId xmlns:a16="http://schemas.microsoft.com/office/drawing/2014/main" id="{F7DB4993-5C99-B7B1-EA60-52D6524A5377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5" name="Figura a mano libera: forma 174">
                    <a:extLst>
                      <a:ext uri="{FF2B5EF4-FFF2-40B4-BE49-F238E27FC236}">
                        <a16:creationId xmlns:a16="http://schemas.microsoft.com/office/drawing/2014/main" id="{BE8DB468-1E8B-7DEC-12FF-F3617C44370B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1C8C4750-7A75-5E30-B578-F1FA1C1523C3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62" name="Figura a mano libera: forma 161">
                    <a:extLst>
                      <a:ext uri="{FF2B5EF4-FFF2-40B4-BE49-F238E27FC236}">
                        <a16:creationId xmlns:a16="http://schemas.microsoft.com/office/drawing/2014/main" id="{81E36EDE-74B6-1B99-9C3D-DDC5177D9822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3" name="Figura a mano libera: forma 162">
                    <a:extLst>
                      <a:ext uri="{FF2B5EF4-FFF2-40B4-BE49-F238E27FC236}">
                        <a16:creationId xmlns:a16="http://schemas.microsoft.com/office/drawing/2014/main" id="{91E721E6-C299-A40A-1111-24575D39C53F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4" name="Figura a mano libera: forma 163">
                    <a:extLst>
                      <a:ext uri="{FF2B5EF4-FFF2-40B4-BE49-F238E27FC236}">
                        <a16:creationId xmlns:a16="http://schemas.microsoft.com/office/drawing/2014/main" id="{874CD4FD-8632-7A30-6D47-617D8BF78D3A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5" name="Figura a mano libera: forma 164">
                    <a:extLst>
                      <a:ext uri="{FF2B5EF4-FFF2-40B4-BE49-F238E27FC236}">
                        <a16:creationId xmlns:a16="http://schemas.microsoft.com/office/drawing/2014/main" id="{537BA8F9-2033-C070-1CE0-246205283743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6" name="Figura a mano libera: forma 165">
                    <a:extLst>
                      <a:ext uri="{FF2B5EF4-FFF2-40B4-BE49-F238E27FC236}">
                        <a16:creationId xmlns:a16="http://schemas.microsoft.com/office/drawing/2014/main" id="{DAE3D52B-399A-E26E-D5A1-2A389E03FC60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7" name="Figura a mano libera: forma 166">
                    <a:extLst>
                      <a:ext uri="{FF2B5EF4-FFF2-40B4-BE49-F238E27FC236}">
                        <a16:creationId xmlns:a16="http://schemas.microsoft.com/office/drawing/2014/main" id="{B6F3E080-FFCE-0B59-B009-B1F0F317A9E8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8" name="Figura a mano libera: forma 167">
                    <a:extLst>
                      <a:ext uri="{FF2B5EF4-FFF2-40B4-BE49-F238E27FC236}">
                        <a16:creationId xmlns:a16="http://schemas.microsoft.com/office/drawing/2014/main" id="{F485C453-A8C4-963E-27E4-13D247CB37A4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54" name="Gruppo 153">
                  <a:extLst>
                    <a:ext uri="{FF2B5EF4-FFF2-40B4-BE49-F238E27FC236}">
                      <a16:creationId xmlns:a16="http://schemas.microsoft.com/office/drawing/2014/main" id="{47AF1771-8594-202A-56FA-4C8E72BCD33B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55" name="Figura a mano libera: forma 154">
                    <a:extLst>
                      <a:ext uri="{FF2B5EF4-FFF2-40B4-BE49-F238E27FC236}">
                        <a16:creationId xmlns:a16="http://schemas.microsoft.com/office/drawing/2014/main" id="{4389C36E-6D42-09BA-904B-22FBC1252764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6" name="Figura a mano libera: forma 155">
                    <a:extLst>
                      <a:ext uri="{FF2B5EF4-FFF2-40B4-BE49-F238E27FC236}">
                        <a16:creationId xmlns:a16="http://schemas.microsoft.com/office/drawing/2014/main" id="{76B25C4E-C4EE-ECDD-0B4C-D36EE4DA6565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7" name="Figura a mano libera: forma 156">
                    <a:extLst>
                      <a:ext uri="{FF2B5EF4-FFF2-40B4-BE49-F238E27FC236}">
                        <a16:creationId xmlns:a16="http://schemas.microsoft.com/office/drawing/2014/main" id="{8772B9E7-D532-74FA-E8B2-68B647F3A6A5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8" name="Figura a mano libera: forma 157">
                    <a:extLst>
                      <a:ext uri="{FF2B5EF4-FFF2-40B4-BE49-F238E27FC236}">
                        <a16:creationId xmlns:a16="http://schemas.microsoft.com/office/drawing/2014/main" id="{E4068DA2-76CE-9D79-E8E2-8F3B6AF3B6CE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9" name="Figura a mano libera: forma 158">
                    <a:extLst>
                      <a:ext uri="{FF2B5EF4-FFF2-40B4-BE49-F238E27FC236}">
                        <a16:creationId xmlns:a16="http://schemas.microsoft.com/office/drawing/2014/main" id="{BF38E0BB-9C87-0A5C-AFAE-93967D536A9E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0" name="Figura a mano libera: forma 159">
                    <a:extLst>
                      <a:ext uri="{FF2B5EF4-FFF2-40B4-BE49-F238E27FC236}">
                        <a16:creationId xmlns:a16="http://schemas.microsoft.com/office/drawing/2014/main" id="{C4BCD0D8-A339-1C5E-CFE1-FF645334119D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1" name="Figura a mano libera: forma 160">
                    <a:extLst>
                      <a:ext uri="{FF2B5EF4-FFF2-40B4-BE49-F238E27FC236}">
                        <a16:creationId xmlns:a16="http://schemas.microsoft.com/office/drawing/2014/main" id="{6690BADB-09CB-6CB7-F7F7-043421137736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0FDB68E6-F7AF-C1A7-C15C-7847D43A05C5}"/>
                  </a:ext>
                </a:extLst>
              </p:cNvPr>
              <p:cNvGrpSpPr/>
              <p:nvPr/>
            </p:nvGrpSpPr>
            <p:grpSpPr>
              <a:xfrm>
                <a:off x="899022" y="-1638337"/>
                <a:ext cx="12568720" cy="7503167"/>
                <a:chOff x="152400" y="-665226"/>
                <a:chExt cx="13018541" cy="7662374"/>
              </a:xfrm>
            </p:grpSpPr>
            <p:grpSp>
              <p:nvGrpSpPr>
                <p:cNvPr id="119" name="Gruppo 118">
                  <a:extLst>
                    <a:ext uri="{FF2B5EF4-FFF2-40B4-BE49-F238E27FC236}">
                      <a16:creationId xmlns:a16="http://schemas.microsoft.com/office/drawing/2014/main" id="{AA76B222-0510-D036-2436-6D0732511D70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44" name="Figura a mano libera: forma 143">
                    <a:extLst>
                      <a:ext uri="{FF2B5EF4-FFF2-40B4-BE49-F238E27FC236}">
                        <a16:creationId xmlns:a16="http://schemas.microsoft.com/office/drawing/2014/main" id="{7199C929-94A7-445B-6559-85120128823C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5" name="Figura a mano libera: forma 144">
                    <a:extLst>
                      <a:ext uri="{FF2B5EF4-FFF2-40B4-BE49-F238E27FC236}">
                        <a16:creationId xmlns:a16="http://schemas.microsoft.com/office/drawing/2014/main" id="{884B018B-BE2E-B42C-C14F-0E20ECB80D4D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6" name="Figura a mano libera: forma 145">
                    <a:extLst>
                      <a:ext uri="{FF2B5EF4-FFF2-40B4-BE49-F238E27FC236}">
                        <a16:creationId xmlns:a16="http://schemas.microsoft.com/office/drawing/2014/main" id="{8F2A2DD2-81BF-773F-D010-9A5EF718B348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7" name="Figura a mano libera: forma 146">
                    <a:extLst>
                      <a:ext uri="{FF2B5EF4-FFF2-40B4-BE49-F238E27FC236}">
                        <a16:creationId xmlns:a16="http://schemas.microsoft.com/office/drawing/2014/main" id="{90BB1864-78ED-1C8B-580F-2F4A94499AAF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8" name="Figura a mano libera: forma 147">
                    <a:extLst>
                      <a:ext uri="{FF2B5EF4-FFF2-40B4-BE49-F238E27FC236}">
                        <a16:creationId xmlns:a16="http://schemas.microsoft.com/office/drawing/2014/main" id="{42E15191-4F77-D08A-2E51-1788D64615C6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9" name="Figura a mano libera: forma 148">
                    <a:extLst>
                      <a:ext uri="{FF2B5EF4-FFF2-40B4-BE49-F238E27FC236}">
                        <a16:creationId xmlns:a16="http://schemas.microsoft.com/office/drawing/2014/main" id="{A0CE7CB2-DF1D-085F-652F-CC6AFE40017E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0" name="Figura a mano libera: forma 149">
                    <a:extLst>
                      <a:ext uri="{FF2B5EF4-FFF2-40B4-BE49-F238E27FC236}">
                        <a16:creationId xmlns:a16="http://schemas.microsoft.com/office/drawing/2014/main" id="{32CC75F7-1A7E-5A4B-97BC-8AAEFDD2A9C4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0" name="Gruppo 119">
                  <a:extLst>
                    <a:ext uri="{FF2B5EF4-FFF2-40B4-BE49-F238E27FC236}">
                      <a16:creationId xmlns:a16="http://schemas.microsoft.com/office/drawing/2014/main" id="{DBF8D186-3A0F-63C9-EA8F-4CFFBCBF0E01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37" name="Figura a mano libera: forma 136">
                    <a:extLst>
                      <a:ext uri="{FF2B5EF4-FFF2-40B4-BE49-F238E27FC236}">
                        <a16:creationId xmlns:a16="http://schemas.microsoft.com/office/drawing/2014/main" id="{E5BC5AB3-3C43-9D05-D905-BDB98A6E6E9C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8" name="Figura a mano libera: forma 137">
                    <a:extLst>
                      <a:ext uri="{FF2B5EF4-FFF2-40B4-BE49-F238E27FC236}">
                        <a16:creationId xmlns:a16="http://schemas.microsoft.com/office/drawing/2014/main" id="{08463D54-E002-4DA6-C264-2A08458E592C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9" name="Figura a mano libera: forma 138">
                    <a:extLst>
                      <a:ext uri="{FF2B5EF4-FFF2-40B4-BE49-F238E27FC236}">
                        <a16:creationId xmlns:a16="http://schemas.microsoft.com/office/drawing/2014/main" id="{F18497F7-06C3-ABF9-3472-CB62C199BA2F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0" name="Figura a mano libera: forma 139">
                    <a:extLst>
                      <a:ext uri="{FF2B5EF4-FFF2-40B4-BE49-F238E27FC236}">
                        <a16:creationId xmlns:a16="http://schemas.microsoft.com/office/drawing/2014/main" id="{8DBCF1D9-DFA9-D9CE-0CCB-56A50CF3DD5D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1" name="Figura a mano libera: forma 140">
                    <a:extLst>
                      <a:ext uri="{FF2B5EF4-FFF2-40B4-BE49-F238E27FC236}">
                        <a16:creationId xmlns:a16="http://schemas.microsoft.com/office/drawing/2014/main" id="{FBFCEE6E-BAB8-7A62-B3F6-3F52C679DAA4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2" name="Figura a mano libera: forma 141">
                    <a:extLst>
                      <a:ext uri="{FF2B5EF4-FFF2-40B4-BE49-F238E27FC236}">
                        <a16:creationId xmlns:a16="http://schemas.microsoft.com/office/drawing/2014/main" id="{4DE9D8F5-785D-B14D-8F87-68C4B96549CD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3" name="Figura a mano libera: forma 142">
                    <a:extLst>
                      <a:ext uri="{FF2B5EF4-FFF2-40B4-BE49-F238E27FC236}">
                        <a16:creationId xmlns:a16="http://schemas.microsoft.com/office/drawing/2014/main" id="{2AFCB9BC-9454-AACB-66B4-3B4992AC7DC8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1" name="Gruppo 120">
                  <a:extLst>
                    <a:ext uri="{FF2B5EF4-FFF2-40B4-BE49-F238E27FC236}">
                      <a16:creationId xmlns:a16="http://schemas.microsoft.com/office/drawing/2014/main" id="{41D64C8E-7577-7944-7134-22061C9C07AB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30" name="Figura a mano libera: forma 129">
                    <a:extLst>
                      <a:ext uri="{FF2B5EF4-FFF2-40B4-BE49-F238E27FC236}">
                        <a16:creationId xmlns:a16="http://schemas.microsoft.com/office/drawing/2014/main" id="{D2058EB1-B026-95A9-E8A9-543EA7A1306C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1" name="Figura a mano libera: forma 130">
                    <a:extLst>
                      <a:ext uri="{FF2B5EF4-FFF2-40B4-BE49-F238E27FC236}">
                        <a16:creationId xmlns:a16="http://schemas.microsoft.com/office/drawing/2014/main" id="{BE907615-34F8-1AC4-2D33-FF6C25AA71D4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2" name="Figura a mano libera: forma 131">
                    <a:extLst>
                      <a:ext uri="{FF2B5EF4-FFF2-40B4-BE49-F238E27FC236}">
                        <a16:creationId xmlns:a16="http://schemas.microsoft.com/office/drawing/2014/main" id="{D8109C8F-FA03-09A0-A703-C503CE58B276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3" name="Figura a mano libera: forma 132">
                    <a:extLst>
                      <a:ext uri="{FF2B5EF4-FFF2-40B4-BE49-F238E27FC236}">
                        <a16:creationId xmlns:a16="http://schemas.microsoft.com/office/drawing/2014/main" id="{3DD69CCF-2271-349C-86C8-4C4C0E637DCB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4" name="Figura a mano libera: forma 133">
                    <a:extLst>
                      <a:ext uri="{FF2B5EF4-FFF2-40B4-BE49-F238E27FC236}">
                        <a16:creationId xmlns:a16="http://schemas.microsoft.com/office/drawing/2014/main" id="{442A036B-77C8-8AFA-3640-2D59C772CDF3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5" name="Figura a mano libera: forma 134">
                    <a:extLst>
                      <a:ext uri="{FF2B5EF4-FFF2-40B4-BE49-F238E27FC236}">
                        <a16:creationId xmlns:a16="http://schemas.microsoft.com/office/drawing/2014/main" id="{EAB096C8-1490-E1E4-BDD5-3C404799037C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6" name="Figura a mano libera: forma 135">
                    <a:extLst>
                      <a:ext uri="{FF2B5EF4-FFF2-40B4-BE49-F238E27FC236}">
                        <a16:creationId xmlns:a16="http://schemas.microsoft.com/office/drawing/2014/main" id="{39C247B3-F740-2EDA-E834-AFE7A0A10BFA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2" name="Gruppo 121">
                  <a:extLst>
                    <a:ext uri="{FF2B5EF4-FFF2-40B4-BE49-F238E27FC236}">
                      <a16:creationId xmlns:a16="http://schemas.microsoft.com/office/drawing/2014/main" id="{B9AC7C02-B508-C582-A9F2-B9C4D192EFCE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23" name="Figura a mano libera: forma 122">
                    <a:extLst>
                      <a:ext uri="{FF2B5EF4-FFF2-40B4-BE49-F238E27FC236}">
                        <a16:creationId xmlns:a16="http://schemas.microsoft.com/office/drawing/2014/main" id="{ADF0F54A-1A1B-0240-5B8A-F4AF8DE500A9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4" name="Figura a mano libera: forma 123">
                    <a:extLst>
                      <a:ext uri="{FF2B5EF4-FFF2-40B4-BE49-F238E27FC236}">
                        <a16:creationId xmlns:a16="http://schemas.microsoft.com/office/drawing/2014/main" id="{12CBE016-7037-44B9-A3E4-4B82E33B27DC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5" name="Figura a mano libera: forma 124">
                    <a:extLst>
                      <a:ext uri="{FF2B5EF4-FFF2-40B4-BE49-F238E27FC236}">
                        <a16:creationId xmlns:a16="http://schemas.microsoft.com/office/drawing/2014/main" id="{4070EE58-B4E3-3C2F-50BB-C9D43547AF2A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6" name="Figura a mano libera: forma 125">
                    <a:extLst>
                      <a:ext uri="{FF2B5EF4-FFF2-40B4-BE49-F238E27FC236}">
                        <a16:creationId xmlns:a16="http://schemas.microsoft.com/office/drawing/2014/main" id="{B1FEEE48-117B-BD9F-39F0-5B29DE0B16E4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7" name="Figura a mano libera: forma 126">
                    <a:extLst>
                      <a:ext uri="{FF2B5EF4-FFF2-40B4-BE49-F238E27FC236}">
                        <a16:creationId xmlns:a16="http://schemas.microsoft.com/office/drawing/2014/main" id="{D98E8A14-C2FE-F5CB-2367-90AA63E79FE7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8" name="Figura a mano libera: forma 127">
                    <a:extLst>
                      <a:ext uri="{FF2B5EF4-FFF2-40B4-BE49-F238E27FC236}">
                        <a16:creationId xmlns:a16="http://schemas.microsoft.com/office/drawing/2014/main" id="{2D4C77A0-58EF-3372-E6CE-D670F7045056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9" name="Figura a mano libera: forma 128">
                    <a:extLst>
                      <a:ext uri="{FF2B5EF4-FFF2-40B4-BE49-F238E27FC236}">
                        <a16:creationId xmlns:a16="http://schemas.microsoft.com/office/drawing/2014/main" id="{3BF34056-8DBE-149E-3DF2-1A9810EC98A2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009B04A8-F9A2-6785-0448-F82F69581D20}"/>
                  </a:ext>
                </a:extLst>
              </p:cNvPr>
              <p:cNvGrpSpPr/>
              <p:nvPr/>
            </p:nvGrpSpPr>
            <p:grpSpPr>
              <a:xfrm>
                <a:off x="-1079260" y="-2167357"/>
                <a:ext cx="15288420" cy="9941541"/>
                <a:chOff x="-1079260" y="-2167357"/>
                <a:chExt cx="15288420" cy="9941541"/>
              </a:xfrm>
            </p:grpSpPr>
            <p:grpSp>
              <p:nvGrpSpPr>
                <p:cNvPr id="20" name="Gruppo 19">
                  <a:extLst>
                    <a:ext uri="{FF2B5EF4-FFF2-40B4-BE49-F238E27FC236}">
                      <a16:creationId xmlns:a16="http://schemas.microsoft.com/office/drawing/2014/main" id="{995365F5-30EA-8211-A0A8-D6072E30D36B}"/>
                    </a:ext>
                  </a:extLst>
                </p:cNvPr>
                <p:cNvGrpSpPr/>
                <p:nvPr/>
              </p:nvGrpSpPr>
              <p:grpSpPr>
                <a:xfrm>
                  <a:off x="-1079260" y="-114961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87" name="Gruppo 86">
                    <a:extLst>
                      <a:ext uri="{FF2B5EF4-FFF2-40B4-BE49-F238E27FC236}">
                        <a16:creationId xmlns:a16="http://schemas.microsoft.com/office/drawing/2014/main" id="{A00F3575-DFFB-8582-FA04-6801D0AF6CC8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12" name="Figura a mano libera: forma 111">
                      <a:extLst>
                        <a:ext uri="{FF2B5EF4-FFF2-40B4-BE49-F238E27FC236}">
                          <a16:creationId xmlns:a16="http://schemas.microsoft.com/office/drawing/2014/main" id="{309D4DC4-A221-94B1-FEA6-5DB2C7FD67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3" name="Figura a mano libera: forma 112">
                      <a:extLst>
                        <a:ext uri="{FF2B5EF4-FFF2-40B4-BE49-F238E27FC236}">
                          <a16:creationId xmlns:a16="http://schemas.microsoft.com/office/drawing/2014/main" id="{AE4979C6-3CF0-0FF4-A59E-35B0B6C006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4" name="Figura a mano libera: forma 113">
                      <a:extLst>
                        <a:ext uri="{FF2B5EF4-FFF2-40B4-BE49-F238E27FC236}">
                          <a16:creationId xmlns:a16="http://schemas.microsoft.com/office/drawing/2014/main" id="{B10866EF-6DC7-395C-CDE3-F5359C0506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5" name="Figura a mano libera: forma 114">
                      <a:extLst>
                        <a:ext uri="{FF2B5EF4-FFF2-40B4-BE49-F238E27FC236}">
                          <a16:creationId xmlns:a16="http://schemas.microsoft.com/office/drawing/2014/main" id="{C1C71FFF-DE1D-1440-C31F-1528ED4B3E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6" name="Figura a mano libera: forma 115">
                      <a:extLst>
                        <a:ext uri="{FF2B5EF4-FFF2-40B4-BE49-F238E27FC236}">
                          <a16:creationId xmlns:a16="http://schemas.microsoft.com/office/drawing/2014/main" id="{ABF5D4B5-F35C-82E4-4F39-E1BAEEF43F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7" name="Figura a mano libera: forma 116">
                      <a:extLst>
                        <a:ext uri="{FF2B5EF4-FFF2-40B4-BE49-F238E27FC236}">
                          <a16:creationId xmlns:a16="http://schemas.microsoft.com/office/drawing/2014/main" id="{795943A2-D112-D5EE-CE6E-500BF10D4C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8" name="Figura a mano libera: forma 117">
                      <a:extLst>
                        <a:ext uri="{FF2B5EF4-FFF2-40B4-BE49-F238E27FC236}">
                          <a16:creationId xmlns:a16="http://schemas.microsoft.com/office/drawing/2014/main" id="{C0FA08D3-CC85-352E-0EAA-8A7567B6C9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88" name="Gruppo 87">
                    <a:extLst>
                      <a:ext uri="{FF2B5EF4-FFF2-40B4-BE49-F238E27FC236}">
                        <a16:creationId xmlns:a16="http://schemas.microsoft.com/office/drawing/2014/main" id="{953E0FAA-0824-FBDF-8C9A-067DAA3AFBD7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05" name="Figura a mano libera: forma 104">
                      <a:extLst>
                        <a:ext uri="{FF2B5EF4-FFF2-40B4-BE49-F238E27FC236}">
                          <a16:creationId xmlns:a16="http://schemas.microsoft.com/office/drawing/2014/main" id="{DF566CCC-F4EA-F3F7-216A-7A8F2B192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6" name="Figura a mano libera: forma 105">
                      <a:extLst>
                        <a:ext uri="{FF2B5EF4-FFF2-40B4-BE49-F238E27FC236}">
                          <a16:creationId xmlns:a16="http://schemas.microsoft.com/office/drawing/2014/main" id="{172F66BB-65EE-5A27-4C18-74D1FC1138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7" name="Figura a mano libera: forma 106">
                      <a:extLst>
                        <a:ext uri="{FF2B5EF4-FFF2-40B4-BE49-F238E27FC236}">
                          <a16:creationId xmlns:a16="http://schemas.microsoft.com/office/drawing/2014/main" id="{FFBB3F5D-CE25-5620-6694-3B3246BD7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8" name="Figura a mano libera: forma 107">
                      <a:extLst>
                        <a:ext uri="{FF2B5EF4-FFF2-40B4-BE49-F238E27FC236}">
                          <a16:creationId xmlns:a16="http://schemas.microsoft.com/office/drawing/2014/main" id="{684B6700-EED5-11E0-4FAA-241D120D79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9" name="Figura a mano libera: forma 108">
                      <a:extLst>
                        <a:ext uri="{FF2B5EF4-FFF2-40B4-BE49-F238E27FC236}">
                          <a16:creationId xmlns:a16="http://schemas.microsoft.com/office/drawing/2014/main" id="{F61D290C-570A-336A-2B2D-868300C45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0" name="Figura a mano libera: forma 109">
                      <a:extLst>
                        <a:ext uri="{FF2B5EF4-FFF2-40B4-BE49-F238E27FC236}">
                          <a16:creationId xmlns:a16="http://schemas.microsoft.com/office/drawing/2014/main" id="{E7BCBFA0-E623-CADF-B1EC-DC0513298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1" name="Figura a mano libera: forma 110">
                      <a:extLst>
                        <a:ext uri="{FF2B5EF4-FFF2-40B4-BE49-F238E27FC236}">
                          <a16:creationId xmlns:a16="http://schemas.microsoft.com/office/drawing/2014/main" id="{9C5E7CB1-C17B-83C8-05A4-F488F46CEF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89" name="Gruppo 88">
                    <a:extLst>
                      <a:ext uri="{FF2B5EF4-FFF2-40B4-BE49-F238E27FC236}">
                        <a16:creationId xmlns:a16="http://schemas.microsoft.com/office/drawing/2014/main" id="{EDD3BF97-CE40-0F53-E17B-005C366B925C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98" name="Figura a mano libera: forma 97">
                      <a:extLst>
                        <a:ext uri="{FF2B5EF4-FFF2-40B4-BE49-F238E27FC236}">
                          <a16:creationId xmlns:a16="http://schemas.microsoft.com/office/drawing/2014/main" id="{276C36CA-0727-50C5-3D3D-F7AE122CF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9" name="Figura a mano libera: forma 98">
                      <a:extLst>
                        <a:ext uri="{FF2B5EF4-FFF2-40B4-BE49-F238E27FC236}">
                          <a16:creationId xmlns:a16="http://schemas.microsoft.com/office/drawing/2014/main" id="{9012CC63-4613-46F4-EBE7-77D603884A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0" name="Figura a mano libera: forma 99">
                      <a:extLst>
                        <a:ext uri="{FF2B5EF4-FFF2-40B4-BE49-F238E27FC236}">
                          <a16:creationId xmlns:a16="http://schemas.microsoft.com/office/drawing/2014/main" id="{179FFF78-A7B6-76E2-4468-CBD1A679B8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1" name="Figura a mano libera: forma 100">
                      <a:extLst>
                        <a:ext uri="{FF2B5EF4-FFF2-40B4-BE49-F238E27FC236}">
                          <a16:creationId xmlns:a16="http://schemas.microsoft.com/office/drawing/2014/main" id="{DC0CC3CE-1583-7925-E6BF-F094B8021A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2" name="Figura a mano libera: forma 101">
                      <a:extLst>
                        <a:ext uri="{FF2B5EF4-FFF2-40B4-BE49-F238E27FC236}">
                          <a16:creationId xmlns:a16="http://schemas.microsoft.com/office/drawing/2014/main" id="{1219B7A5-0E87-D459-BF44-1E5592CF02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3" name="Figura a mano libera: forma 102">
                      <a:extLst>
                        <a:ext uri="{FF2B5EF4-FFF2-40B4-BE49-F238E27FC236}">
                          <a16:creationId xmlns:a16="http://schemas.microsoft.com/office/drawing/2014/main" id="{646499FD-5420-F120-5B43-32129B3BC1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4" name="Figura a mano libera: forma 103">
                      <a:extLst>
                        <a:ext uri="{FF2B5EF4-FFF2-40B4-BE49-F238E27FC236}">
                          <a16:creationId xmlns:a16="http://schemas.microsoft.com/office/drawing/2014/main" id="{B417FD1D-AF98-0743-7218-29278A938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90" name="Gruppo 89">
                    <a:extLst>
                      <a:ext uri="{FF2B5EF4-FFF2-40B4-BE49-F238E27FC236}">
                        <a16:creationId xmlns:a16="http://schemas.microsoft.com/office/drawing/2014/main" id="{67A12799-B5E9-BA9E-180A-59D819051662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91" name="Figura a mano libera: forma 90">
                      <a:extLst>
                        <a:ext uri="{FF2B5EF4-FFF2-40B4-BE49-F238E27FC236}">
                          <a16:creationId xmlns:a16="http://schemas.microsoft.com/office/drawing/2014/main" id="{6FE633E0-E227-BDB8-ABDA-7DABBC89FE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2" name="Figura a mano libera: forma 91">
                      <a:extLst>
                        <a:ext uri="{FF2B5EF4-FFF2-40B4-BE49-F238E27FC236}">
                          <a16:creationId xmlns:a16="http://schemas.microsoft.com/office/drawing/2014/main" id="{67DCC5AC-65E1-7EBE-3991-5C5791F9B1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3" name="Figura a mano libera: forma 92">
                      <a:extLst>
                        <a:ext uri="{FF2B5EF4-FFF2-40B4-BE49-F238E27FC236}">
                          <a16:creationId xmlns:a16="http://schemas.microsoft.com/office/drawing/2014/main" id="{892E771D-A180-8161-1EE0-1513D35041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4" name="Figura a mano libera: forma 93">
                      <a:extLst>
                        <a:ext uri="{FF2B5EF4-FFF2-40B4-BE49-F238E27FC236}">
                          <a16:creationId xmlns:a16="http://schemas.microsoft.com/office/drawing/2014/main" id="{F9146C9D-3B6B-B765-D290-E807C29EA9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5" name="Figura a mano libera: forma 94">
                      <a:extLst>
                        <a:ext uri="{FF2B5EF4-FFF2-40B4-BE49-F238E27FC236}">
                          <a16:creationId xmlns:a16="http://schemas.microsoft.com/office/drawing/2014/main" id="{C7EBF6E7-33F5-3747-9E3A-73D1E3A824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6" name="Figura a mano libera: forma 95">
                      <a:extLst>
                        <a:ext uri="{FF2B5EF4-FFF2-40B4-BE49-F238E27FC236}">
                          <a16:creationId xmlns:a16="http://schemas.microsoft.com/office/drawing/2014/main" id="{E5D602F1-83E3-87B1-D34E-023FCE404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7" name="Figura a mano libera: forma 96">
                      <a:extLst>
                        <a:ext uri="{FF2B5EF4-FFF2-40B4-BE49-F238E27FC236}">
                          <a16:creationId xmlns:a16="http://schemas.microsoft.com/office/drawing/2014/main" id="{FA33101F-7253-1AB3-5720-E1F745DA55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21" name="Gruppo 20">
                  <a:extLst>
                    <a:ext uri="{FF2B5EF4-FFF2-40B4-BE49-F238E27FC236}">
                      <a16:creationId xmlns:a16="http://schemas.microsoft.com/office/drawing/2014/main" id="{5DCA6387-70B4-7C12-2907-65D56336EADE}"/>
                    </a:ext>
                  </a:extLst>
                </p:cNvPr>
                <p:cNvGrpSpPr/>
                <p:nvPr/>
              </p:nvGrpSpPr>
              <p:grpSpPr>
                <a:xfrm>
                  <a:off x="-910617" y="-100762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55" name="Gruppo 54">
                    <a:extLst>
                      <a:ext uri="{FF2B5EF4-FFF2-40B4-BE49-F238E27FC236}">
                        <a16:creationId xmlns:a16="http://schemas.microsoft.com/office/drawing/2014/main" id="{68667127-48E8-4166-C9F2-71F616BAEE48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80" name="Figura a mano libera: forma 79">
                      <a:extLst>
                        <a:ext uri="{FF2B5EF4-FFF2-40B4-BE49-F238E27FC236}">
                          <a16:creationId xmlns:a16="http://schemas.microsoft.com/office/drawing/2014/main" id="{FE912A45-2BC0-5A0E-682D-C25A00AC5B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1" name="Figura a mano libera: forma 80">
                      <a:extLst>
                        <a:ext uri="{FF2B5EF4-FFF2-40B4-BE49-F238E27FC236}">
                          <a16:creationId xmlns:a16="http://schemas.microsoft.com/office/drawing/2014/main" id="{70E058E0-7D37-DFC4-DCE5-3B012FE10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2" name="Figura a mano libera: forma 81">
                      <a:extLst>
                        <a:ext uri="{FF2B5EF4-FFF2-40B4-BE49-F238E27FC236}">
                          <a16:creationId xmlns:a16="http://schemas.microsoft.com/office/drawing/2014/main" id="{F8BB431A-0B9E-B545-1130-141F8B2B01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3" name="Figura a mano libera: forma 82">
                      <a:extLst>
                        <a:ext uri="{FF2B5EF4-FFF2-40B4-BE49-F238E27FC236}">
                          <a16:creationId xmlns:a16="http://schemas.microsoft.com/office/drawing/2014/main" id="{2C464770-B6EA-9516-C2C5-2B05DBE249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4" name="Figura a mano libera: forma 83">
                      <a:extLst>
                        <a:ext uri="{FF2B5EF4-FFF2-40B4-BE49-F238E27FC236}">
                          <a16:creationId xmlns:a16="http://schemas.microsoft.com/office/drawing/2014/main" id="{A2DAFFAB-E4A5-775A-4911-8F7CBC14F7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5" name="Figura a mano libera: forma 84">
                      <a:extLst>
                        <a:ext uri="{FF2B5EF4-FFF2-40B4-BE49-F238E27FC236}">
                          <a16:creationId xmlns:a16="http://schemas.microsoft.com/office/drawing/2014/main" id="{CC13E879-F25C-746A-F201-270FE5BC5C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6" name="Figura a mano libera: forma 85">
                      <a:extLst>
                        <a:ext uri="{FF2B5EF4-FFF2-40B4-BE49-F238E27FC236}">
                          <a16:creationId xmlns:a16="http://schemas.microsoft.com/office/drawing/2014/main" id="{204C17D1-230F-B793-07DE-725DFE881C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6" name="Gruppo 55">
                    <a:extLst>
                      <a:ext uri="{FF2B5EF4-FFF2-40B4-BE49-F238E27FC236}">
                        <a16:creationId xmlns:a16="http://schemas.microsoft.com/office/drawing/2014/main" id="{5579C876-57E9-A32B-9AD8-2FAD3759183D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73" name="Figura a mano libera: forma 72">
                      <a:extLst>
                        <a:ext uri="{FF2B5EF4-FFF2-40B4-BE49-F238E27FC236}">
                          <a16:creationId xmlns:a16="http://schemas.microsoft.com/office/drawing/2014/main" id="{EC6036E7-23D7-E0AE-E1CB-24A96A4C33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4" name="Figura a mano libera: forma 73">
                      <a:extLst>
                        <a:ext uri="{FF2B5EF4-FFF2-40B4-BE49-F238E27FC236}">
                          <a16:creationId xmlns:a16="http://schemas.microsoft.com/office/drawing/2014/main" id="{B63DF54C-5D28-4E5B-7D4F-4683F0B56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5" name="Figura a mano libera: forma 74">
                      <a:extLst>
                        <a:ext uri="{FF2B5EF4-FFF2-40B4-BE49-F238E27FC236}">
                          <a16:creationId xmlns:a16="http://schemas.microsoft.com/office/drawing/2014/main" id="{7E71F824-C7A1-121C-963A-0F87630A94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6" name="Figura a mano libera: forma 75">
                      <a:extLst>
                        <a:ext uri="{FF2B5EF4-FFF2-40B4-BE49-F238E27FC236}">
                          <a16:creationId xmlns:a16="http://schemas.microsoft.com/office/drawing/2014/main" id="{B697795B-F5AC-AC53-8EE5-0DA3F14C43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7" name="Figura a mano libera: forma 76">
                      <a:extLst>
                        <a:ext uri="{FF2B5EF4-FFF2-40B4-BE49-F238E27FC236}">
                          <a16:creationId xmlns:a16="http://schemas.microsoft.com/office/drawing/2014/main" id="{D738CABA-162B-09BB-3CDE-6017E3372E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8" name="Figura a mano libera: forma 77">
                      <a:extLst>
                        <a:ext uri="{FF2B5EF4-FFF2-40B4-BE49-F238E27FC236}">
                          <a16:creationId xmlns:a16="http://schemas.microsoft.com/office/drawing/2014/main" id="{40EEBFF6-663F-9F6B-DD1E-1CC37DB18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9" name="Figura a mano libera: forma 78">
                      <a:extLst>
                        <a:ext uri="{FF2B5EF4-FFF2-40B4-BE49-F238E27FC236}">
                          <a16:creationId xmlns:a16="http://schemas.microsoft.com/office/drawing/2014/main" id="{FCB90E9E-994C-1738-C681-A31888FA3A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7" name="Gruppo 56">
                    <a:extLst>
                      <a:ext uri="{FF2B5EF4-FFF2-40B4-BE49-F238E27FC236}">
                        <a16:creationId xmlns:a16="http://schemas.microsoft.com/office/drawing/2014/main" id="{F3915FB7-056B-0701-BEFA-6A954DAC3253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66" name="Figura a mano libera: forma 65">
                      <a:extLst>
                        <a:ext uri="{FF2B5EF4-FFF2-40B4-BE49-F238E27FC236}">
                          <a16:creationId xmlns:a16="http://schemas.microsoft.com/office/drawing/2014/main" id="{0D9601FB-8D79-194B-E190-45BAED299F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7" name="Figura a mano libera: forma 66">
                      <a:extLst>
                        <a:ext uri="{FF2B5EF4-FFF2-40B4-BE49-F238E27FC236}">
                          <a16:creationId xmlns:a16="http://schemas.microsoft.com/office/drawing/2014/main" id="{BFE0AA8B-22EB-3AD0-8559-7793B8760C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8" name="Figura a mano libera: forma 67">
                      <a:extLst>
                        <a:ext uri="{FF2B5EF4-FFF2-40B4-BE49-F238E27FC236}">
                          <a16:creationId xmlns:a16="http://schemas.microsoft.com/office/drawing/2014/main" id="{3FD0B643-A474-F4E4-40E6-F6CEF90F84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9" name="Figura a mano libera: forma 68">
                      <a:extLst>
                        <a:ext uri="{FF2B5EF4-FFF2-40B4-BE49-F238E27FC236}">
                          <a16:creationId xmlns:a16="http://schemas.microsoft.com/office/drawing/2014/main" id="{3817E674-AC83-0B6F-7D36-8FB6E1F33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0" name="Figura a mano libera: forma 69">
                      <a:extLst>
                        <a:ext uri="{FF2B5EF4-FFF2-40B4-BE49-F238E27FC236}">
                          <a16:creationId xmlns:a16="http://schemas.microsoft.com/office/drawing/2014/main" id="{9B249510-F12C-284F-34E1-2968B5051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1" name="Figura a mano libera: forma 70">
                      <a:extLst>
                        <a:ext uri="{FF2B5EF4-FFF2-40B4-BE49-F238E27FC236}">
                          <a16:creationId xmlns:a16="http://schemas.microsoft.com/office/drawing/2014/main" id="{B015B828-89E3-9B38-C491-37F43B4B9E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2" name="Figura a mano libera: forma 71">
                      <a:extLst>
                        <a:ext uri="{FF2B5EF4-FFF2-40B4-BE49-F238E27FC236}">
                          <a16:creationId xmlns:a16="http://schemas.microsoft.com/office/drawing/2014/main" id="{2D8E86C0-AC04-A1A4-8A5A-A038E57D6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8" name="Gruppo 57">
                    <a:extLst>
                      <a:ext uri="{FF2B5EF4-FFF2-40B4-BE49-F238E27FC236}">
                        <a16:creationId xmlns:a16="http://schemas.microsoft.com/office/drawing/2014/main" id="{0EBA3C35-8293-15E8-9968-DA145EB861D1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59" name="Figura a mano libera: forma 58">
                      <a:extLst>
                        <a:ext uri="{FF2B5EF4-FFF2-40B4-BE49-F238E27FC236}">
                          <a16:creationId xmlns:a16="http://schemas.microsoft.com/office/drawing/2014/main" id="{B05EE342-7DC0-E602-5D20-DE8F6219F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0" name="Figura a mano libera: forma 59">
                      <a:extLst>
                        <a:ext uri="{FF2B5EF4-FFF2-40B4-BE49-F238E27FC236}">
                          <a16:creationId xmlns:a16="http://schemas.microsoft.com/office/drawing/2014/main" id="{44F76436-9BCC-2594-F4DC-174961BE4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1" name="Figura a mano libera: forma 60">
                      <a:extLst>
                        <a:ext uri="{FF2B5EF4-FFF2-40B4-BE49-F238E27FC236}">
                          <a16:creationId xmlns:a16="http://schemas.microsoft.com/office/drawing/2014/main" id="{F984AC58-85BC-492A-2B00-E4433D1755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2" name="Figura a mano libera: forma 61">
                      <a:extLst>
                        <a:ext uri="{FF2B5EF4-FFF2-40B4-BE49-F238E27FC236}">
                          <a16:creationId xmlns:a16="http://schemas.microsoft.com/office/drawing/2014/main" id="{AE9735D8-466C-3323-D95A-970A493A8B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3" name="Figura a mano libera: forma 62">
                      <a:extLst>
                        <a:ext uri="{FF2B5EF4-FFF2-40B4-BE49-F238E27FC236}">
                          <a16:creationId xmlns:a16="http://schemas.microsoft.com/office/drawing/2014/main" id="{AB5FA9EB-02B1-620B-5316-F7C3EABFD5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4" name="Figura a mano libera: forma 63">
                      <a:extLst>
                        <a:ext uri="{FF2B5EF4-FFF2-40B4-BE49-F238E27FC236}">
                          <a16:creationId xmlns:a16="http://schemas.microsoft.com/office/drawing/2014/main" id="{F63E4786-3BCA-376A-2920-12D0CC6FA6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5" name="Figura a mano libera: forma 64">
                      <a:extLst>
                        <a:ext uri="{FF2B5EF4-FFF2-40B4-BE49-F238E27FC236}">
                          <a16:creationId xmlns:a16="http://schemas.microsoft.com/office/drawing/2014/main" id="{10B100F0-C90B-6E03-410A-E9F237E3B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22" name="Gruppo 21">
                  <a:extLst>
                    <a:ext uri="{FF2B5EF4-FFF2-40B4-BE49-F238E27FC236}">
                      <a16:creationId xmlns:a16="http://schemas.microsoft.com/office/drawing/2014/main" id="{10B505BE-810D-C50B-DD7E-D57A3DA0BBB4}"/>
                    </a:ext>
                  </a:extLst>
                </p:cNvPr>
                <p:cNvGrpSpPr/>
                <p:nvPr/>
              </p:nvGrpSpPr>
              <p:grpSpPr>
                <a:xfrm>
                  <a:off x="1034265" y="-2167357"/>
                  <a:ext cx="13174895" cy="7985964"/>
                  <a:chOff x="152400" y="-665226"/>
                  <a:chExt cx="13018541" cy="7662374"/>
                </a:xfrm>
              </p:grpSpPr>
              <p:grpSp>
                <p:nvGrpSpPr>
                  <p:cNvPr id="23" name="Gruppo 22">
                    <a:extLst>
                      <a:ext uri="{FF2B5EF4-FFF2-40B4-BE49-F238E27FC236}">
                        <a16:creationId xmlns:a16="http://schemas.microsoft.com/office/drawing/2014/main" id="{A2A5905F-8581-41C0-6460-1A7484117987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48" name="Figura a mano libera: forma 47">
                      <a:extLst>
                        <a:ext uri="{FF2B5EF4-FFF2-40B4-BE49-F238E27FC236}">
                          <a16:creationId xmlns:a16="http://schemas.microsoft.com/office/drawing/2014/main" id="{4902DD3D-A066-1833-78A5-FA4FDE04F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9" name="Figura a mano libera: forma 48">
                      <a:extLst>
                        <a:ext uri="{FF2B5EF4-FFF2-40B4-BE49-F238E27FC236}">
                          <a16:creationId xmlns:a16="http://schemas.microsoft.com/office/drawing/2014/main" id="{3E584B0D-F983-0505-22BC-A2535DA73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0" name="Figura a mano libera: forma 49">
                      <a:extLst>
                        <a:ext uri="{FF2B5EF4-FFF2-40B4-BE49-F238E27FC236}">
                          <a16:creationId xmlns:a16="http://schemas.microsoft.com/office/drawing/2014/main" id="{853867B2-5D34-43D8-C0A1-A66DA5AD18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dirty="0"/>
                    </a:p>
                  </p:txBody>
                </p:sp>
                <p:sp>
                  <p:nvSpPr>
                    <p:cNvPr id="51" name="Figura a mano libera: forma 50">
                      <a:extLst>
                        <a:ext uri="{FF2B5EF4-FFF2-40B4-BE49-F238E27FC236}">
                          <a16:creationId xmlns:a16="http://schemas.microsoft.com/office/drawing/2014/main" id="{5487115F-6910-FC65-306F-31E98876B5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2" name="Figura a mano libera: forma 51">
                      <a:extLst>
                        <a:ext uri="{FF2B5EF4-FFF2-40B4-BE49-F238E27FC236}">
                          <a16:creationId xmlns:a16="http://schemas.microsoft.com/office/drawing/2014/main" id="{9FCD7F5F-674D-814D-2730-3C6EEB4C8C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3" name="Figura a mano libera: forma 52">
                      <a:extLst>
                        <a:ext uri="{FF2B5EF4-FFF2-40B4-BE49-F238E27FC236}">
                          <a16:creationId xmlns:a16="http://schemas.microsoft.com/office/drawing/2014/main" id="{1B3137CB-479D-967D-756B-58EDBA8D3B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4" name="Figura a mano libera: forma 53">
                      <a:extLst>
                        <a:ext uri="{FF2B5EF4-FFF2-40B4-BE49-F238E27FC236}">
                          <a16:creationId xmlns:a16="http://schemas.microsoft.com/office/drawing/2014/main" id="{D653DCF9-D240-C9C7-F6BF-9843ACB8DC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4" name="Gruppo 23">
                    <a:extLst>
                      <a:ext uri="{FF2B5EF4-FFF2-40B4-BE49-F238E27FC236}">
                        <a16:creationId xmlns:a16="http://schemas.microsoft.com/office/drawing/2014/main" id="{C318E0D1-FBCF-A925-0740-5CB8877AE53A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41" name="Figura a mano libera: forma 40">
                      <a:extLst>
                        <a:ext uri="{FF2B5EF4-FFF2-40B4-BE49-F238E27FC236}">
                          <a16:creationId xmlns:a16="http://schemas.microsoft.com/office/drawing/2014/main" id="{5A5BF8D7-3562-A553-0525-98F1E65A79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2" name="Figura a mano libera: forma 41">
                      <a:extLst>
                        <a:ext uri="{FF2B5EF4-FFF2-40B4-BE49-F238E27FC236}">
                          <a16:creationId xmlns:a16="http://schemas.microsoft.com/office/drawing/2014/main" id="{126D5DB7-7786-0496-B256-3EE083B2EA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3" name="Figura a mano libera: forma 42">
                      <a:extLst>
                        <a:ext uri="{FF2B5EF4-FFF2-40B4-BE49-F238E27FC236}">
                          <a16:creationId xmlns:a16="http://schemas.microsoft.com/office/drawing/2014/main" id="{AF6E3D44-AB68-94E9-CD63-0452D36AC2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4" name="Figura a mano libera: forma 43">
                      <a:extLst>
                        <a:ext uri="{FF2B5EF4-FFF2-40B4-BE49-F238E27FC236}">
                          <a16:creationId xmlns:a16="http://schemas.microsoft.com/office/drawing/2014/main" id="{BD1BD8B8-597E-EA2D-4C19-76E7BEFD7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5" name="Figura a mano libera: forma 44">
                      <a:extLst>
                        <a:ext uri="{FF2B5EF4-FFF2-40B4-BE49-F238E27FC236}">
                          <a16:creationId xmlns:a16="http://schemas.microsoft.com/office/drawing/2014/main" id="{D0D1577D-4DA1-E3FA-E389-532A467797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6" name="Figura a mano libera: forma 45">
                      <a:extLst>
                        <a:ext uri="{FF2B5EF4-FFF2-40B4-BE49-F238E27FC236}">
                          <a16:creationId xmlns:a16="http://schemas.microsoft.com/office/drawing/2014/main" id="{B0F1A3DA-8025-AF4A-978D-D481F95E25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7" name="Figura a mano libera: forma 46">
                      <a:extLst>
                        <a:ext uri="{FF2B5EF4-FFF2-40B4-BE49-F238E27FC236}">
                          <a16:creationId xmlns:a16="http://schemas.microsoft.com/office/drawing/2014/main" id="{7F21D3A8-92D8-2727-7969-A6EE9EEA3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" name="Gruppo 24">
                    <a:extLst>
                      <a:ext uri="{FF2B5EF4-FFF2-40B4-BE49-F238E27FC236}">
                        <a16:creationId xmlns:a16="http://schemas.microsoft.com/office/drawing/2014/main" id="{01F95B7A-80AD-8C05-3F41-AFCB7C9CF9FF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34" name="Figura a mano libera: forma 33">
                      <a:extLst>
                        <a:ext uri="{FF2B5EF4-FFF2-40B4-BE49-F238E27FC236}">
                          <a16:creationId xmlns:a16="http://schemas.microsoft.com/office/drawing/2014/main" id="{38A6D115-7BDE-3CF0-7C03-FFF8C2ABDD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5" name="Figura a mano libera: forma 34">
                      <a:extLst>
                        <a:ext uri="{FF2B5EF4-FFF2-40B4-BE49-F238E27FC236}">
                          <a16:creationId xmlns:a16="http://schemas.microsoft.com/office/drawing/2014/main" id="{CD781C4C-DD39-7BA6-C71D-B91FF992FF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6" name="Figura a mano libera: forma 35">
                      <a:extLst>
                        <a:ext uri="{FF2B5EF4-FFF2-40B4-BE49-F238E27FC236}">
                          <a16:creationId xmlns:a16="http://schemas.microsoft.com/office/drawing/2014/main" id="{55089F49-3657-C703-A3B3-3DB8082D01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7" name="Figura a mano libera: forma 36">
                      <a:extLst>
                        <a:ext uri="{FF2B5EF4-FFF2-40B4-BE49-F238E27FC236}">
                          <a16:creationId xmlns:a16="http://schemas.microsoft.com/office/drawing/2014/main" id="{93AEA4A2-1C01-BBAF-2BF2-8292B9CB04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8" name="Figura a mano libera: forma 37">
                      <a:extLst>
                        <a:ext uri="{FF2B5EF4-FFF2-40B4-BE49-F238E27FC236}">
                          <a16:creationId xmlns:a16="http://schemas.microsoft.com/office/drawing/2014/main" id="{620D3739-6D24-D2CB-CB43-8268921290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9" name="Figura a mano libera: forma 38">
                      <a:extLst>
                        <a:ext uri="{FF2B5EF4-FFF2-40B4-BE49-F238E27FC236}">
                          <a16:creationId xmlns:a16="http://schemas.microsoft.com/office/drawing/2014/main" id="{CBFE92B2-8F51-2331-88DC-F28AC63357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0" name="Figura a mano libera: forma 39">
                      <a:extLst>
                        <a:ext uri="{FF2B5EF4-FFF2-40B4-BE49-F238E27FC236}">
                          <a16:creationId xmlns:a16="http://schemas.microsoft.com/office/drawing/2014/main" id="{18CAAB61-CD03-9554-BA9B-B1DB6E743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6" name="Gruppo 25">
                    <a:extLst>
                      <a:ext uri="{FF2B5EF4-FFF2-40B4-BE49-F238E27FC236}">
                        <a16:creationId xmlns:a16="http://schemas.microsoft.com/office/drawing/2014/main" id="{BE321373-D818-9A2F-CF87-944DF0DC2628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7" name="Figura a mano libera: forma 26">
                      <a:extLst>
                        <a:ext uri="{FF2B5EF4-FFF2-40B4-BE49-F238E27FC236}">
                          <a16:creationId xmlns:a16="http://schemas.microsoft.com/office/drawing/2014/main" id="{A41971B7-6A53-4CAA-D8FB-B4A14D6D6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" name="Figura a mano libera: forma 27">
                      <a:extLst>
                        <a:ext uri="{FF2B5EF4-FFF2-40B4-BE49-F238E27FC236}">
                          <a16:creationId xmlns:a16="http://schemas.microsoft.com/office/drawing/2014/main" id="{51D7DF64-CC67-1857-A311-868D0B088E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9" name="Figura a mano libera: forma 28">
                      <a:extLst>
                        <a:ext uri="{FF2B5EF4-FFF2-40B4-BE49-F238E27FC236}">
                          <a16:creationId xmlns:a16="http://schemas.microsoft.com/office/drawing/2014/main" id="{00D56B22-D954-CF6B-8C77-A202F3758F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0" name="Figura a mano libera: forma 29">
                      <a:extLst>
                        <a:ext uri="{FF2B5EF4-FFF2-40B4-BE49-F238E27FC236}">
                          <a16:creationId xmlns:a16="http://schemas.microsoft.com/office/drawing/2014/main" id="{9E2F7278-91CD-5671-9146-518B92EF99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1" name="Figura a mano libera: forma 30">
                      <a:extLst>
                        <a:ext uri="{FF2B5EF4-FFF2-40B4-BE49-F238E27FC236}">
                          <a16:creationId xmlns:a16="http://schemas.microsoft.com/office/drawing/2014/main" id="{F341EBA3-C785-08FA-A747-E26062A510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2" name="Figura a mano libera: forma 31">
                      <a:extLst>
                        <a:ext uri="{FF2B5EF4-FFF2-40B4-BE49-F238E27FC236}">
                          <a16:creationId xmlns:a16="http://schemas.microsoft.com/office/drawing/2014/main" id="{12612FFD-2C54-CC0B-11FF-BA4FA12FD3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3" name="Figura a mano libera: forma 32">
                      <a:extLst>
                        <a:ext uri="{FF2B5EF4-FFF2-40B4-BE49-F238E27FC236}">
                          <a16:creationId xmlns:a16="http://schemas.microsoft.com/office/drawing/2014/main" id="{8707E12E-8BF4-D4A7-FDAA-E9BB84F8B2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A369B62-FDF6-0544-CD8F-2CCE9951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40" y="2014430"/>
            <a:ext cx="10630860" cy="3169462"/>
          </a:xfrm>
        </p:spPr>
        <p:txBody>
          <a:bodyPr>
            <a:normAutofit/>
          </a:bodyPr>
          <a:lstStyle/>
          <a:p>
            <a:pPr algn="ctr"/>
            <a:r>
              <a:rPr lang="it-IT" sz="72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BILANCIAMENTO PRODUZIONE TRA STABILIMENTI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371A8749-0F4F-F579-BB08-66A634407D28}"/>
              </a:ext>
            </a:extLst>
          </p:cNvPr>
          <p:cNvGrpSpPr/>
          <p:nvPr/>
        </p:nvGrpSpPr>
        <p:grpSpPr>
          <a:xfrm>
            <a:off x="8866293" y="90359"/>
            <a:ext cx="3203787" cy="549532"/>
            <a:chOff x="7326409" y="131505"/>
            <a:chExt cx="4619147" cy="79894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56863B59-75F7-F091-4E62-6AEB173999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817" y="282374"/>
              <a:ext cx="1546412" cy="520706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0F1512-24D1-B642-D6CF-E32FFD2D00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32" t="31275" r="28198" b="31078"/>
            <a:stretch/>
          </p:blipFill>
          <p:spPr bwMode="auto">
            <a:xfrm>
              <a:off x="10320617" y="131505"/>
              <a:ext cx="1624939" cy="798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057949C9-1510-F4BE-F8F7-2C16E691D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6409" y="155004"/>
              <a:ext cx="775446" cy="7754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38543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o 23">
            <a:extLst>
              <a:ext uri="{FF2B5EF4-FFF2-40B4-BE49-F238E27FC236}">
                <a16:creationId xmlns:a16="http://schemas.microsoft.com/office/drawing/2014/main" id="{D2AF25D4-E58D-D679-B1CA-4DCC9A33963A}"/>
              </a:ext>
            </a:extLst>
          </p:cNvPr>
          <p:cNvGrpSpPr/>
          <p:nvPr/>
        </p:nvGrpSpPr>
        <p:grpSpPr>
          <a:xfrm>
            <a:off x="-1131871" y="-2311050"/>
            <a:ext cx="15793879" cy="10067815"/>
            <a:chOff x="-1131871" y="-2311050"/>
            <a:chExt cx="15793879" cy="10067815"/>
          </a:xfrm>
        </p:grpSpPr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8BA46204-07B0-0A5D-22E9-CB95470212B9}"/>
                </a:ext>
              </a:extLst>
            </p:cNvPr>
            <p:cNvGrpSpPr/>
            <p:nvPr/>
          </p:nvGrpSpPr>
          <p:grpSpPr>
            <a:xfrm>
              <a:off x="-679023" y="-2184776"/>
              <a:ext cx="15341031" cy="9941541"/>
              <a:chOff x="-1131871" y="-2167357"/>
              <a:chExt cx="15341031" cy="9941541"/>
            </a:xfrm>
          </p:grpSpPr>
          <p:grpSp>
            <p:nvGrpSpPr>
              <p:cNvPr id="193" name="Gruppo 192">
                <a:extLst>
                  <a:ext uri="{FF2B5EF4-FFF2-40B4-BE49-F238E27FC236}">
                    <a16:creationId xmlns:a16="http://schemas.microsoft.com/office/drawing/2014/main" id="{D6023760-6CBF-FDB4-145C-580F5C901177}"/>
                  </a:ext>
                </a:extLst>
              </p:cNvPr>
              <p:cNvGrpSpPr/>
              <p:nvPr/>
            </p:nvGrpSpPr>
            <p:grpSpPr>
              <a:xfrm>
                <a:off x="-1131871" y="-1065918"/>
                <a:ext cx="14406081" cy="8781810"/>
                <a:chOff x="152400" y="-665226"/>
                <a:chExt cx="13018541" cy="7662374"/>
              </a:xfrm>
            </p:grpSpPr>
            <p:grpSp>
              <p:nvGrpSpPr>
                <p:cNvPr id="327" name="Gruppo 326">
                  <a:extLst>
                    <a:ext uri="{FF2B5EF4-FFF2-40B4-BE49-F238E27FC236}">
                      <a16:creationId xmlns:a16="http://schemas.microsoft.com/office/drawing/2014/main" id="{3ED7923B-3DC6-AF69-37FD-60DF6441782C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52" name="Figura a mano libera: forma 351">
                    <a:extLst>
                      <a:ext uri="{FF2B5EF4-FFF2-40B4-BE49-F238E27FC236}">
                        <a16:creationId xmlns:a16="http://schemas.microsoft.com/office/drawing/2014/main" id="{19B4AD79-0917-030E-DCA9-87597C3299A5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3" name="Figura a mano libera: forma 352">
                    <a:extLst>
                      <a:ext uri="{FF2B5EF4-FFF2-40B4-BE49-F238E27FC236}">
                        <a16:creationId xmlns:a16="http://schemas.microsoft.com/office/drawing/2014/main" id="{308B5EDB-6E26-516A-5415-8DEC68CC0B80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4" name="Figura a mano libera: forma 353">
                    <a:extLst>
                      <a:ext uri="{FF2B5EF4-FFF2-40B4-BE49-F238E27FC236}">
                        <a16:creationId xmlns:a16="http://schemas.microsoft.com/office/drawing/2014/main" id="{4CCFDB5F-1BF9-DCB5-BD44-0B8ADE8824B6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5" name="Figura a mano libera: forma 354">
                    <a:extLst>
                      <a:ext uri="{FF2B5EF4-FFF2-40B4-BE49-F238E27FC236}">
                        <a16:creationId xmlns:a16="http://schemas.microsoft.com/office/drawing/2014/main" id="{5A8F71E5-24DD-9327-D845-FC10D643A439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6" name="Figura a mano libera: forma 355">
                    <a:extLst>
                      <a:ext uri="{FF2B5EF4-FFF2-40B4-BE49-F238E27FC236}">
                        <a16:creationId xmlns:a16="http://schemas.microsoft.com/office/drawing/2014/main" id="{58DD27BE-859F-3ABE-93D5-70465CDED74F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7" name="Figura a mano libera: forma 356">
                    <a:extLst>
                      <a:ext uri="{FF2B5EF4-FFF2-40B4-BE49-F238E27FC236}">
                        <a16:creationId xmlns:a16="http://schemas.microsoft.com/office/drawing/2014/main" id="{2FBE73E3-9F5B-78C8-6C23-10949E2A7DE9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8" name="Figura a mano libera: forma 357">
                    <a:extLst>
                      <a:ext uri="{FF2B5EF4-FFF2-40B4-BE49-F238E27FC236}">
                        <a16:creationId xmlns:a16="http://schemas.microsoft.com/office/drawing/2014/main" id="{DB7432B5-C61F-32A1-505F-F36E9B2BC5C1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8" name="Gruppo 327">
                  <a:extLst>
                    <a:ext uri="{FF2B5EF4-FFF2-40B4-BE49-F238E27FC236}">
                      <a16:creationId xmlns:a16="http://schemas.microsoft.com/office/drawing/2014/main" id="{F9A29AB4-D5C9-4701-64B2-C1FC62D3BD1F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45" name="Figura a mano libera: forma 344">
                    <a:extLst>
                      <a:ext uri="{FF2B5EF4-FFF2-40B4-BE49-F238E27FC236}">
                        <a16:creationId xmlns:a16="http://schemas.microsoft.com/office/drawing/2014/main" id="{A25D4B27-A34E-DE11-326B-4251A70D1E44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6" name="Figura a mano libera: forma 345">
                    <a:extLst>
                      <a:ext uri="{FF2B5EF4-FFF2-40B4-BE49-F238E27FC236}">
                        <a16:creationId xmlns:a16="http://schemas.microsoft.com/office/drawing/2014/main" id="{834EF7B1-6631-6B4E-97F5-FE031E9DD593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7" name="Figura a mano libera: forma 346">
                    <a:extLst>
                      <a:ext uri="{FF2B5EF4-FFF2-40B4-BE49-F238E27FC236}">
                        <a16:creationId xmlns:a16="http://schemas.microsoft.com/office/drawing/2014/main" id="{477EEF21-CB2D-EAED-C850-FEC02AE17106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8" name="Figura a mano libera: forma 347">
                    <a:extLst>
                      <a:ext uri="{FF2B5EF4-FFF2-40B4-BE49-F238E27FC236}">
                        <a16:creationId xmlns:a16="http://schemas.microsoft.com/office/drawing/2014/main" id="{E8C0B029-BD26-9102-73FC-982066C29953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9" name="Figura a mano libera: forma 348">
                    <a:extLst>
                      <a:ext uri="{FF2B5EF4-FFF2-40B4-BE49-F238E27FC236}">
                        <a16:creationId xmlns:a16="http://schemas.microsoft.com/office/drawing/2014/main" id="{494A3791-3CF4-43D4-1066-F78EE2FAD327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0" name="Figura a mano libera: forma 349">
                    <a:extLst>
                      <a:ext uri="{FF2B5EF4-FFF2-40B4-BE49-F238E27FC236}">
                        <a16:creationId xmlns:a16="http://schemas.microsoft.com/office/drawing/2014/main" id="{FDAA6318-8825-C151-4148-661376B3CEF3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51" name="Figura a mano libera: forma 350">
                    <a:extLst>
                      <a:ext uri="{FF2B5EF4-FFF2-40B4-BE49-F238E27FC236}">
                        <a16:creationId xmlns:a16="http://schemas.microsoft.com/office/drawing/2014/main" id="{F5039794-47CA-B2A3-9803-71C25C35FC7B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9" name="Gruppo 328">
                  <a:extLst>
                    <a:ext uri="{FF2B5EF4-FFF2-40B4-BE49-F238E27FC236}">
                      <a16:creationId xmlns:a16="http://schemas.microsoft.com/office/drawing/2014/main" id="{125CE56B-4D4A-C325-E192-D1F0AA0CB68B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38" name="Figura a mano libera: forma 337">
                    <a:extLst>
                      <a:ext uri="{FF2B5EF4-FFF2-40B4-BE49-F238E27FC236}">
                        <a16:creationId xmlns:a16="http://schemas.microsoft.com/office/drawing/2014/main" id="{698961F2-F3FF-A797-E1D4-BD89C0A0B90C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9" name="Figura a mano libera: forma 338">
                    <a:extLst>
                      <a:ext uri="{FF2B5EF4-FFF2-40B4-BE49-F238E27FC236}">
                        <a16:creationId xmlns:a16="http://schemas.microsoft.com/office/drawing/2014/main" id="{A69ADA78-123A-6010-5A80-534493122F03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0" name="Figura a mano libera: forma 339">
                    <a:extLst>
                      <a:ext uri="{FF2B5EF4-FFF2-40B4-BE49-F238E27FC236}">
                        <a16:creationId xmlns:a16="http://schemas.microsoft.com/office/drawing/2014/main" id="{33C1AEDE-CC35-5B68-8E24-6FADBE38BFDE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1" name="Figura a mano libera: forma 340">
                    <a:extLst>
                      <a:ext uri="{FF2B5EF4-FFF2-40B4-BE49-F238E27FC236}">
                        <a16:creationId xmlns:a16="http://schemas.microsoft.com/office/drawing/2014/main" id="{715C92A5-0271-B0A8-7E6F-3F94D06B77C4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2" name="Figura a mano libera: forma 341">
                    <a:extLst>
                      <a:ext uri="{FF2B5EF4-FFF2-40B4-BE49-F238E27FC236}">
                        <a16:creationId xmlns:a16="http://schemas.microsoft.com/office/drawing/2014/main" id="{94ABC9C5-4EBA-6DBC-7E0B-D663430FF88D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3" name="Figura a mano libera: forma 342">
                    <a:extLst>
                      <a:ext uri="{FF2B5EF4-FFF2-40B4-BE49-F238E27FC236}">
                        <a16:creationId xmlns:a16="http://schemas.microsoft.com/office/drawing/2014/main" id="{3482AD8E-C671-C4A3-7988-45F40661827B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4" name="Figura a mano libera: forma 343">
                    <a:extLst>
                      <a:ext uri="{FF2B5EF4-FFF2-40B4-BE49-F238E27FC236}">
                        <a16:creationId xmlns:a16="http://schemas.microsoft.com/office/drawing/2014/main" id="{D0FBE75F-14F7-199C-582D-99A1606A53CF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30" name="Gruppo 329">
                  <a:extLst>
                    <a:ext uri="{FF2B5EF4-FFF2-40B4-BE49-F238E27FC236}">
                      <a16:creationId xmlns:a16="http://schemas.microsoft.com/office/drawing/2014/main" id="{A44B28A8-561D-0B83-F069-FA46FFC227B3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31" name="Figura a mano libera: forma 330">
                    <a:extLst>
                      <a:ext uri="{FF2B5EF4-FFF2-40B4-BE49-F238E27FC236}">
                        <a16:creationId xmlns:a16="http://schemas.microsoft.com/office/drawing/2014/main" id="{9EB31AFE-19CC-EA5C-F515-34B98E170E08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2" name="Figura a mano libera: forma 331">
                    <a:extLst>
                      <a:ext uri="{FF2B5EF4-FFF2-40B4-BE49-F238E27FC236}">
                        <a16:creationId xmlns:a16="http://schemas.microsoft.com/office/drawing/2014/main" id="{0053BBBD-DD3F-E49E-4971-3938861A0B46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3" name="Figura a mano libera: forma 332">
                    <a:extLst>
                      <a:ext uri="{FF2B5EF4-FFF2-40B4-BE49-F238E27FC236}">
                        <a16:creationId xmlns:a16="http://schemas.microsoft.com/office/drawing/2014/main" id="{4DAD9974-2915-9E30-6087-45A53B38342C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4" name="Figura a mano libera: forma 333">
                    <a:extLst>
                      <a:ext uri="{FF2B5EF4-FFF2-40B4-BE49-F238E27FC236}">
                        <a16:creationId xmlns:a16="http://schemas.microsoft.com/office/drawing/2014/main" id="{5665C34A-D1AC-461F-93F5-393D42520E9D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5" name="Figura a mano libera: forma 334">
                    <a:extLst>
                      <a:ext uri="{FF2B5EF4-FFF2-40B4-BE49-F238E27FC236}">
                        <a16:creationId xmlns:a16="http://schemas.microsoft.com/office/drawing/2014/main" id="{BB499AAE-8CFF-E001-4D82-A20A838D3429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6" name="Figura a mano libera: forma 335">
                    <a:extLst>
                      <a:ext uri="{FF2B5EF4-FFF2-40B4-BE49-F238E27FC236}">
                        <a16:creationId xmlns:a16="http://schemas.microsoft.com/office/drawing/2014/main" id="{91BFB408-2ED6-D530-81FB-A324B621F087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7" name="Figura a mano libera: forma 336">
                    <a:extLst>
                      <a:ext uri="{FF2B5EF4-FFF2-40B4-BE49-F238E27FC236}">
                        <a16:creationId xmlns:a16="http://schemas.microsoft.com/office/drawing/2014/main" id="{24938B44-3463-F926-C56C-4096D33F93E1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94" name="Gruppo 193">
                <a:extLst>
                  <a:ext uri="{FF2B5EF4-FFF2-40B4-BE49-F238E27FC236}">
                    <a16:creationId xmlns:a16="http://schemas.microsoft.com/office/drawing/2014/main" id="{63C300F2-E60E-B0F2-2D85-C4D5BA682C21}"/>
                  </a:ext>
                </a:extLst>
              </p:cNvPr>
              <p:cNvGrpSpPr/>
              <p:nvPr/>
            </p:nvGrpSpPr>
            <p:grpSpPr>
              <a:xfrm>
                <a:off x="899022" y="-1638337"/>
                <a:ext cx="12568720" cy="7503167"/>
                <a:chOff x="152400" y="-665226"/>
                <a:chExt cx="13018541" cy="7662374"/>
              </a:xfrm>
            </p:grpSpPr>
            <p:grpSp>
              <p:nvGrpSpPr>
                <p:cNvPr id="295" name="Gruppo 294">
                  <a:extLst>
                    <a:ext uri="{FF2B5EF4-FFF2-40B4-BE49-F238E27FC236}">
                      <a16:creationId xmlns:a16="http://schemas.microsoft.com/office/drawing/2014/main" id="{9C44241E-AADC-44C3-881E-DA726B536648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20" name="Figura a mano libera: forma 319">
                    <a:extLst>
                      <a:ext uri="{FF2B5EF4-FFF2-40B4-BE49-F238E27FC236}">
                        <a16:creationId xmlns:a16="http://schemas.microsoft.com/office/drawing/2014/main" id="{3ABE6419-93E4-0B0D-2335-5749F25B7840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1" name="Figura a mano libera: forma 320">
                    <a:extLst>
                      <a:ext uri="{FF2B5EF4-FFF2-40B4-BE49-F238E27FC236}">
                        <a16:creationId xmlns:a16="http://schemas.microsoft.com/office/drawing/2014/main" id="{CEB296F0-A1A0-3868-E649-BA8544544214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2" name="Figura a mano libera: forma 321">
                    <a:extLst>
                      <a:ext uri="{FF2B5EF4-FFF2-40B4-BE49-F238E27FC236}">
                        <a16:creationId xmlns:a16="http://schemas.microsoft.com/office/drawing/2014/main" id="{95917837-C25A-5AD0-185F-51DA1C284996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3" name="Figura a mano libera: forma 322">
                    <a:extLst>
                      <a:ext uri="{FF2B5EF4-FFF2-40B4-BE49-F238E27FC236}">
                        <a16:creationId xmlns:a16="http://schemas.microsoft.com/office/drawing/2014/main" id="{3B0BA08E-ED5B-FD1C-C88A-BFA24B9BF42B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4" name="Figura a mano libera: forma 323">
                    <a:extLst>
                      <a:ext uri="{FF2B5EF4-FFF2-40B4-BE49-F238E27FC236}">
                        <a16:creationId xmlns:a16="http://schemas.microsoft.com/office/drawing/2014/main" id="{5252F645-FE4D-6CE3-FB4E-B2D1690BBE5E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5" name="Figura a mano libera: forma 324">
                    <a:extLst>
                      <a:ext uri="{FF2B5EF4-FFF2-40B4-BE49-F238E27FC236}">
                        <a16:creationId xmlns:a16="http://schemas.microsoft.com/office/drawing/2014/main" id="{CF50AAB9-70C6-5F1E-C399-E4CB0BF9A401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6" name="Figura a mano libera: forma 325">
                    <a:extLst>
                      <a:ext uri="{FF2B5EF4-FFF2-40B4-BE49-F238E27FC236}">
                        <a16:creationId xmlns:a16="http://schemas.microsoft.com/office/drawing/2014/main" id="{D3AD9AF5-D006-23E6-DAD5-8D6B3ACF0B0C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96" name="Gruppo 295">
                  <a:extLst>
                    <a:ext uri="{FF2B5EF4-FFF2-40B4-BE49-F238E27FC236}">
                      <a16:creationId xmlns:a16="http://schemas.microsoft.com/office/drawing/2014/main" id="{40A260E8-A7C6-C144-8851-F81854A755BF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13" name="Figura a mano libera: forma 312">
                    <a:extLst>
                      <a:ext uri="{FF2B5EF4-FFF2-40B4-BE49-F238E27FC236}">
                        <a16:creationId xmlns:a16="http://schemas.microsoft.com/office/drawing/2014/main" id="{62F52FAF-E1C3-35EC-902E-654A8E0F5FAC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4" name="Figura a mano libera: forma 313">
                    <a:extLst>
                      <a:ext uri="{FF2B5EF4-FFF2-40B4-BE49-F238E27FC236}">
                        <a16:creationId xmlns:a16="http://schemas.microsoft.com/office/drawing/2014/main" id="{C3414ED4-DB5C-373E-555B-E3445274EB76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5" name="Figura a mano libera: forma 314">
                    <a:extLst>
                      <a:ext uri="{FF2B5EF4-FFF2-40B4-BE49-F238E27FC236}">
                        <a16:creationId xmlns:a16="http://schemas.microsoft.com/office/drawing/2014/main" id="{CCA4A6C2-D207-88C7-CF4B-54838183F6B1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6" name="Figura a mano libera: forma 315">
                    <a:extLst>
                      <a:ext uri="{FF2B5EF4-FFF2-40B4-BE49-F238E27FC236}">
                        <a16:creationId xmlns:a16="http://schemas.microsoft.com/office/drawing/2014/main" id="{B33C3B75-C3CA-ED93-43FF-C955267FD9E5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7" name="Figura a mano libera: forma 316">
                    <a:extLst>
                      <a:ext uri="{FF2B5EF4-FFF2-40B4-BE49-F238E27FC236}">
                        <a16:creationId xmlns:a16="http://schemas.microsoft.com/office/drawing/2014/main" id="{22A40F1F-32AB-A475-2506-3DF9C82A90D7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8" name="Figura a mano libera: forma 317">
                    <a:extLst>
                      <a:ext uri="{FF2B5EF4-FFF2-40B4-BE49-F238E27FC236}">
                        <a16:creationId xmlns:a16="http://schemas.microsoft.com/office/drawing/2014/main" id="{E3187E99-72A5-0F3C-E37E-2FCC630A8CD0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9" name="Figura a mano libera: forma 318">
                    <a:extLst>
                      <a:ext uri="{FF2B5EF4-FFF2-40B4-BE49-F238E27FC236}">
                        <a16:creationId xmlns:a16="http://schemas.microsoft.com/office/drawing/2014/main" id="{475A259D-29F6-BF07-5B7E-0C22C382CFF4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97" name="Gruppo 296">
                  <a:extLst>
                    <a:ext uri="{FF2B5EF4-FFF2-40B4-BE49-F238E27FC236}">
                      <a16:creationId xmlns:a16="http://schemas.microsoft.com/office/drawing/2014/main" id="{8CCD19C1-87D2-F6C7-6D01-6D31EAB41903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06" name="Figura a mano libera: forma 305">
                    <a:extLst>
                      <a:ext uri="{FF2B5EF4-FFF2-40B4-BE49-F238E27FC236}">
                        <a16:creationId xmlns:a16="http://schemas.microsoft.com/office/drawing/2014/main" id="{8CFE60E7-3EDD-E9F7-21CD-F34FA49C37C1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7" name="Figura a mano libera: forma 306">
                    <a:extLst>
                      <a:ext uri="{FF2B5EF4-FFF2-40B4-BE49-F238E27FC236}">
                        <a16:creationId xmlns:a16="http://schemas.microsoft.com/office/drawing/2014/main" id="{EB5C5D21-86D9-8239-08A3-A9B98E07B555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8" name="Figura a mano libera: forma 307">
                    <a:extLst>
                      <a:ext uri="{FF2B5EF4-FFF2-40B4-BE49-F238E27FC236}">
                        <a16:creationId xmlns:a16="http://schemas.microsoft.com/office/drawing/2014/main" id="{EF9DD858-A07F-0A3D-D9EB-4B101D2FED72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9" name="Figura a mano libera: forma 308">
                    <a:extLst>
                      <a:ext uri="{FF2B5EF4-FFF2-40B4-BE49-F238E27FC236}">
                        <a16:creationId xmlns:a16="http://schemas.microsoft.com/office/drawing/2014/main" id="{4BD4A1B3-0CB8-27F9-DD10-7A09B9B0C91C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0" name="Figura a mano libera: forma 309">
                    <a:extLst>
                      <a:ext uri="{FF2B5EF4-FFF2-40B4-BE49-F238E27FC236}">
                        <a16:creationId xmlns:a16="http://schemas.microsoft.com/office/drawing/2014/main" id="{7882F9F2-C160-2237-4F81-4267753DE700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1" name="Figura a mano libera: forma 310">
                    <a:extLst>
                      <a:ext uri="{FF2B5EF4-FFF2-40B4-BE49-F238E27FC236}">
                        <a16:creationId xmlns:a16="http://schemas.microsoft.com/office/drawing/2014/main" id="{36EFD97C-8E59-DD4B-1707-9F7DAADA0C95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2" name="Figura a mano libera: forma 311">
                    <a:extLst>
                      <a:ext uri="{FF2B5EF4-FFF2-40B4-BE49-F238E27FC236}">
                        <a16:creationId xmlns:a16="http://schemas.microsoft.com/office/drawing/2014/main" id="{57E73532-3C8F-268C-9373-4575AEE45D56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98" name="Gruppo 297">
                  <a:extLst>
                    <a:ext uri="{FF2B5EF4-FFF2-40B4-BE49-F238E27FC236}">
                      <a16:creationId xmlns:a16="http://schemas.microsoft.com/office/drawing/2014/main" id="{D9F76004-B90E-53B9-05D1-3038E21210E3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299" name="Figura a mano libera: forma 298">
                    <a:extLst>
                      <a:ext uri="{FF2B5EF4-FFF2-40B4-BE49-F238E27FC236}">
                        <a16:creationId xmlns:a16="http://schemas.microsoft.com/office/drawing/2014/main" id="{34023128-8024-0404-5CC0-47F75ABFB2F7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0" name="Figura a mano libera: forma 299">
                    <a:extLst>
                      <a:ext uri="{FF2B5EF4-FFF2-40B4-BE49-F238E27FC236}">
                        <a16:creationId xmlns:a16="http://schemas.microsoft.com/office/drawing/2014/main" id="{A543C6E8-6AE3-8B22-A0DD-01F9A3DCF31D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1" name="Figura a mano libera: forma 300">
                    <a:extLst>
                      <a:ext uri="{FF2B5EF4-FFF2-40B4-BE49-F238E27FC236}">
                        <a16:creationId xmlns:a16="http://schemas.microsoft.com/office/drawing/2014/main" id="{79230F2D-1919-3FAB-112D-A9B4AE95FFDF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2" name="Figura a mano libera: forma 301">
                    <a:extLst>
                      <a:ext uri="{FF2B5EF4-FFF2-40B4-BE49-F238E27FC236}">
                        <a16:creationId xmlns:a16="http://schemas.microsoft.com/office/drawing/2014/main" id="{360104F0-FDAD-D6C7-C008-FEF9E2FED8C7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3" name="Figura a mano libera: forma 302">
                    <a:extLst>
                      <a:ext uri="{FF2B5EF4-FFF2-40B4-BE49-F238E27FC236}">
                        <a16:creationId xmlns:a16="http://schemas.microsoft.com/office/drawing/2014/main" id="{730F42C0-C375-9807-FA83-0EC395D98FA0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4" name="Figura a mano libera: forma 303">
                    <a:extLst>
                      <a:ext uri="{FF2B5EF4-FFF2-40B4-BE49-F238E27FC236}">
                        <a16:creationId xmlns:a16="http://schemas.microsoft.com/office/drawing/2014/main" id="{F6633949-1EAE-E69E-95C5-27F33C481FC8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5" name="Figura a mano libera: forma 304">
                    <a:extLst>
                      <a:ext uri="{FF2B5EF4-FFF2-40B4-BE49-F238E27FC236}">
                        <a16:creationId xmlns:a16="http://schemas.microsoft.com/office/drawing/2014/main" id="{44CA5552-814A-D568-EBD7-B1B57119B92F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95" name="Gruppo 194">
                <a:extLst>
                  <a:ext uri="{FF2B5EF4-FFF2-40B4-BE49-F238E27FC236}">
                    <a16:creationId xmlns:a16="http://schemas.microsoft.com/office/drawing/2014/main" id="{0F906EAF-9230-1DD5-C782-E0204828ED75}"/>
                  </a:ext>
                </a:extLst>
              </p:cNvPr>
              <p:cNvGrpSpPr/>
              <p:nvPr/>
            </p:nvGrpSpPr>
            <p:grpSpPr>
              <a:xfrm>
                <a:off x="-1079260" y="-2167357"/>
                <a:ext cx="15288420" cy="9941541"/>
                <a:chOff x="-1079260" y="-2167357"/>
                <a:chExt cx="15288420" cy="9941541"/>
              </a:xfrm>
            </p:grpSpPr>
            <p:grpSp>
              <p:nvGrpSpPr>
                <p:cNvPr id="196" name="Gruppo 195">
                  <a:extLst>
                    <a:ext uri="{FF2B5EF4-FFF2-40B4-BE49-F238E27FC236}">
                      <a16:creationId xmlns:a16="http://schemas.microsoft.com/office/drawing/2014/main" id="{46AD73DC-1BED-4F0E-1E0A-A57CDC6AD4A2}"/>
                    </a:ext>
                  </a:extLst>
                </p:cNvPr>
                <p:cNvGrpSpPr/>
                <p:nvPr/>
              </p:nvGrpSpPr>
              <p:grpSpPr>
                <a:xfrm>
                  <a:off x="-1079260" y="-114961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263" name="Gruppo 262">
                    <a:extLst>
                      <a:ext uri="{FF2B5EF4-FFF2-40B4-BE49-F238E27FC236}">
                        <a16:creationId xmlns:a16="http://schemas.microsoft.com/office/drawing/2014/main" id="{7700D4D1-18CA-199B-CD57-897F85C31092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88" name="Figura a mano libera: forma 287">
                      <a:extLst>
                        <a:ext uri="{FF2B5EF4-FFF2-40B4-BE49-F238E27FC236}">
                          <a16:creationId xmlns:a16="http://schemas.microsoft.com/office/drawing/2014/main" id="{D41B75F1-C5E8-41A5-E479-29FF347DBF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9" name="Figura a mano libera: forma 288">
                      <a:extLst>
                        <a:ext uri="{FF2B5EF4-FFF2-40B4-BE49-F238E27FC236}">
                          <a16:creationId xmlns:a16="http://schemas.microsoft.com/office/drawing/2014/main" id="{817559B4-4562-5461-2B18-8721784466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90" name="Figura a mano libera: forma 289">
                      <a:extLst>
                        <a:ext uri="{FF2B5EF4-FFF2-40B4-BE49-F238E27FC236}">
                          <a16:creationId xmlns:a16="http://schemas.microsoft.com/office/drawing/2014/main" id="{C7817C08-72A1-BC05-3AF5-DB9B390FD3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91" name="Figura a mano libera: forma 290">
                      <a:extLst>
                        <a:ext uri="{FF2B5EF4-FFF2-40B4-BE49-F238E27FC236}">
                          <a16:creationId xmlns:a16="http://schemas.microsoft.com/office/drawing/2014/main" id="{7396E388-B215-68EC-D23F-9F0209F15F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92" name="Figura a mano libera: forma 291">
                      <a:extLst>
                        <a:ext uri="{FF2B5EF4-FFF2-40B4-BE49-F238E27FC236}">
                          <a16:creationId xmlns:a16="http://schemas.microsoft.com/office/drawing/2014/main" id="{A4BE11B9-FB6A-22BF-8F48-06B124F55A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93" name="Figura a mano libera: forma 292">
                      <a:extLst>
                        <a:ext uri="{FF2B5EF4-FFF2-40B4-BE49-F238E27FC236}">
                          <a16:creationId xmlns:a16="http://schemas.microsoft.com/office/drawing/2014/main" id="{362334E3-DD56-AE74-6DF0-F3A7378730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94" name="Figura a mano libera: forma 293">
                      <a:extLst>
                        <a:ext uri="{FF2B5EF4-FFF2-40B4-BE49-F238E27FC236}">
                          <a16:creationId xmlns:a16="http://schemas.microsoft.com/office/drawing/2014/main" id="{3EC18B91-C40B-4C38-8857-5E3D047CA1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64" name="Gruppo 263">
                    <a:extLst>
                      <a:ext uri="{FF2B5EF4-FFF2-40B4-BE49-F238E27FC236}">
                        <a16:creationId xmlns:a16="http://schemas.microsoft.com/office/drawing/2014/main" id="{0F91A4D6-8AA7-CE7D-58B5-8416C673B462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81" name="Figura a mano libera: forma 280">
                      <a:extLst>
                        <a:ext uri="{FF2B5EF4-FFF2-40B4-BE49-F238E27FC236}">
                          <a16:creationId xmlns:a16="http://schemas.microsoft.com/office/drawing/2014/main" id="{E974DB63-AC12-6516-2DF4-96E2F9E7CD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2" name="Figura a mano libera: forma 281">
                      <a:extLst>
                        <a:ext uri="{FF2B5EF4-FFF2-40B4-BE49-F238E27FC236}">
                          <a16:creationId xmlns:a16="http://schemas.microsoft.com/office/drawing/2014/main" id="{CC4F82FF-C468-4328-B407-040D07F0F9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3" name="Figura a mano libera: forma 282">
                      <a:extLst>
                        <a:ext uri="{FF2B5EF4-FFF2-40B4-BE49-F238E27FC236}">
                          <a16:creationId xmlns:a16="http://schemas.microsoft.com/office/drawing/2014/main" id="{A31864DD-3DC0-A7E0-228D-984A4F9574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4" name="Figura a mano libera: forma 283">
                      <a:extLst>
                        <a:ext uri="{FF2B5EF4-FFF2-40B4-BE49-F238E27FC236}">
                          <a16:creationId xmlns:a16="http://schemas.microsoft.com/office/drawing/2014/main" id="{3C99285A-DE5A-97DE-4914-4FF1C2CB0B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5" name="Figura a mano libera: forma 284">
                      <a:extLst>
                        <a:ext uri="{FF2B5EF4-FFF2-40B4-BE49-F238E27FC236}">
                          <a16:creationId xmlns:a16="http://schemas.microsoft.com/office/drawing/2014/main" id="{F79EF040-99D6-15D5-F948-8D12E1BC75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6" name="Figura a mano libera: forma 285">
                      <a:extLst>
                        <a:ext uri="{FF2B5EF4-FFF2-40B4-BE49-F238E27FC236}">
                          <a16:creationId xmlns:a16="http://schemas.microsoft.com/office/drawing/2014/main" id="{FEBBF5A1-B2AB-E457-E808-E443E2DF9C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7" name="Figura a mano libera: forma 286">
                      <a:extLst>
                        <a:ext uri="{FF2B5EF4-FFF2-40B4-BE49-F238E27FC236}">
                          <a16:creationId xmlns:a16="http://schemas.microsoft.com/office/drawing/2014/main" id="{FF0B200D-75B2-4895-80BF-8DA0DB4B8B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65" name="Gruppo 264">
                    <a:extLst>
                      <a:ext uri="{FF2B5EF4-FFF2-40B4-BE49-F238E27FC236}">
                        <a16:creationId xmlns:a16="http://schemas.microsoft.com/office/drawing/2014/main" id="{D1CFF308-A620-4318-0B93-B61845196D27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74" name="Figura a mano libera: forma 273">
                      <a:extLst>
                        <a:ext uri="{FF2B5EF4-FFF2-40B4-BE49-F238E27FC236}">
                          <a16:creationId xmlns:a16="http://schemas.microsoft.com/office/drawing/2014/main" id="{3BC7EA36-4E1E-2A47-A8FF-2A0622EFF2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5" name="Figura a mano libera: forma 274">
                      <a:extLst>
                        <a:ext uri="{FF2B5EF4-FFF2-40B4-BE49-F238E27FC236}">
                          <a16:creationId xmlns:a16="http://schemas.microsoft.com/office/drawing/2014/main" id="{8BF25889-12FF-B8B6-ECBE-27F89319F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6" name="Figura a mano libera: forma 275">
                      <a:extLst>
                        <a:ext uri="{FF2B5EF4-FFF2-40B4-BE49-F238E27FC236}">
                          <a16:creationId xmlns:a16="http://schemas.microsoft.com/office/drawing/2014/main" id="{46166EA0-8AAF-D164-BE04-CE8A1868B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7" name="Figura a mano libera: forma 276">
                      <a:extLst>
                        <a:ext uri="{FF2B5EF4-FFF2-40B4-BE49-F238E27FC236}">
                          <a16:creationId xmlns:a16="http://schemas.microsoft.com/office/drawing/2014/main" id="{2A5E3B8B-C875-40CE-9D04-0FE4C01F8C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8" name="Figura a mano libera: forma 277">
                      <a:extLst>
                        <a:ext uri="{FF2B5EF4-FFF2-40B4-BE49-F238E27FC236}">
                          <a16:creationId xmlns:a16="http://schemas.microsoft.com/office/drawing/2014/main" id="{5E06E844-B77C-416E-63C3-9502A89BF9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9" name="Figura a mano libera: forma 278">
                      <a:extLst>
                        <a:ext uri="{FF2B5EF4-FFF2-40B4-BE49-F238E27FC236}">
                          <a16:creationId xmlns:a16="http://schemas.microsoft.com/office/drawing/2014/main" id="{E4AB572E-56D0-33A5-D753-EEEEF8BE3F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0" name="Figura a mano libera: forma 279">
                      <a:extLst>
                        <a:ext uri="{FF2B5EF4-FFF2-40B4-BE49-F238E27FC236}">
                          <a16:creationId xmlns:a16="http://schemas.microsoft.com/office/drawing/2014/main" id="{FA8EDB33-B3A9-FA4A-39D1-D952F77B5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66" name="Gruppo 265">
                    <a:extLst>
                      <a:ext uri="{FF2B5EF4-FFF2-40B4-BE49-F238E27FC236}">
                        <a16:creationId xmlns:a16="http://schemas.microsoft.com/office/drawing/2014/main" id="{865AB701-AD3A-66D4-CE44-1150E52690E2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67" name="Figura a mano libera: forma 266">
                      <a:extLst>
                        <a:ext uri="{FF2B5EF4-FFF2-40B4-BE49-F238E27FC236}">
                          <a16:creationId xmlns:a16="http://schemas.microsoft.com/office/drawing/2014/main" id="{35A3DC99-EEB7-6B70-C9F6-87D344C1BD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8" name="Figura a mano libera: forma 267">
                      <a:extLst>
                        <a:ext uri="{FF2B5EF4-FFF2-40B4-BE49-F238E27FC236}">
                          <a16:creationId xmlns:a16="http://schemas.microsoft.com/office/drawing/2014/main" id="{E97A1140-07C2-87A4-356D-E87382BA98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9" name="Figura a mano libera: forma 268">
                      <a:extLst>
                        <a:ext uri="{FF2B5EF4-FFF2-40B4-BE49-F238E27FC236}">
                          <a16:creationId xmlns:a16="http://schemas.microsoft.com/office/drawing/2014/main" id="{763F7C86-16F5-3AA0-C980-C0DEE0C651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0" name="Figura a mano libera: forma 269">
                      <a:extLst>
                        <a:ext uri="{FF2B5EF4-FFF2-40B4-BE49-F238E27FC236}">
                          <a16:creationId xmlns:a16="http://schemas.microsoft.com/office/drawing/2014/main" id="{EDB97153-C414-878B-D03F-503208B78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1" name="Figura a mano libera: forma 270">
                      <a:extLst>
                        <a:ext uri="{FF2B5EF4-FFF2-40B4-BE49-F238E27FC236}">
                          <a16:creationId xmlns:a16="http://schemas.microsoft.com/office/drawing/2014/main" id="{C5711FAB-A9C2-EF0B-8A0C-D41FCF857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2" name="Figura a mano libera: forma 271">
                      <a:extLst>
                        <a:ext uri="{FF2B5EF4-FFF2-40B4-BE49-F238E27FC236}">
                          <a16:creationId xmlns:a16="http://schemas.microsoft.com/office/drawing/2014/main" id="{15EC852A-2694-ADDE-8C55-7786EE84D1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3" name="Figura a mano libera: forma 272">
                      <a:extLst>
                        <a:ext uri="{FF2B5EF4-FFF2-40B4-BE49-F238E27FC236}">
                          <a16:creationId xmlns:a16="http://schemas.microsoft.com/office/drawing/2014/main" id="{283E0144-E7F7-97DC-8E30-DB3A402C92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197" name="Gruppo 196">
                  <a:extLst>
                    <a:ext uri="{FF2B5EF4-FFF2-40B4-BE49-F238E27FC236}">
                      <a16:creationId xmlns:a16="http://schemas.microsoft.com/office/drawing/2014/main" id="{EC9448D8-8AD3-795A-D875-170F09429115}"/>
                    </a:ext>
                  </a:extLst>
                </p:cNvPr>
                <p:cNvGrpSpPr/>
                <p:nvPr/>
              </p:nvGrpSpPr>
              <p:grpSpPr>
                <a:xfrm>
                  <a:off x="-910617" y="-100762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231" name="Gruppo 230">
                    <a:extLst>
                      <a:ext uri="{FF2B5EF4-FFF2-40B4-BE49-F238E27FC236}">
                        <a16:creationId xmlns:a16="http://schemas.microsoft.com/office/drawing/2014/main" id="{CB155F65-F9A8-9B6E-FD8F-67B2387BF61D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56" name="Figura a mano libera: forma 255">
                      <a:extLst>
                        <a:ext uri="{FF2B5EF4-FFF2-40B4-BE49-F238E27FC236}">
                          <a16:creationId xmlns:a16="http://schemas.microsoft.com/office/drawing/2014/main" id="{E696E56A-6B00-CAEE-3F02-0128F3F2FB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7" name="Figura a mano libera: forma 256">
                      <a:extLst>
                        <a:ext uri="{FF2B5EF4-FFF2-40B4-BE49-F238E27FC236}">
                          <a16:creationId xmlns:a16="http://schemas.microsoft.com/office/drawing/2014/main" id="{F753D765-9724-B5A8-B66D-29E6470ACA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8" name="Figura a mano libera: forma 257">
                      <a:extLst>
                        <a:ext uri="{FF2B5EF4-FFF2-40B4-BE49-F238E27FC236}">
                          <a16:creationId xmlns:a16="http://schemas.microsoft.com/office/drawing/2014/main" id="{7A274529-C726-60CF-A43B-A1B3D02810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9" name="Figura a mano libera: forma 258">
                      <a:extLst>
                        <a:ext uri="{FF2B5EF4-FFF2-40B4-BE49-F238E27FC236}">
                          <a16:creationId xmlns:a16="http://schemas.microsoft.com/office/drawing/2014/main" id="{584243AC-BFB7-5E2B-693A-4B32120256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0" name="Figura a mano libera: forma 259">
                      <a:extLst>
                        <a:ext uri="{FF2B5EF4-FFF2-40B4-BE49-F238E27FC236}">
                          <a16:creationId xmlns:a16="http://schemas.microsoft.com/office/drawing/2014/main" id="{308495F0-2F13-C964-B4DC-70316D04E5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1" name="Figura a mano libera: forma 260">
                      <a:extLst>
                        <a:ext uri="{FF2B5EF4-FFF2-40B4-BE49-F238E27FC236}">
                          <a16:creationId xmlns:a16="http://schemas.microsoft.com/office/drawing/2014/main" id="{828EBB81-3162-55EC-CB01-DE0AA84C3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2" name="Figura a mano libera: forma 261">
                      <a:extLst>
                        <a:ext uri="{FF2B5EF4-FFF2-40B4-BE49-F238E27FC236}">
                          <a16:creationId xmlns:a16="http://schemas.microsoft.com/office/drawing/2014/main" id="{1FFDEB2E-5189-45F9-A07C-3E5333473E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32" name="Gruppo 231">
                    <a:extLst>
                      <a:ext uri="{FF2B5EF4-FFF2-40B4-BE49-F238E27FC236}">
                        <a16:creationId xmlns:a16="http://schemas.microsoft.com/office/drawing/2014/main" id="{6490B472-9B9E-9EAE-4592-0CB391736315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49" name="Figura a mano libera: forma 248">
                      <a:extLst>
                        <a:ext uri="{FF2B5EF4-FFF2-40B4-BE49-F238E27FC236}">
                          <a16:creationId xmlns:a16="http://schemas.microsoft.com/office/drawing/2014/main" id="{8AD2CFD4-05AB-7B98-2F4A-4B00540C4C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0" name="Figura a mano libera: forma 249">
                      <a:extLst>
                        <a:ext uri="{FF2B5EF4-FFF2-40B4-BE49-F238E27FC236}">
                          <a16:creationId xmlns:a16="http://schemas.microsoft.com/office/drawing/2014/main" id="{F224D4BD-9915-9AC7-C00C-FFA05AF91E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1" name="Figura a mano libera: forma 250">
                      <a:extLst>
                        <a:ext uri="{FF2B5EF4-FFF2-40B4-BE49-F238E27FC236}">
                          <a16:creationId xmlns:a16="http://schemas.microsoft.com/office/drawing/2014/main" id="{16721B6A-E341-1263-7F16-EDFD64868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2" name="Figura a mano libera: forma 251">
                      <a:extLst>
                        <a:ext uri="{FF2B5EF4-FFF2-40B4-BE49-F238E27FC236}">
                          <a16:creationId xmlns:a16="http://schemas.microsoft.com/office/drawing/2014/main" id="{8F4F8BBD-E93F-C577-D54F-F0155BDFD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3" name="Figura a mano libera: forma 252">
                      <a:extLst>
                        <a:ext uri="{FF2B5EF4-FFF2-40B4-BE49-F238E27FC236}">
                          <a16:creationId xmlns:a16="http://schemas.microsoft.com/office/drawing/2014/main" id="{C8D109F0-296F-1D8C-5554-E2F4DE7D9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4" name="Figura a mano libera: forma 253">
                      <a:extLst>
                        <a:ext uri="{FF2B5EF4-FFF2-40B4-BE49-F238E27FC236}">
                          <a16:creationId xmlns:a16="http://schemas.microsoft.com/office/drawing/2014/main" id="{DC962910-5CF1-76B9-9DCE-933D27773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5" name="Figura a mano libera: forma 254">
                      <a:extLst>
                        <a:ext uri="{FF2B5EF4-FFF2-40B4-BE49-F238E27FC236}">
                          <a16:creationId xmlns:a16="http://schemas.microsoft.com/office/drawing/2014/main" id="{F65EC2BC-8AC9-10C6-917E-D949FD50CE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33" name="Gruppo 232">
                    <a:extLst>
                      <a:ext uri="{FF2B5EF4-FFF2-40B4-BE49-F238E27FC236}">
                        <a16:creationId xmlns:a16="http://schemas.microsoft.com/office/drawing/2014/main" id="{78F83915-113A-55A6-A8D2-C3B24668AD13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42" name="Figura a mano libera: forma 241">
                      <a:extLst>
                        <a:ext uri="{FF2B5EF4-FFF2-40B4-BE49-F238E27FC236}">
                          <a16:creationId xmlns:a16="http://schemas.microsoft.com/office/drawing/2014/main" id="{8B7A9FF4-5332-BB09-B22A-0CA078E6C8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3" name="Figura a mano libera: forma 242">
                      <a:extLst>
                        <a:ext uri="{FF2B5EF4-FFF2-40B4-BE49-F238E27FC236}">
                          <a16:creationId xmlns:a16="http://schemas.microsoft.com/office/drawing/2014/main" id="{525BF9FC-AC9E-F86D-CC73-842133DB6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4" name="Figura a mano libera: forma 243">
                      <a:extLst>
                        <a:ext uri="{FF2B5EF4-FFF2-40B4-BE49-F238E27FC236}">
                          <a16:creationId xmlns:a16="http://schemas.microsoft.com/office/drawing/2014/main" id="{534A837B-2C65-048D-08EA-B1FAFACFA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5" name="Figura a mano libera: forma 244">
                      <a:extLst>
                        <a:ext uri="{FF2B5EF4-FFF2-40B4-BE49-F238E27FC236}">
                          <a16:creationId xmlns:a16="http://schemas.microsoft.com/office/drawing/2014/main" id="{FCEBF44D-54C4-03C2-C42B-511B71F11D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6" name="Figura a mano libera: forma 245">
                      <a:extLst>
                        <a:ext uri="{FF2B5EF4-FFF2-40B4-BE49-F238E27FC236}">
                          <a16:creationId xmlns:a16="http://schemas.microsoft.com/office/drawing/2014/main" id="{7FC1828C-1839-7A07-29A6-6BC73132FA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7" name="Figura a mano libera: forma 246">
                      <a:extLst>
                        <a:ext uri="{FF2B5EF4-FFF2-40B4-BE49-F238E27FC236}">
                          <a16:creationId xmlns:a16="http://schemas.microsoft.com/office/drawing/2014/main" id="{DD3D20D4-E158-6E7F-FD62-53A2B49EB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8" name="Figura a mano libera: forma 247">
                      <a:extLst>
                        <a:ext uri="{FF2B5EF4-FFF2-40B4-BE49-F238E27FC236}">
                          <a16:creationId xmlns:a16="http://schemas.microsoft.com/office/drawing/2014/main" id="{654BE7B6-1AA6-CD7E-BBEF-F843938B81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34" name="Gruppo 233">
                    <a:extLst>
                      <a:ext uri="{FF2B5EF4-FFF2-40B4-BE49-F238E27FC236}">
                        <a16:creationId xmlns:a16="http://schemas.microsoft.com/office/drawing/2014/main" id="{A5EDCFD7-6BBC-7DB4-1527-A53CE0570BBE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35" name="Figura a mano libera: forma 234">
                      <a:extLst>
                        <a:ext uri="{FF2B5EF4-FFF2-40B4-BE49-F238E27FC236}">
                          <a16:creationId xmlns:a16="http://schemas.microsoft.com/office/drawing/2014/main" id="{11F8FC39-2776-9CB2-5F51-60B21DF940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6" name="Figura a mano libera: forma 235">
                      <a:extLst>
                        <a:ext uri="{FF2B5EF4-FFF2-40B4-BE49-F238E27FC236}">
                          <a16:creationId xmlns:a16="http://schemas.microsoft.com/office/drawing/2014/main" id="{8E6861D4-AF05-7A0D-3F87-588F292E0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7" name="Figura a mano libera: forma 236">
                      <a:extLst>
                        <a:ext uri="{FF2B5EF4-FFF2-40B4-BE49-F238E27FC236}">
                          <a16:creationId xmlns:a16="http://schemas.microsoft.com/office/drawing/2014/main" id="{1851BFEE-37F6-2DEF-9F09-3D4FE45F5F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8" name="Figura a mano libera: forma 237">
                      <a:extLst>
                        <a:ext uri="{FF2B5EF4-FFF2-40B4-BE49-F238E27FC236}">
                          <a16:creationId xmlns:a16="http://schemas.microsoft.com/office/drawing/2014/main" id="{31E5668C-A73A-69A4-B1DA-45DEED617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9" name="Figura a mano libera: forma 238">
                      <a:extLst>
                        <a:ext uri="{FF2B5EF4-FFF2-40B4-BE49-F238E27FC236}">
                          <a16:creationId xmlns:a16="http://schemas.microsoft.com/office/drawing/2014/main" id="{A7C45AD4-E671-EA94-5800-6497C88854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0" name="Figura a mano libera: forma 239">
                      <a:extLst>
                        <a:ext uri="{FF2B5EF4-FFF2-40B4-BE49-F238E27FC236}">
                          <a16:creationId xmlns:a16="http://schemas.microsoft.com/office/drawing/2014/main" id="{B596EC08-9097-F13E-76FB-9D379952AA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1" name="Figura a mano libera: forma 240">
                      <a:extLst>
                        <a:ext uri="{FF2B5EF4-FFF2-40B4-BE49-F238E27FC236}">
                          <a16:creationId xmlns:a16="http://schemas.microsoft.com/office/drawing/2014/main" id="{951A56AA-5FEB-23A9-32EB-A2377635BF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198" name="Gruppo 197">
                  <a:extLst>
                    <a:ext uri="{FF2B5EF4-FFF2-40B4-BE49-F238E27FC236}">
                      <a16:creationId xmlns:a16="http://schemas.microsoft.com/office/drawing/2014/main" id="{A8A35C28-F1D1-727F-BB31-0BD4415FC647}"/>
                    </a:ext>
                  </a:extLst>
                </p:cNvPr>
                <p:cNvGrpSpPr/>
                <p:nvPr/>
              </p:nvGrpSpPr>
              <p:grpSpPr>
                <a:xfrm>
                  <a:off x="1034265" y="-2167357"/>
                  <a:ext cx="13174895" cy="7985964"/>
                  <a:chOff x="152400" y="-665226"/>
                  <a:chExt cx="13018541" cy="7662374"/>
                </a:xfrm>
              </p:grpSpPr>
              <p:grpSp>
                <p:nvGrpSpPr>
                  <p:cNvPr id="199" name="Gruppo 198">
                    <a:extLst>
                      <a:ext uri="{FF2B5EF4-FFF2-40B4-BE49-F238E27FC236}">
                        <a16:creationId xmlns:a16="http://schemas.microsoft.com/office/drawing/2014/main" id="{1CBB80B3-DCCD-EA50-6576-AB4D963FCF7C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24" name="Figura a mano libera: forma 223">
                      <a:extLst>
                        <a:ext uri="{FF2B5EF4-FFF2-40B4-BE49-F238E27FC236}">
                          <a16:creationId xmlns:a16="http://schemas.microsoft.com/office/drawing/2014/main" id="{831D3696-C854-A4BB-C6CB-6FAC720DD0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5" name="Figura a mano libera: forma 224">
                      <a:extLst>
                        <a:ext uri="{FF2B5EF4-FFF2-40B4-BE49-F238E27FC236}">
                          <a16:creationId xmlns:a16="http://schemas.microsoft.com/office/drawing/2014/main" id="{BAFF6387-F898-EECB-899C-C3263609F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6" name="Figura a mano libera: forma 225">
                      <a:extLst>
                        <a:ext uri="{FF2B5EF4-FFF2-40B4-BE49-F238E27FC236}">
                          <a16:creationId xmlns:a16="http://schemas.microsoft.com/office/drawing/2014/main" id="{7BB8624C-BA6C-1E2A-3B8C-AB54D2B5DC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7" name="Figura a mano libera: forma 226">
                      <a:extLst>
                        <a:ext uri="{FF2B5EF4-FFF2-40B4-BE49-F238E27FC236}">
                          <a16:creationId xmlns:a16="http://schemas.microsoft.com/office/drawing/2014/main" id="{EC53DBBA-4F5E-17EF-2277-0FE212C1D3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8" name="Figura a mano libera: forma 227">
                      <a:extLst>
                        <a:ext uri="{FF2B5EF4-FFF2-40B4-BE49-F238E27FC236}">
                          <a16:creationId xmlns:a16="http://schemas.microsoft.com/office/drawing/2014/main" id="{19ABF402-F21B-D093-5287-367BCC12D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9" name="Figura a mano libera: forma 228">
                      <a:extLst>
                        <a:ext uri="{FF2B5EF4-FFF2-40B4-BE49-F238E27FC236}">
                          <a16:creationId xmlns:a16="http://schemas.microsoft.com/office/drawing/2014/main" id="{84BD5D05-CCA1-2043-4377-A03FA685E1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0" name="Figura a mano libera: forma 229">
                      <a:extLst>
                        <a:ext uri="{FF2B5EF4-FFF2-40B4-BE49-F238E27FC236}">
                          <a16:creationId xmlns:a16="http://schemas.microsoft.com/office/drawing/2014/main" id="{B71A1D3D-12AE-70BC-16B4-C889DA14C3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00" name="Gruppo 199">
                    <a:extLst>
                      <a:ext uri="{FF2B5EF4-FFF2-40B4-BE49-F238E27FC236}">
                        <a16:creationId xmlns:a16="http://schemas.microsoft.com/office/drawing/2014/main" id="{087AC82E-E2FD-0608-086D-6D4ABB97153E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17" name="Figura a mano libera: forma 216">
                      <a:extLst>
                        <a:ext uri="{FF2B5EF4-FFF2-40B4-BE49-F238E27FC236}">
                          <a16:creationId xmlns:a16="http://schemas.microsoft.com/office/drawing/2014/main" id="{3C6686FE-6526-8722-3F4B-9DB267435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8" name="Figura a mano libera: forma 217">
                      <a:extLst>
                        <a:ext uri="{FF2B5EF4-FFF2-40B4-BE49-F238E27FC236}">
                          <a16:creationId xmlns:a16="http://schemas.microsoft.com/office/drawing/2014/main" id="{395A8604-78D7-1A8A-0BEA-C55DFDF2EF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9" name="Figura a mano libera: forma 218">
                      <a:extLst>
                        <a:ext uri="{FF2B5EF4-FFF2-40B4-BE49-F238E27FC236}">
                          <a16:creationId xmlns:a16="http://schemas.microsoft.com/office/drawing/2014/main" id="{EDA47A9E-9AE5-D37D-9425-99769221B7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0" name="Figura a mano libera: forma 219">
                      <a:extLst>
                        <a:ext uri="{FF2B5EF4-FFF2-40B4-BE49-F238E27FC236}">
                          <a16:creationId xmlns:a16="http://schemas.microsoft.com/office/drawing/2014/main" id="{0F48A0FC-C6A2-E521-CB71-40E1CDB3E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1" name="Figura a mano libera: forma 220">
                      <a:extLst>
                        <a:ext uri="{FF2B5EF4-FFF2-40B4-BE49-F238E27FC236}">
                          <a16:creationId xmlns:a16="http://schemas.microsoft.com/office/drawing/2014/main" id="{11AC16EA-537C-FB8D-8C79-F63D248136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2" name="Figura a mano libera: forma 221">
                      <a:extLst>
                        <a:ext uri="{FF2B5EF4-FFF2-40B4-BE49-F238E27FC236}">
                          <a16:creationId xmlns:a16="http://schemas.microsoft.com/office/drawing/2014/main" id="{89F31627-F7AB-62D4-0818-74FA964162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3" name="Figura a mano libera: forma 222">
                      <a:extLst>
                        <a:ext uri="{FF2B5EF4-FFF2-40B4-BE49-F238E27FC236}">
                          <a16:creationId xmlns:a16="http://schemas.microsoft.com/office/drawing/2014/main" id="{36243B67-B544-781F-881D-541F131441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01" name="Gruppo 200">
                    <a:extLst>
                      <a:ext uri="{FF2B5EF4-FFF2-40B4-BE49-F238E27FC236}">
                        <a16:creationId xmlns:a16="http://schemas.microsoft.com/office/drawing/2014/main" id="{165718ED-31A1-79D7-21BE-FAA3F73E37F0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10" name="Figura a mano libera: forma 209">
                      <a:extLst>
                        <a:ext uri="{FF2B5EF4-FFF2-40B4-BE49-F238E27FC236}">
                          <a16:creationId xmlns:a16="http://schemas.microsoft.com/office/drawing/2014/main" id="{DB4A2741-0F9C-6E7C-B09A-42CB6993C7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1" name="Figura a mano libera: forma 210">
                      <a:extLst>
                        <a:ext uri="{FF2B5EF4-FFF2-40B4-BE49-F238E27FC236}">
                          <a16:creationId xmlns:a16="http://schemas.microsoft.com/office/drawing/2014/main" id="{7291F92D-EA29-051F-A0E7-52F1351932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2" name="Figura a mano libera: forma 211">
                      <a:extLst>
                        <a:ext uri="{FF2B5EF4-FFF2-40B4-BE49-F238E27FC236}">
                          <a16:creationId xmlns:a16="http://schemas.microsoft.com/office/drawing/2014/main" id="{760B71E6-AD75-2A8A-703F-B19371E7C0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3" name="Figura a mano libera: forma 212">
                      <a:extLst>
                        <a:ext uri="{FF2B5EF4-FFF2-40B4-BE49-F238E27FC236}">
                          <a16:creationId xmlns:a16="http://schemas.microsoft.com/office/drawing/2014/main" id="{1DE786ED-2474-18CB-427D-DD94DF7921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4" name="Figura a mano libera: forma 213">
                      <a:extLst>
                        <a:ext uri="{FF2B5EF4-FFF2-40B4-BE49-F238E27FC236}">
                          <a16:creationId xmlns:a16="http://schemas.microsoft.com/office/drawing/2014/main" id="{1C9F9B7C-B214-B4DE-9E0A-6D8E49C877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5" name="Figura a mano libera: forma 214">
                      <a:extLst>
                        <a:ext uri="{FF2B5EF4-FFF2-40B4-BE49-F238E27FC236}">
                          <a16:creationId xmlns:a16="http://schemas.microsoft.com/office/drawing/2014/main" id="{63CF03E0-74CE-9226-54B1-EF5DD8E65E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6" name="Figura a mano libera: forma 215">
                      <a:extLst>
                        <a:ext uri="{FF2B5EF4-FFF2-40B4-BE49-F238E27FC236}">
                          <a16:creationId xmlns:a16="http://schemas.microsoft.com/office/drawing/2014/main" id="{CCB9AA96-E655-9327-9501-CAB9EC99AA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02" name="Gruppo 201">
                    <a:extLst>
                      <a:ext uri="{FF2B5EF4-FFF2-40B4-BE49-F238E27FC236}">
                        <a16:creationId xmlns:a16="http://schemas.microsoft.com/office/drawing/2014/main" id="{78A0BA58-416E-676A-65B9-E192E6EC3B82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03" name="Figura a mano libera: forma 202">
                      <a:extLst>
                        <a:ext uri="{FF2B5EF4-FFF2-40B4-BE49-F238E27FC236}">
                          <a16:creationId xmlns:a16="http://schemas.microsoft.com/office/drawing/2014/main" id="{799516A1-A58B-66A3-210B-D2875563F4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4" name="Figura a mano libera: forma 203">
                      <a:extLst>
                        <a:ext uri="{FF2B5EF4-FFF2-40B4-BE49-F238E27FC236}">
                          <a16:creationId xmlns:a16="http://schemas.microsoft.com/office/drawing/2014/main" id="{09012437-F88E-1E09-C24B-32B3C550FF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5" name="Figura a mano libera: forma 204">
                      <a:extLst>
                        <a:ext uri="{FF2B5EF4-FFF2-40B4-BE49-F238E27FC236}">
                          <a16:creationId xmlns:a16="http://schemas.microsoft.com/office/drawing/2014/main" id="{F892A8D4-7D76-A894-29D7-9B00FC409D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6" name="Figura a mano libera: forma 205">
                      <a:extLst>
                        <a:ext uri="{FF2B5EF4-FFF2-40B4-BE49-F238E27FC236}">
                          <a16:creationId xmlns:a16="http://schemas.microsoft.com/office/drawing/2014/main" id="{C14C6DB7-9208-5333-CB06-E0782009F4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7" name="Figura a mano libera: forma 206">
                      <a:extLst>
                        <a:ext uri="{FF2B5EF4-FFF2-40B4-BE49-F238E27FC236}">
                          <a16:creationId xmlns:a16="http://schemas.microsoft.com/office/drawing/2014/main" id="{CC9684D1-E68C-01D9-6F56-C9FE72D908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8" name="Figura a mano libera: forma 207">
                      <a:extLst>
                        <a:ext uri="{FF2B5EF4-FFF2-40B4-BE49-F238E27FC236}">
                          <a16:creationId xmlns:a16="http://schemas.microsoft.com/office/drawing/2014/main" id="{ACD356EB-B96D-9562-88FD-79516B331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9" name="Figura a mano libera: forma 208">
                      <a:extLst>
                        <a:ext uri="{FF2B5EF4-FFF2-40B4-BE49-F238E27FC236}">
                          <a16:creationId xmlns:a16="http://schemas.microsoft.com/office/drawing/2014/main" id="{9EDEF18D-8D7C-372A-A9E3-7E684B812D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</p:grpSp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377D5F14-2E34-6E55-F2F7-48732FBE9463}"/>
                </a:ext>
              </a:extLst>
            </p:cNvPr>
            <p:cNvGrpSpPr/>
            <p:nvPr/>
          </p:nvGrpSpPr>
          <p:grpSpPr>
            <a:xfrm>
              <a:off x="-1131871" y="-2311050"/>
              <a:ext cx="15341031" cy="9941541"/>
              <a:chOff x="-1131871" y="-2167357"/>
              <a:chExt cx="15341031" cy="9941541"/>
            </a:xfrm>
          </p:grpSpPr>
          <p:grpSp>
            <p:nvGrpSpPr>
              <p:cNvPr id="27" name="Gruppo 26">
                <a:extLst>
                  <a:ext uri="{FF2B5EF4-FFF2-40B4-BE49-F238E27FC236}">
                    <a16:creationId xmlns:a16="http://schemas.microsoft.com/office/drawing/2014/main" id="{1DC62310-AE1B-16FB-666E-C25139C10D35}"/>
                  </a:ext>
                </a:extLst>
              </p:cNvPr>
              <p:cNvGrpSpPr/>
              <p:nvPr/>
            </p:nvGrpSpPr>
            <p:grpSpPr>
              <a:xfrm>
                <a:off x="-1131871" y="-1065918"/>
                <a:ext cx="14406081" cy="8781810"/>
                <a:chOff x="152400" y="-665226"/>
                <a:chExt cx="13018541" cy="7662374"/>
              </a:xfrm>
            </p:grpSpPr>
            <p:grpSp>
              <p:nvGrpSpPr>
                <p:cNvPr id="161" name="Gruppo 160">
                  <a:extLst>
                    <a:ext uri="{FF2B5EF4-FFF2-40B4-BE49-F238E27FC236}">
                      <a16:creationId xmlns:a16="http://schemas.microsoft.com/office/drawing/2014/main" id="{ACF36458-1BE8-4D3E-E9D2-FAB8262F80FC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86" name="Figura a mano libera: forma 185">
                    <a:extLst>
                      <a:ext uri="{FF2B5EF4-FFF2-40B4-BE49-F238E27FC236}">
                        <a16:creationId xmlns:a16="http://schemas.microsoft.com/office/drawing/2014/main" id="{EAC0D847-5551-B3A8-6142-1E6FF10326FE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7" name="Figura a mano libera: forma 186">
                    <a:extLst>
                      <a:ext uri="{FF2B5EF4-FFF2-40B4-BE49-F238E27FC236}">
                        <a16:creationId xmlns:a16="http://schemas.microsoft.com/office/drawing/2014/main" id="{F54E9940-BFDB-FCDF-4CE0-01C307AFD0EF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8" name="Figura a mano libera: forma 187">
                    <a:extLst>
                      <a:ext uri="{FF2B5EF4-FFF2-40B4-BE49-F238E27FC236}">
                        <a16:creationId xmlns:a16="http://schemas.microsoft.com/office/drawing/2014/main" id="{0308B082-E591-5333-B63B-9F9A1FA08470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9" name="Figura a mano libera: forma 188">
                    <a:extLst>
                      <a:ext uri="{FF2B5EF4-FFF2-40B4-BE49-F238E27FC236}">
                        <a16:creationId xmlns:a16="http://schemas.microsoft.com/office/drawing/2014/main" id="{CC5867BB-45FD-6A23-00F5-4ED9B58C051D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0" name="Figura a mano libera: forma 189">
                    <a:extLst>
                      <a:ext uri="{FF2B5EF4-FFF2-40B4-BE49-F238E27FC236}">
                        <a16:creationId xmlns:a16="http://schemas.microsoft.com/office/drawing/2014/main" id="{FAFD473E-0F0A-E066-BF07-D30B36D943AD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1" name="Figura a mano libera: forma 190">
                    <a:extLst>
                      <a:ext uri="{FF2B5EF4-FFF2-40B4-BE49-F238E27FC236}">
                        <a16:creationId xmlns:a16="http://schemas.microsoft.com/office/drawing/2014/main" id="{DB0CCFC8-A9A7-E10C-297A-B0216945C367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2" name="Figura a mano libera: forma 191">
                    <a:extLst>
                      <a:ext uri="{FF2B5EF4-FFF2-40B4-BE49-F238E27FC236}">
                        <a16:creationId xmlns:a16="http://schemas.microsoft.com/office/drawing/2014/main" id="{2A8AB24B-52F6-9F7A-2D7B-2052952AAAC1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62" name="Gruppo 161">
                  <a:extLst>
                    <a:ext uri="{FF2B5EF4-FFF2-40B4-BE49-F238E27FC236}">
                      <a16:creationId xmlns:a16="http://schemas.microsoft.com/office/drawing/2014/main" id="{F9E39767-82B1-12E4-2463-DDCA48F7F4CF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79" name="Figura a mano libera: forma 178">
                    <a:extLst>
                      <a:ext uri="{FF2B5EF4-FFF2-40B4-BE49-F238E27FC236}">
                        <a16:creationId xmlns:a16="http://schemas.microsoft.com/office/drawing/2014/main" id="{59A0E7E4-EA21-8A5A-6826-5334A9C5CEFC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0" name="Figura a mano libera: forma 179">
                    <a:extLst>
                      <a:ext uri="{FF2B5EF4-FFF2-40B4-BE49-F238E27FC236}">
                        <a16:creationId xmlns:a16="http://schemas.microsoft.com/office/drawing/2014/main" id="{3B8615F1-1DCE-353C-A55D-AB47A1C63F7F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1" name="Figura a mano libera: forma 180">
                    <a:extLst>
                      <a:ext uri="{FF2B5EF4-FFF2-40B4-BE49-F238E27FC236}">
                        <a16:creationId xmlns:a16="http://schemas.microsoft.com/office/drawing/2014/main" id="{8A0BD788-002E-B82D-048F-301D8BBE01C4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2" name="Figura a mano libera: forma 181">
                    <a:extLst>
                      <a:ext uri="{FF2B5EF4-FFF2-40B4-BE49-F238E27FC236}">
                        <a16:creationId xmlns:a16="http://schemas.microsoft.com/office/drawing/2014/main" id="{B12734B5-55E8-08D3-A237-8A073BBCE063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3" name="Figura a mano libera: forma 182">
                    <a:extLst>
                      <a:ext uri="{FF2B5EF4-FFF2-40B4-BE49-F238E27FC236}">
                        <a16:creationId xmlns:a16="http://schemas.microsoft.com/office/drawing/2014/main" id="{6954DD3C-3838-40C6-98C0-D423FF63BCFF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4" name="Figura a mano libera: forma 183">
                    <a:extLst>
                      <a:ext uri="{FF2B5EF4-FFF2-40B4-BE49-F238E27FC236}">
                        <a16:creationId xmlns:a16="http://schemas.microsoft.com/office/drawing/2014/main" id="{32B32FD5-3429-7FDD-4CDD-6296066961BD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5" name="Figura a mano libera: forma 184">
                    <a:extLst>
                      <a:ext uri="{FF2B5EF4-FFF2-40B4-BE49-F238E27FC236}">
                        <a16:creationId xmlns:a16="http://schemas.microsoft.com/office/drawing/2014/main" id="{A1F8135C-D925-6DF2-C159-804D0D3DA985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63" name="Gruppo 162">
                  <a:extLst>
                    <a:ext uri="{FF2B5EF4-FFF2-40B4-BE49-F238E27FC236}">
                      <a16:creationId xmlns:a16="http://schemas.microsoft.com/office/drawing/2014/main" id="{79985FED-B8B7-77F4-8DA7-B55E65D3EB42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72" name="Figura a mano libera: forma 171">
                    <a:extLst>
                      <a:ext uri="{FF2B5EF4-FFF2-40B4-BE49-F238E27FC236}">
                        <a16:creationId xmlns:a16="http://schemas.microsoft.com/office/drawing/2014/main" id="{1E997FBB-A62E-C6DE-0D46-D369C85E46F2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3" name="Figura a mano libera: forma 172">
                    <a:extLst>
                      <a:ext uri="{FF2B5EF4-FFF2-40B4-BE49-F238E27FC236}">
                        <a16:creationId xmlns:a16="http://schemas.microsoft.com/office/drawing/2014/main" id="{D9D0A874-0EDF-A868-F634-08484091157F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4" name="Figura a mano libera: forma 173">
                    <a:extLst>
                      <a:ext uri="{FF2B5EF4-FFF2-40B4-BE49-F238E27FC236}">
                        <a16:creationId xmlns:a16="http://schemas.microsoft.com/office/drawing/2014/main" id="{4688396D-F0A6-802C-CBEE-C89E4C1D8491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5" name="Figura a mano libera: forma 174">
                    <a:extLst>
                      <a:ext uri="{FF2B5EF4-FFF2-40B4-BE49-F238E27FC236}">
                        <a16:creationId xmlns:a16="http://schemas.microsoft.com/office/drawing/2014/main" id="{516E7F60-7C60-39C5-97BC-D7A736A62E99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6" name="Figura a mano libera: forma 175">
                    <a:extLst>
                      <a:ext uri="{FF2B5EF4-FFF2-40B4-BE49-F238E27FC236}">
                        <a16:creationId xmlns:a16="http://schemas.microsoft.com/office/drawing/2014/main" id="{9AB9A268-54A5-B2CC-F0EE-2D5F508741ED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7" name="Figura a mano libera: forma 176">
                    <a:extLst>
                      <a:ext uri="{FF2B5EF4-FFF2-40B4-BE49-F238E27FC236}">
                        <a16:creationId xmlns:a16="http://schemas.microsoft.com/office/drawing/2014/main" id="{BA470534-994F-B882-2D03-DD876DB47E2E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8" name="Figura a mano libera: forma 177">
                    <a:extLst>
                      <a:ext uri="{FF2B5EF4-FFF2-40B4-BE49-F238E27FC236}">
                        <a16:creationId xmlns:a16="http://schemas.microsoft.com/office/drawing/2014/main" id="{7A2EF8B9-6405-54D5-17DA-BAFA0ABE2F72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64" name="Gruppo 163">
                  <a:extLst>
                    <a:ext uri="{FF2B5EF4-FFF2-40B4-BE49-F238E27FC236}">
                      <a16:creationId xmlns:a16="http://schemas.microsoft.com/office/drawing/2014/main" id="{03B1C39C-BEBC-3339-9606-661DE506391C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65" name="Figura a mano libera: forma 164">
                    <a:extLst>
                      <a:ext uri="{FF2B5EF4-FFF2-40B4-BE49-F238E27FC236}">
                        <a16:creationId xmlns:a16="http://schemas.microsoft.com/office/drawing/2014/main" id="{E6AA2302-5B33-7DD1-1C52-442906A42C8D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6" name="Figura a mano libera: forma 165">
                    <a:extLst>
                      <a:ext uri="{FF2B5EF4-FFF2-40B4-BE49-F238E27FC236}">
                        <a16:creationId xmlns:a16="http://schemas.microsoft.com/office/drawing/2014/main" id="{E409EE0E-0F1D-50F9-A1D6-B77F977A676C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7" name="Figura a mano libera: forma 166">
                    <a:extLst>
                      <a:ext uri="{FF2B5EF4-FFF2-40B4-BE49-F238E27FC236}">
                        <a16:creationId xmlns:a16="http://schemas.microsoft.com/office/drawing/2014/main" id="{3F652633-772E-35B7-ABE3-CD291D5DE926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8" name="Figura a mano libera: forma 167">
                    <a:extLst>
                      <a:ext uri="{FF2B5EF4-FFF2-40B4-BE49-F238E27FC236}">
                        <a16:creationId xmlns:a16="http://schemas.microsoft.com/office/drawing/2014/main" id="{75B3C034-BADF-D482-8B38-6E2332435266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9" name="Figura a mano libera: forma 168">
                    <a:extLst>
                      <a:ext uri="{FF2B5EF4-FFF2-40B4-BE49-F238E27FC236}">
                        <a16:creationId xmlns:a16="http://schemas.microsoft.com/office/drawing/2014/main" id="{01026646-B3D9-DA42-BAC3-C097069EF698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0" name="Figura a mano libera: forma 169">
                    <a:extLst>
                      <a:ext uri="{FF2B5EF4-FFF2-40B4-BE49-F238E27FC236}">
                        <a16:creationId xmlns:a16="http://schemas.microsoft.com/office/drawing/2014/main" id="{0052B050-AB00-AFFD-AF6B-CA223220F7BD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1" name="Figura a mano libera: forma 170">
                    <a:extLst>
                      <a:ext uri="{FF2B5EF4-FFF2-40B4-BE49-F238E27FC236}">
                        <a16:creationId xmlns:a16="http://schemas.microsoft.com/office/drawing/2014/main" id="{37BC0AFA-9D66-AC68-847F-AE65FC7F9DCB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28" name="Gruppo 27">
                <a:extLst>
                  <a:ext uri="{FF2B5EF4-FFF2-40B4-BE49-F238E27FC236}">
                    <a16:creationId xmlns:a16="http://schemas.microsoft.com/office/drawing/2014/main" id="{D0D4C3AE-BB7F-8A6B-10C5-8C34DF260EDE}"/>
                  </a:ext>
                </a:extLst>
              </p:cNvPr>
              <p:cNvGrpSpPr/>
              <p:nvPr/>
            </p:nvGrpSpPr>
            <p:grpSpPr>
              <a:xfrm>
                <a:off x="899022" y="-1638337"/>
                <a:ext cx="12568720" cy="7503167"/>
                <a:chOff x="152400" y="-665226"/>
                <a:chExt cx="13018541" cy="7662374"/>
              </a:xfrm>
            </p:grpSpPr>
            <p:grpSp>
              <p:nvGrpSpPr>
                <p:cNvPr id="129" name="Gruppo 128">
                  <a:extLst>
                    <a:ext uri="{FF2B5EF4-FFF2-40B4-BE49-F238E27FC236}">
                      <a16:creationId xmlns:a16="http://schemas.microsoft.com/office/drawing/2014/main" id="{7AFBC232-68A0-46ED-730D-B59B6C783962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54" name="Figura a mano libera: forma 153">
                    <a:extLst>
                      <a:ext uri="{FF2B5EF4-FFF2-40B4-BE49-F238E27FC236}">
                        <a16:creationId xmlns:a16="http://schemas.microsoft.com/office/drawing/2014/main" id="{038AC8E1-1DD6-8C9B-141F-0CA7DFC28444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5" name="Figura a mano libera: forma 154">
                    <a:extLst>
                      <a:ext uri="{FF2B5EF4-FFF2-40B4-BE49-F238E27FC236}">
                        <a16:creationId xmlns:a16="http://schemas.microsoft.com/office/drawing/2014/main" id="{F537403E-6C61-DED6-1331-0F529102E885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6" name="Figura a mano libera: forma 155">
                    <a:extLst>
                      <a:ext uri="{FF2B5EF4-FFF2-40B4-BE49-F238E27FC236}">
                        <a16:creationId xmlns:a16="http://schemas.microsoft.com/office/drawing/2014/main" id="{F8B2ED96-5616-A76C-7E54-96EB0F5040BE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7" name="Figura a mano libera: forma 156">
                    <a:extLst>
                      <a:ext uri="{FF2B5EF4-FFF2-40B4-BE49-F238E27FC236}">
                        <a16:creationId xmlns:a16="http://schemas.microsoft.com/office/drawing/2014/main" id="{DDB73094-DE9D-27F1-1D7A-5C6A1C99E432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8" name="Figura a mano libera: forma 157">
                    <a:extLst>
                      <a:ext uri="{FF2B5EF4-FFF2-40B4-BE49-F238E27FC236}">
                        <a16:creationId xmlns:a16="http://schemas.microsoft.com/office/drawing/2014/main" id="{F0157E99-7ECB-A9D6-1BBE-D1766D5615BF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9" name="Figura a mano libera: forma 158">
                    <a:extLst>
                      <a:ext uri="{FF2B5EF4-FFF2-40B4-BE49-F238E27FC236}">
                        <a16:creationId xmlns:a16="http://schemas.microsoft.com/office/drawing/2014/main" id="{5AAC889B-B6DA-0FBE-C3AC-4D636D26CD18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0" name="Figura a mano libera: forma 159">
                    <a:extLst>
                      <a:ext uri="{FF2B5EF4-FFF2-40B4-BE49-F238E27FC236}">
                        <a16:creationId xmlns:a16="http://schemas.microsoft.com/office/drawing/2014/main" id="{A02EDDED-96A9-F3E9-AF53-72D7C98C37A1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30" name="Gruppo 129">
                  <a:extLst>
                    <a:ext uri="{FF2B5EF4-FFF2-40B4-BE49-F238E27FC236}">
                      <a16:creationId xmlns:a16="http://schemas.microsoft.com/office/drawing/2014/main" id="{86D026C0-FB1C-48B2-589D-903246EE9BEB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47" name="Figura a mano libera: forma 146">
                    <a:extLst>
                      <a:ext uri="{FF2B5EF4-FFF2-40B4-BE49-F238E27FC236}">
                        <a16:creationId xmlns:a16="http://schemas.microsoft.com/office/drawing/2014/main" id="{31CC215E-1C4B-7985-AD1B-DD3B0762074A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8" name="Figura a mano libera: forma 147">
                    <a:extLst>
                      <a:ext uri="{FF2B5EF4-FFF2-40B4-BE49-F238E27FC236}">
                        <a16:creationId xmlns:a16="http://schemas.microsoft.com/office/drawing/2014/main" id="{E4036DF1-719E-B9D6-9EF4-549160B07AFB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9" name="Figura a mano libera: forma 148">
                    <a:extLst>
                      <a:ext uri="{FF2B5EF4-FFF2-40B4-BE49-F238E27FC236}">
                        <a16:creationId xmlns:a16="http://schemas.microsoft.com/office/drawing/2014/main" id="{3339F4C7-7008-B692-95F3-B3F4A47633E6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0" name="Figura a mano libera: forma 149">
                    <a:extLst>
                      <a:ext uri="{FF2B5EF4-FFF2-40B4-BE49-F238E27FC236}">
                        <a16:creationId xmlns:a16="http://schemas.microsoft.com/office/drawing/2014/main" id="{A2BA7A7D-BA77-406F-3DF7-F1D20A4E21CB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1" name="Figura a mano libera: forma 150">
                    <a:extLst>
                      <a:ext uri="{FF2B5EF4-FFF2-40B4-BE49-F238E27FC236}">
                        <a16:creationId xmlns:a16="http://schemas.microsoft.com/office/drawing/2014/main" id="{03F91BD6-552B-3F0C-00E8-87798BBA8FAF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2" name="Figura a mano libera: forma 151">
                    <a:extLst>
                      <a:ext uri="{FF2B5EF4-FFF2-40B4-BE49-F238E27FC236}">
                        <a16:creationId xmlns:a16="http://schemas.microsoft.com/office/drawing/2014/main" id="{B45E40C8-08A8-8154-6C30-73D6403B2290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3" name="Figura a mano libera: forma 152">
                    <a:extLst>
                      <a:ext uri="{FF2B5EF4-FFF2-40B4-BE49-F238E27FC236}">
                        <a16:creationId xmlns:a16="http://schemas.microsoft.com/office/drawing/2014/main" id="{8CAD4B47-3EEF-3E8D-8764-AAB0D722C01D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31" name="Gruppo 130">
                  <a:extLst>
                    <a:ext uri="{FF2B5EF4-FFF2-40B4-BE49-F238E27FC236}">
                      <a16:creationId xmlns:a16="http://schemas.microsoft.com/office/drawing/2014/main" id="{7AE87618-7259-B842-C9EE-824D1DD4FD06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40" name="Figura a mano libera: forma 139">
                    <a:extLst>
                      <a:ext uri="{FF2B5EF4-FFF2-40B4-BE49-F238E27FC236}">
                        <a16:creationId xmlns:a16="http://schemas.microsoft.com/office/drawing/2014/main" id="{9FE71CE3-12EF-CF37-9123-0930D8EF1444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1" name="Figura a mano libera: forma 140">
                    <a:extLst>
                      <a:ext uri="{FF2B5EF4-FFF2-40B4-BE49-F238E27FC236}">
                        <a16:creationId xmlns:a16="http://schemas.microsoft.com/office/drawing/2014/main" id="{2A19B20F-D182-E6A7-61D7-E9290A917AFD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2" name="Figura a mano libera: forma 141">
                    <a:extLst>
                      <a:ext uri="{FF2B5EF4-FFF2-40B4-BE49-F238E27FC236}">
                        <a16:creationId xmlns:a16="http://schemas.microsoft.com/office/drawing/2014/main" id="{B447752A-52A4-1F38-2F12-1017F9427D1B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3" name="Figura a mano libera: forma 142">
                    <a:extLst>
                      <a:ext uri="{FF2B5EF4-FFF2-40B4-BE49-F238E27FC236}">
                        <a16:creationId xmlns:a16="http://schemas.microsoft.com/office/drawing/2014/main" id="{10052E37-96FB-12AF-26CB-5E9E2D6BB75D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4" name="Figura a mano libera: forma 143">
                    <a:extLst>
                      <a:ext uri="{FF2B5EF4-FFF2-40B4-BE49-F238E27FC236}">
                        <a16:creationId xmlns:a16="http://schemas.microsoft.com/office/drawing/2014/main" id="{31F572D1-4020-087D-729E-91014822E294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5" name="Figura a mano libera: forma 144">
                    <a:extLst>
                      <a:ext uri="{FF2B5EF4-FFF2-40B4-BE49-F238E27FC236}">
                        <a16:creationId xmlns:a16="http://schemas.microsoft.com/office/drawing/2014/main" id="{B724B930-C2AB-DF2F-2AAA-B5994DF2F310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6" name="Figura a mano libera: forma 145">
                    <a:extLst>
                      <a:ext uri="{FF2B5EF4-FFF2-40B4-BE49-F238E27FC236}">
                        <a16:creationId xmlns:a16="http://schemas.microsoft.com/office/drawing/2014/main" id="{827F43E3-C63C-C942-ED72-089C4937AAE1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32" name="Gruppo 131">
                  <a:extLst>
                    <a:ext uri="{FF2B5EF4-FFF2-40B4-BE49-F238E27FC236}">
                      <a16:creationId xmlns:a16="http://schemas.microsoft.com/office/drawing/2014/main" id="{C47C7DC5-E7C2-A79A-CAEF-440B2B6536E5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33" name="Figura a mano libera: forma 132">
                    <a:extLst>
                      <a:ext uri="{FF2B5EF4-FFF2-40B4-BE49-F238E27FC236}">
                        <a16:creationId xmlns:a16="http://schemas.microsoft.com/office/drawing/2014/main" id="{26C8E5B2-DD55-F73E-C83C-3043D01CECB4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4" name="Figura a mano libera: forma 133">
                    <a:extLst>
                      <a:ext uri="{FF2B5EF4-FFF2-40B4-BE49-F238E27FC236}">
                        <a16:creationId xmlns:a16="http://schemas.microsoft.com/office/drawing/2014/main" id="{1544F955-A43A-3C4F-E570-5CAB7B8B68F5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5" name="Figura a mano libera: forma 134">
                    <a:extLst>
                      <a:ext uri="{FF2B5EF4-FFF2-40B4-BE49-F238E27FC236}">
                        <a16:creationId xmlns:a16="http://schemas.microsoft.com/office/drawing/2014/main" id="{A14B3C3B-A0A3-C3AF-91C5-EE5165D83A85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6" name="Figura a mano libera: forma 135">
                    <a:extLst>
                      <a:ext uri="{FF2B5EF4-FFF2-40B4-BE49-F238E27FC236}">
                        <a16:creationId xmlns:a16="http://schemas.microsoft.com/office/drawing/2014/main" id="{C4F5EFAC-26FB-59FB-4004-B4164CB04C6D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7" name="Figura a mano libera: forma 136">
                    <a:extLst>
                      <a:ext uri="{FF2B5EF4-FFF2-40B4-BE49-F238E27FC236}">
                        <a16:creationId xmlns:a16="http://schemas.microsoft.com/office/drawing/2014/main" id="{03EC9104-2966-A91C-0A2B-20A4D130494A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8" name="Figura a mano libera: forma 137">
                    <a:extLst>
                      <a:ext uri="{FF2B5EF4-FFF2-40B4-BE49-F238E27FC236}">
                        <a16:creationId xmlns:a16="http://schemas.microsoft.com/office/drawing/2014/main" id="{2DCAB169-0DDE-EEAE-2E22-331B4123A857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9" name="Figura a mano libera: forma 138">
                    <a:extLst>
                      <a:ext uri="{FF2B5EF4-FFF2-40B4-BE49-F238E27FC236}">
                        <a16:creationId xmlns:a16="http://schemas.microsoft.com/office/drawing/2014/main" id="{B13AD900-581B-BCEF-D092-B1F8D5B34BA9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29" name="Gruppo 28">
                <a:extLst>
                  <a:ext uri="{FF2B5EF4-FFF2-40B4-BE49-F238E27FC236}">
                    <a16:creationId xmlns:a16="http://schemas.microsoft.com/office/drawing/2014/main" id="{4CE38C2D-7456-5A04-8B09-40CE1B8B9B15}"/>
                  </a:ext>
                </a:extLst>
              </p:cNvPr>
              <p:cNvGrpSpPr/>
              <p:nvPr/>
            </p:nvGrpSpPr>
            <p:grpSpPr>
              <a:xfrm>
                <a:off x="-1079260" y="-2167357"/>
                <a:ext cx="15288420" cy="9941541"/>
                <a:chOff x="-1079260" y="-2167357"/>
                <a:chExt cx="15288420" cy="9941541"/>
              </a:xfrm>
            </p:grpSpPr>
            <p:grpSp>
              <p:nvGrpSpPr>
                <p:cNvPr id="30" name="Gruppo 29">
                  <a:extLst>
                    <a:ext uri="{FF2B5EF4-FFF2-40B4-BE49-F238E27FC236}">
                      <a16:creationId xmlns:a16="http://schemas.microsoft.com/office/drawing/2014/main" id="{1F73C77C-7BF3-49D7-1BCD-D69B9DD065CC}"/>
                    </a:ext>
                  </a:extLst>
                </p:cNvPr>
                <p:cNvGrpSpPr/>
                <p:nvPr/>
              </p:nvGrpSpPr>
              <p:grpSpPr>
                <a:xfrm>
                  <a:off x="-1079260" y="-114961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97" name="Gruppo 96">
                    <a:extLst>
                      <a:ext uri="{FF2B5EF4-FFF2-40B4-BE49-F238E27FC236}">
                        <a16:creationId xmlns:a16="http://schemas.microsoft.com/office/drawing/2014/main" id="{F1724A5A-C6A0-8274-8EF6-78EB177A45B1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22" name="Figura a mano libera: forma 121">
                      <a:extLst>
                        <a:ext uri="{FF2B5EF4-FFF2-40B4-BE49-F238E27FC236}">
                          <a16:creationId xmlns:a16="http://schemas.microsoft.com/office/drawing/2014/main" id="{0252B06A-10B5-2228-2B7A-640D1812EC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3" name="Figura a mano libera: forma 122">
                      <a:extLst>
                        <a:ext uri="{FF2B5EF4-FFF2-40B4-BE49-F238E27FC236}">
                          <a16:creationId xmlns:a16="http://schemas.microsoft.com/office/drawing/2014/main" id="{475EC63B-3826-23DF-B42D-EFCDAEDE50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4" name="Figura a mano libera: forma 123">
                      <a:extLst>
                        <a:ext uri="{FF2B5EF4-FFF2-40B4-BE49-F238E27FC236}">
                          <a16:creationId xmlns:a16="http://schemas.microsoft.com/office/drawing/2014/main" id="{CD0FE237-3C8F-646F-123D-3B415380BE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5" name="Figura a mano libera: forma 124">
                      <a:extLst>
                        <a:ext uri="{FF2B5EF4-FFF2-40B4-BE49-F238E27FC236}">
                          <a16:creationId xmlns:a16="http://schemas.microsoft.com/office/drawing/2014/main" id="{6C66F57F-0192-0855-A686-1541D24E17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6" name="Figura a mano libera: forma 125">
                      <a:extLst>
                        <a:ext uri="{FF2B5EF4-FFF2-40B4-BE49-F238E27FC236}">
                          <a16:creationId xmlns:a16="http://schemas.microsoft.com/office/drawing/2014/main" id="{4549EF5E-CEB7-4E1A-D0EC-BE0035D4F1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7" name="Figura a mano libera: forma 126">
                      <a:extLst>
                        <a:ext uri="{FF2B5EF4-FFF2-40B4-BE49-F238E27FC236}">
                          <a16:creationId xmlns:a16="http://schemas.microsoft.com/office/drawing/2014/main" id="{95C6E664-EFC7-7737-D707-8B9AC41902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8" name="Figura a mano libera: forma 127">
                      <a:extLst>
                        <a:ext uri="{FF2B5EF4-FFF2-40B4-BE49-F238E27FC236}">
                          <a16:creationId xmlns:a16="http://schemas.microsoft.com/office/drawing/2014/main" id="{3ED78911-9A8A-8606-3BD2-25828E091E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98" name="Gruppo 97">
                    <a:extLst>
                      <a:ext uri="{FF2B5EF4-FFF2-40B4-BE49-F238E27FC236}">
                        <a16:creationId xmlns:a16="http://schemas.microsoft.com/office/drawing/2014/main" id="{C74E14BC-227D-DC60-35ED-5F0E52476A66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15" name="Figura a mano libera: forma 114">
                      <a:extLst>
                        <a:ext uri="{FF2B5EF4-FFF2-40B4-BE49-F238E27FC236}">
                          <a16:creationId xmlns:a16="http://schemas.microsoft.com/office/drawing/2014/main" id="{F6F8428C-56FE-FD7B-C519-61EDA525AD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6" name="Figura a mano libera: forma 115">
                      <a:extLst>
                        <a:ext uri="{FF2B5EF4-FFF2-40B4-BE49-F238E27FC236}">
                          <a16:creationId xmlns:a16="http://schemas.microsoft.com/office/drawing/2014/main" id="{51958F90-D002-E850-27E4-32E0382C18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7" name="Figura a mano libera: forma 116">
                      <a:extLst>
                        <a:ext uri="{FF2B5EF4-FFF2-40B4-BE49-F238E27FC236}">
                          <a16:creationId xmlns:a16="http://schemas.microsoft.com/office/drawing/2014/main" id="{7F38FA2A-416F-A463-809E-17B395F752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8" name="Figura a mano libera: forma 117">
                      <a:extLst>
                        <a:ext uri="{FF2B5EF4-FFF2-40B4-BE49-F238E27FC236}">
                          <a16:creationId xmlns:a16="http://schemas.microsoft.com/office/drawing/2014/main" id="{1BF8FC98-C78E-ACAB-F8A4-5F6D65055B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9" name="Figura a mano libera: forma 118">
                      <a:extLst>
                        <a:ext uri="{FF2B5EF4-FFF2-40B4-BE49-F238E27FC236}">
                          <a16:creationId xmlns:a16="http://schemas.microsoft.com/office/drawing/2014/main" id="{99837543-FCCE-6FD9-A6A5-EA374EA2B8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0" name="Figura a mano libera: forma 119">
                      <a:extLst>
                        <a:ext uri="{FF2B5EF4-FFF2-40B4-BE49-F238E27FC236}">
                          <a16:creationId xmlns:a16="http://schemas.microsoft.com/office/drawing/2014/main" id="{00EFD8F9-8B33-0D3D-496D-6805C00C9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21" name="Figura a mano libera: forma 120">
                      <a:extLst>
                        <a:ext uri="{FF2B5EF4-FFF2-40B4-BE49-F238E27FC236}">
                          <a16:creationId xmlns:a16="http://schemas.microsoft.com/office/drawing/2014/main" id="{CD3ED560-7DAF-0D9D-9B07-B4F11B954C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99" name="Gruppo 98">
                    <a:extLst>
                      <a:ext uri="{FF2B5EF4-FFF2-40B4-BE49-F238E27FC236}">
                        <a16:creationId xmlns:a16="http://schemas.microsoft.com/office/drawing/2014/main" id="{5BBA026A-BBCB-2952-A7D5-D6C7E81630E9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08" name="Figura a mano libera: forma 107">
                      <a:extLst>
                        <a:ext uri="{FF2B5EF4-FFF2-40B4-BE49-F238E27FC236}">
                          <a16:creationId xmlns:a16="http://schemas.microsoft.com/office/drawing/2014/main" id="{7791DCC8-D4CF-0E6E-9E81-93839F86D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9" name="Figura a mano libera: forma 108">
                      <a:extLst>
                        <a:ext uri="{FF2B5EF4-FFF2-40B4-BE49-F238E27FC236}">
                          <a16:creationId xmlns:a16="http://schemas.microsoft.com/office/drawing/2014/main" id="{5A879904-901E-F5DB-82C4-0A4B4F5777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0" name="Figura a mano libera: forma 109">
                      <a:extLst>
                        <a:ext uri="{FF2B5EF4-FFF2-40B4-BE49-F238E27FC236}">
                          <a16:creationId xmlns:a16="http://schemas.microsoft.com/office/drawing/2014/main" id="{0A65B920-25CB-ECCE-0F37-DBEA0A28A9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1" name="Figura a mano libera: forma 110">
                      <a:extLst>
                        <a:ext uri="{FF2B5EF4-FFF2-40B4-BE49-F238E27FC236}">
                          <a16:creationId xmlns:a16="http://schemas.microsoft.com/office/drawing/2014/main" id="{B5A0E044-B6DA-63A8-EB0F-FE0EF77B3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2" name="Figura a mano libera: forma 111">
                      <a:extLst>
                        <a:ext uri="{FF2B5EF4-FFF2-40B4-BE49-F238E27FC236}">
                          <a16:creationId xmlns:a16="http://schemas.microsoft.com/office/drawing/2014/main" id="{E74F3401-21C8-D398-2FD6-42E10D54C3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3" name="Figura a mano libera: forma 112">
                      <a:extLst>
                        <a:ext uri="{FF2B5EF4-FFF2-40B4-BE49-F238E27FC236}">
                          <a16:creationId xmlns:a16="http://schemas.microsoft.com/office/drawing/2014/main" id="{75FAFD5E-0CEC-A86A-6BCF-38A92669FC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4" name="Figura a mano libera: forma 113">
                      <a:extLst>
                        <a:ext uri="{FF2B5EF4-FFF2-40B4-BE49-F238E27FC236}">
                          <a16:creationId xmlns:a16="http://schemas.microsoft.com/office/drawing/2014/main" id="{C991A4C0-B2D9-4050-2623-705FC1083F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100" name="Gruppo 99">
                    <a:extLst>
                      <a:ext uri="{FF2B5EF4-FFF2-40B4-BE49-F238E27FC236}">
                        <a16:creationId xmlns:a16="http://schemas.microsoft.com/office/drawing/2014/main" id="{CDE4B0AD-EDC7-C10C-7567-BB7478BC2DE9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01" name="Figura a mano libera: forma 100">
                      <a:extLst>
                        <a:ext uri="{FF2B5EF4-FFF2-40B4-BE49-F238E27FC236}">
                          <a16:creationId xmlns:a16="http://schemas.microsoft.com/office/drawing/2014/main" id="{2757D8CF-2524-C801-1058-F531C9B1D6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2" name="Figura a mano libera: forma 101">
                      <a:extLst>
                        <a:ext uri="{FF2B5EF4-FFF2-40B4-BE49-F238E27FC236}">
                          <a16:creationId xmlns:a16="http://schemas.microsoft.com/office/drawing/2014/main" id="{B06D7818-8CD4-ACCF-47F7-D2BCAEDFE0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3" name="Figura a mano libera: forma 102">
                      <a:extLst>
                        <a:ext uri="{FF2B5EF4-FFF2-40B4-BE49-F238E27FC236}">
                          <a16:creationId xmlns:a16="http://schemas.microsoft.com/office/drawing/2014/main" id="{83DE4E1A-05F8-80BC-59DA-408AC8F739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4" name="Figura a mano libera: forma 103">
                      <a:extLst>
                        <a:ext uri="{FF2B5EF4-FFF2-40B4-BE49-F238E27FC236}">
                          <a16:creationId xmlns:a16="http://schemas.microsoft.com/office/drawing/2014/main" id="{A80FEDB2-28E9-6B4B-9599-62831A1BF4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5" name="Figura a mano libera: forma 104">
                      <a:extLst>
                        <a:ext uri="{FF2B5EF4-FFF2-40B4-BE49-F238E27FC236}">
                          <a16:creationId xmlns:a16="http://schemas.microsoft.com/office/drawing/2014/main" id="{94F81079-8761-0A39-07C9-F5E9CE075B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6" name="Figura a mano libera: forma 105">
                      <a:extLst>
                        <a:ext uri="{FF2B5EF4-FFF2-40B4-BE49-F238E27FC236}">
                          <a16:creationId xmlns:a16="http://schemas.microsoft.com/office/drawing/2014/main" id="{9BF9DE2F-7AB0-0987-E73A-EC716B0DA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7" name="Figura a mano libera: forma 106">
                      <a:extLst>
                        <a:ext uri="{FF2B5EF4-FFF2-40B4-BE49-F238E27FC236}">
                          <a16:creationId xmlns:a16="http://schemas.microsoft.com/office/drawing/2014/main" id="{EB6F0CF5-6BD4-8A11-3E18-E3AE2D0C71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31" name="Gruppo 30">
                  <a:extLst>
                    <a:ext uri="{FF2B5EF4-FFF2-40B4-BE49-F238E27FC236}">
                      <a16:creationId xmlns:a16="http://schemas.microsoft.com/office/drawing/2014/main" id="{FA6DD992-F423-81DB-6EDB-55E0BBA1ADCC}"/>
                    </a:ext>
                  </a:extLst>
                </p:cNvPr>
                <p:cNvGrpSpPr/>
                <p:nvPr/>
              </p:nvGrpSpPr>
              <p:grpSpPr>
                <a:xfrm>
                  <a:off x="-910617" y="-100762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65" name="Gruppo 64">
                    <a:extLst>
                      <a:ext uri="{FF2B5EF4-FFF2-40B4-BE49-F238E27FC236}">
                        <a16:creationId xmlns:a16="http://schemas.microsoft.com/office/drawing/2014/main" id="{A8A50E7F-2E47-B804-5A6D-39A86E5A38C1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90" name="Figura a mano libera: forma 89">
                      <a:extLst>
                        <a:ext uri="{FF2B5EF4-FFF2-40B4-BE49-F238E27FC236}">
                          <a16:creationId xmlns:a16="http://schemas.microsoft.com/office/drawing/2014/main" id="{DA0CDBC2-FD61-6F2E-888C-E91C9F4EAC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1" name="Figura a mano libera: forma 90">
                      <a:extLst>
                        <a:ext uri="{FF2B5EF4-FFF2-40B4-BE49-F238E27FC236}">
                          <a16:creationId xmlns:a16="http://schemas.microsoft.com/office/drawing/2014/main" id="{EF69EAD9-1DAE-8DB7-1F77-213CF116B8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2" name="Figura a mano libera: forma 91">
                      <a:extLst>
                        <a:ext uri="{FF2B5EF4-FFF2-40B4-BE49-F238E27FC236}">
                          <a16:creationId xmlns:a16="http://schemas.microsoft.com/office/drawing/2014/main" id="{F8F5C849-2715-57B4-7BDE-96A9693CCD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3" name="Figura a mano libera: forma 92">
                      <a:extLst>
                        <a:ext uri="{FF2B5EF4-FFF2-40B4-BE49-F238E27FC236}">
                          <a16:creationId xmlns:a16="http://schemas.microsoft.com/office/drawing/2014/main" id="{076FC51C-BEBE-C43E-614D-F7250E26B2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4" name="Figura a mano libera: forma 93">
                      <a:extLst>
                        <a:ext uri="{FF2B5EF4-FFF2-40B4-BE49-F238E27FC236}">
                          <a16:creationId xmlns:a16="http://schemas.microsoft.com/office/drawing/2014/main" id="{8ABB5AB3-8D4B-FE76-C43D-908C1BADD5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5" name="Figura a mano libera: forma 94">
                      <a:extLst>
                        <a:ext uri="{FF2B5EF4-FFF2-40B4-BE49-F238E27FC236}">
                          <a16:creationId xmlns:a16="http://schemas.microsoft.com/office/drawing/2014/main" id="{3BAE22DC-B09A-A1EF-D67E-FB4C3729C4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6" name="Figura a mano libera: forma 95">
                      <a:extLst>
                        <a:ext uri="{FF2B5EF4-FFF2-40B4-BE49-F238E27FC236}">
                          <a16:creationId xmlns:a16="http://schemas.microsoft.com/office/drawing/2014/main" id="{7763D65C-228E-5107-7B8D-0FCA270FE4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6" name="Gruppo 65">
                    <a:extLst>
                      <a:ext uri="{FF2B5EF4-FFF2-40B4-BE49-F238E27FC236}">
                        <a16:creationId xmlns:a16="http://schemas.microsoft.com/office/drawing/2014/main" id="{74CB70BF-53CC-BCB5-1E1E-90C14D3F3367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83" name="Figura a mano libera: forma 82">
                      <a:extLst>
                        <a:ext uri="{FF2B5EF4-FFF2-40B4-BE49-F238E27FC236}">
                          <a16:creationId xmlns:a16="http://schemas.microsoft.com/office/drawing/2014/main" id="{D02B302C-F9A7-7C27-16AF-9D033C605A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4" name="Figura a mano libera: forma 83">
                      <a:extLst>
                        <a:ext uri="{FF2B5EF4-FFF2-40B4-BE49-F238E27FC236}">
                          <a16:creationId xmlns:a16="http://schemas.microsoft.com/office/drawing/2014/main" id="{5367B238-38FF-BFEB-041D-4E97C8E517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5" name="Figura a mano libera: forma 84">
                      <a:extLst>
                        <a:ext uri="{FF2B5EF4-FFF2-40B4-BE49-F238E27FC236}">
                          <a16:creationId xmlns:a16="http://schemas.microsoft.com/office/drawing/2014/main" id="{D2E2481F-0CE2-6533-28D7-2155C4D234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6" name="Figura a mano libera: forma 85">
                      <a:extLst>
                        <a:ext uri="{FF2B5EF4-FFF2-40B4-BE49-F238E27FC236}">
                          <a16:creationId xmlns:a16="http://schemas.microsoft.com/office/drawing/2014/main" id="{6BADED06-C98E-474F-5F74-BDD24901B7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7" name="Figura a mano libera: forma 86">
                      <a:extLst>
                        <a:ext uri="{FF2B5EF4-FFF2-40B4-BE49-F238E27FC236}">
                          <a16:creationId xmlns:a16="http://schemas.microsoft.com/office/drawing/2014/main" id="{0170F88B-DEFC-6B53-D064-7DE487DBB4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8" name="Figura a mano libera: forma 87">
                      <a:extLst>
                        <a:ext uri="{FF2B5EF4-FFF2-40B4-BE49-F238E27FC236}">
                          <a16:creationId xmlns:a16="http://schemas.microsoft.com/office/drawing/2014/main" id="{BCFECC0F-7882-BB44-766B-CBB128A01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9" name="Figura a mano libera: forma 88">
                      <a:extLst>
                        <a:ext uri="{FF2B5EF4-FFF2-40B4-BE49-F238E27FC236}">
                          <a16:creationId xmlns:a16="http://schemas.microsoft.com/office/drawing/2014/main" id="{AC85E01F-6EAF-B619-05DC-D6240ABD1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7" name="Gruppo 66">
                    <a:extLst>
                      <a:ext uri="{FF2B5EF4-FFF2-40B4-BE49-F238E27FC236}">
                        <a16:creationId xmlns:a16="http://schemas.microsoft.com/office/drawing/2014/main" id="{7940FC52-3320-E8B9-7409-027208BC3206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76" name="Figura a mano libera: forma 75">
                      <a:extLst>
                        <a:ext uri="{FF2B5EF4-FFF2-40B4-BE49-F238E27FC236}">
                          <a16:creationId xmlns:a16="http://schemas.microsoft.com/office/drawing/2014/main" id="{0A1E40FB-57C4-1B58-FF4E-46F9490C40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7" name="Figura a mano libera: forma 76">
                      <a:extLst>
                        <a:ext uri="{FF2B5EF4-FFF2-40B4-BE49-F238E27FC236}">
                          <a16:creationId xmlns:a16="http://schemas.microsoft.com/office/drawing/2014/main" id="{60A33A00-88FF-16EC-4088-3E92A2FA4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8" name="Figura a mano libera: forma 77">
                      <a:extLst>
                        <a:ext uri="{FF2B5EF4-FFF2-40B4-BE49-F238E27FC236}">
                          <a16:creationId xmlns:a16="http://schemas.microsoft.com/office/drawing/2014/main" id="{FBF5D026-C6E9-982B-3798-E3D0B709C3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9" name="Figura a mano libera: forma 78">
                      <a:extLst>
                        <a:ext uri="{FF2B5EF4-FFF2-40B4-BE49-F238E27FC236}">
                          <a16:creationId xmlns:a16="http://schemas.microsoft.com/office/drawing/2014/main" id="{AE8193BA-17D3-EAB9-FC2E-21D98EF59B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0" name="Figura a mano libera: forma 79">
                      <a:extLst>
                        <a:ext uri="{FF2B5EF4-FFF2-40B4-BE49-F238E27FC236}">
                          <a16:creationId xmlns:a16="http://schemas.microsoft.com/office/drawing/2014/main" id="{CB37932C-D871-6779-8C92-D930BF3278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1" name="Figura a mano libera: forma 80">
                      <a:extLst>
                        <a:ext uri="{FF2B5EF4-FFF2-40B4-BE49-F238E27FC236}">
                          <a16:creationId xmlns:a16="http://schemas.microsoft.com/office/drawing/2014/main" id="{F4722CFA-2252-8378-66DA-616E40787D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2" name="Figura a mano libera: forma 81">
                      <a:extLst>
                        <a:ext uri="{FF2B5EF4-FFF2-40B4-BE49-F238E27FC236}">
                          <a16:creationId xmlns:a16="http://schemas.microsoft.com/office/drawing/2014/main" id="{4F8E1C77-4E52-42DC-2B13-CDD056132A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68" name="Gruppo 67">
                    <a:extLst>
                      <a:ext uri="{FF2B5EF4-FFF2-40B4-BE49-F238E27FC236}">
                        <a16:creationId xmlns:a16="http://schemas.microsoft.com/office/drawing/2014/main" id="{2DCAB421-1F4B-62F4-C2C9-277B68D204C4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69" name="Figura a mano libera: forma 68">
                      <a:extLst>
                        <a:ext uri="{FF2B5EF4-FFF2-40B4-BE49-F238E27FC236}">
                          <a16:creationId xmlns:a16="http://schemas.microsoft.com/office/drawing/2014/main" id="{AC894A48-A093-AE20-D41D-07C49BDC74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0" name="Figura a mano libera: forma 69">
                      <a:extLst>
                        <a:ext uri="{FF2B5EF4-FFF2-40B4-BE49-F238E27FC236}">
                          <a16:creationId xmlns:a16="http://schemas.microsoft.com/office/drawing/2014/main" id="{193D58E3-2556-1AB7-0083-24D15B6FD3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1" name="Figura a mano libera: forma 70">
                      <a:extLst>
                        <a:ext uri="{FF2B5EF4-FFF2-40B4-BE49-F238E27FC236}">
                          <a16:creationId xmlns:a16="http://schemas.microsoft.com/office/drawing/2014/main" id="{9CD82B47-F3FA-E997-DF90-466E0504F2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2" name="Figura a mano libera: forma 71">
                      <a:extLst>
                        <a:ext uri="{FF2B5EF4-FFF2-40B4-BE49-F238E27FC236}">
                          <a16:creationId xmlns:a16="http://schemas.microsoft.com/office/drawing/2014/main" id="{80F6D8F8-3775-BC30-C9B3-54EAF0000F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3" name="Figura a mano libera: forma 72">
                      <a:extLst>
                        <a:ext uri="{FF2B5EF4-FFF2-40B4-BE49-F238E27FC236}">
                          <a16:creationId xmlns:a16="http://schemas.microsoft.com/office/drawing/2014/main" id="{BB1FCDC5-529B-8D3D-DD84-FC06163A9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4" name="Figura a mano libera: forma 73">
                      <a:extLst>
                        <a:ext uri="{FF2B5EF4-FFF2-40B4-BE49-F238E27FC236}">
                          <a16:creationId xmlns:a16="http://schemas.microsoft.com/office/drawing/2014/main" id="{269B10D2-BC52-C0A2-FD9C-35BC4CD6BD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5" name="Figura a mano libera: forma 74">
                      <a:extLst>
                        <a:ext uri="{FF2B5EF4-FFF2-40B4-BE49-F238E27FC236}">
                          <a16:creationId xmlns:a16="http://schemas.microsoft.com/office/drawing/2014/main" id="{E2A27A13-B6D4-48A4-5A27-1CDC3F40A3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32" name="Gruppo 31">
                  <a:extLst>
                    <a:ext uri="{FF2B5EF4-FFF2-40B4-BE49-F238E27FC236}">
                      <a16:creationId xmlns:a16="http://schemas.microsoft.com/office/drawing/2014/main" id="{9FE1CC15-DE7B-EA90-CC42-D08D15BA3256}"/>
                    </a:ext>
                  </a:extLst>
                </p:cNvPr>
                <p:cNvGrpSpPr/>
                <p:nvPr/>
              </p:nvGrpSpPr>
              <p:grpSpPr>
                <a:xfrm>
                  <a:off x="1034265" y="-2167357"/>
                  <a:ext cx="13174895" cy="7985964"/>
                  <a:chOff x="152400" y="-665226"/>
                  <a:chExt cx="13018541" cy="7662374"/>
                </a:xfrm>
              </p:grpSpPr>
              <p:grpSp>
                <p:nvGrpSpPr>
                  <p:cNvPr id="33" name="Gruppo 32">
                    <a:extLst>
                      <a:ext uri="{FF2B5EF4-FFF2-40B4-BE49-F238E27FC236}">
                        <a16:creationId xmlns:a16="http://schemas.microsoft.com/office/drawing/2014/main" id="{94225E3F-2F34-16E3-BDA7-99EF21EA2F9F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58" name="Figura a mano libera: forma 57">
                      <a:extLst>
                        <a:ext uri="{FF2B5EF4-FFF2-40B4-BE49-F238E27FC236}">
                          <a16:creationId xmlns:a16="http://schemas.microsoft.com/office/drawing/2014/main" id="{CE477FCA-3F0E-C555-5B17-0FA6718B9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9" name="Figura a mano libera: forma 58">
                      <a:extLst>
                        <a:ext uri="{FF2B5EF4-FFF2-40B4-BE49-F238E27FC236}">
                          <a16:creationId xmlns:a16="http://schemas.microsoft.com/office/drawing/2014/main" id="{1985D13F-8796-4F10-093A-82DE0D91A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0" name="Figura a mano libera: forma 59">
                      <a:extLst>
                        <a:ext uri="{FF2B5EF4-FFF2-40B4-BE49-F238E27FC236}">
                          <a16:creationId xmlns:a16="http://schemas.microsoft.com/office/drawing/2014/main" id="{455B7A99-D69E-D85C-F8D5-24CE443EF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1" name="Figura a mano libera: forma 60">
                      <a:extLst>
                        <a:ext uri="{FF2B5EF4-FFF2-40B4-BE49-F238E27FC236}">
                          <a16:creationId xmlns:a16="http://schemas.microsoft.com/office/drawing/2014/main" id="{0400A201-8070-82CF-B504-6751231D0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2" name="Figura a mano libera: forma 61">
                      <a:extLst>
                        <a:ext uri="{FF2B5EF4-FFF2-40B4-BE49-F238E27FC236}">
                          <a16:creationId xmlns:a16="http://schemas.microsoft.com/office/drawing/2014/main" id="{4DAB3ACF-7055-79A3-5616-0EAF767FB5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3" name="Figura a mano libera: forma 62">
                      <a:extLst>
                        <a:ext uri="{FF2B5EF4-FFF2-40B4-BE49-F238E27FC236}">
                          <a16:creationId xmlns:a16="http://schemas.microsoft.com/office/drawing/2014/main" id="{8F9216CE-CC30-70BB-64DC-054500A85F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4" name="Figura a mano libera: forma 63">
                      <a:extLst>
                        <a:ext uri="{FF2B5EF4-FFF2-40B4-BE49-F238E27FC236}">
                          <a16:creationId xmlns:a16="http://schemas.microsoft.com/office/drawing/2014/main" id="{221ED3D6-2F72-4EB3-F440-00BC25B64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34" name="Gruppo 33">
                    <a:extLst>
                      <a:ext uri="{FF2B5EF4-FFF2-40B4-BE49-F238E27FC236}">
                        <a16:creationId xmlns:a16="http://schemas.microsoft.com/office/drawing/2014/main" id="{3E00CCB6-B79A-EB45-632E-1A2F49FADBE3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51" name="Figura a mano libera: forma 50">
                      <a:extLst>
                        <a:ext uri="{FF2B5EF4-FFF2-40B4-BE49-F238E27FC236}">
                          <a16:creationId xmlns:a16="http://schemas.microsoft.com/office/drawing/2014/main" id="{6EE68B03-D6D8-6F24-97A5-28154E6205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2" name="Figura a mano libera: forma 51">
                      <a:extLst>
                        <a:ext uri="{FF2B5EF4-FFF2-40B4-BE49-F238E27FC236}">
                          <a16:creationId xmlns:a16="http://schemas.microsoft.com/office/drawing/2014/main" id="{7B1D4015-CBA7-8E8C-3D41-0EBD89070F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3" name="Figura a mano libera: forma 52">
                      <a:extLst>
                        <a:ext uri="{FF2B5EF4-FFF2-40B4-BE49-F238E27FC236}">
                          <a16:creationId xmlns:a16="http://schemas.microsoft.com/office/drawing/2014/main" id="{C11BD5D1-F85C-6CB1-88C7-25B8E587EB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4" name="Figura a mano libera: forma 53">
                      <a:extLst>
                        <a:ext uri="{FF2B5EF4-FFF2-40B4-BE49-F238E27FC236}">
                          <a16:creationId xmlns:a16="http://schemas.microsoft.com/office/drawing/2014/main" id="{4D4F351C-ECFF-CD91-66FE-C1B0BDED66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5" name="Figura a mano libera: forma 54">
                      <a:extLst>
                        <a:ext uri="{FF2B5EF4-FFF2-40B4-BE49-F238E27FC236}">
                          <a16:creationId xmlns:a16="http://schemas.microsoft.com/office/drawing/2014/main" id="{47024201-AF6A-11BB-42FB-59DF7FD726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6" name="Figura a mano libera: forma 55">
                      <a:extLst>
                        <a:ext uri="{FF2B5EF4-FFF2-40B4-BE49-F238E27FC236}">
                          <a16:creationId xmlns:a16="http://schemas.microsoft.com/office/drawing/2014/main" id="{3652ED10-EE1D-C5BD-3806-88B723747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7" name="Figura a mano libera: forma 56">
                      <a:extLst>
                        <a:ext uri="{FF2B5EF4-FFF2-40B4-BE49-F238E27FC236}">
                          <a16:creationId xmlns:a16="http://schemas.microsoft.com/office/drawing/2014/main" id="{F7873D68-1643-A272-CAA8-D2769BFFE7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35" name="Gruppo 34">
                    <a:extLst>
                      <a:ext uri="{FF2B5EF4-FFF2-40B4-BE49-F238E27FC236}">
                        <a16:creationId xmlns:a16="http://schemas.microsoft.com/office/drawing/2014/main" id="{0C0BB925-52FB-0A50-59B2-831283DB03B3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44" name="Figura a mano libera: forma 43">
                      <a:extLst>
                        <a:ext uri="{FF2B5EF4-FFF2-40B4-BE49-F238E27FC236}">
                          <a16:creationId xmlns:a16="http://schemas.microsoft.com/office/drawing/2014/main" id="{F4BC7CA1-FFE5-3E1A-DB8A-4919D4BF61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5" name="Figura a mano libera: forma 44">
                      <a:extLst>
                        <a:ext uri="{FF2B5EF4-FFF2-40B4-BE49-F238E27FC236}">
                          <a16:creationId xmlns:a16="http://schemas.microsoft.com/office/drawing/2014/main" id="{F37856C6-6373-35E2-AC64-7802BD70E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6" name="Figura a mano libera: forma 45">
                      <a:extLst>
                        <a:ext uri="{FF2B5EF4-FFF2-40B4-BE49-F238E27FC236}">
                          <a16:creationId xmlns:a16="http://schemas.microsoft.com/office/drawing/2014/main" id="{32FCB89A-E62C-D934-4F85-F4FB3473FA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7" name="Figura a mano libera: forma 46">
                      <a:extLst>
                        <a:ext uri="{FF2B5EF4-FFF2-40B4-BE49-F238E27FC236}">
                          <a16:creationId xmlns:a16="http://schemas.microsoft.com/office/drawing/2014/main" id="{15C115F4-E3AE-1E31-6CBF-0A1FA1B6A2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8" name="Figura a mano libera: forma 47">
                      <a:extLst>
                        <a:ext uri="{FF2B5EF4-FFF2-40B4-BE49-F238E27FC236}">
                          <a16:creationId xmlns:a16="http://schemas.microsoft.com/office/drawing/2014/main" id="{AE875DDD-8330-0A08-10EB-8EFA65DDFF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9" name="Figura a mano libera: forma 48">
                      <a:extLst>
                        <a:ext uri="{FF2B5EF4-FFF2-40B4-BE49-F238E27FC236}">
                          <a16:creationId xmlns:a16="http://schemas.microsoft.com/office/drawing/2014/main" id="{F14F63C2-977F-DAEC-CDD7-132B4033E8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0" name="Figura a mano libera: forma 49">
                      <a:extLst>
                        <a:ext uri="{FF2B5EF4-FFF2-40B4-BE49-F238E27FC236}">
                          <a16:creationId xmlns:a16="http://schemas.microsoft.com/office/drawing/2014/main" id="{A7FA53F6-FE1C-8E31-11EF-617EF0019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36" name="Gruppo 35">
                    <a:extLst>
                      <a:ext uri="{FF2B5EF4-FFF2-40B4-BE49-F238E27FC236}">
                        <a16:creationId xmlns:a16="http://schemas.microsoft.com/office/drawing/2014/main" id="{1DE7D3FE-B2FB-0CA5-534D-90DA3124CC64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37" name="Figura a mano libera: forma 36">
                      <a:extLst>
                        <a:ext uri="{FF2B5EF4-FFF2-40B4-BE49-F238E27FC236}">
                          <a16:creationId xmlns:a16="http://schemas.microsoft.com/office/drawing/2014/main" id="{1217AC91-9F56-FEFF-9BBF-7D3A6292F8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8" name="Figura a mano libera: forma 37">
                      <a:extLst>
                        <a:ext uri="{FF2B5EF4-FFF2-40B4-BE49-F238E27FC236}">
                          <a16:creationId xmlns:a16="http://schemas.microsoft.com/office/drawing/2014/main" id="{6BE456FF-835C-1782-15AA-808DBDB132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9" name="Figura a mano libera: forma 38">
                      <a:extLst>
                        <a:ext uri="{FF2B5EF4-FFF2-40B4-BE49-F238E27FC236}">
                          <a16:creationId xmlns:a16="http://schemas.microsoft.com/office/drawing/2014/main" id="{770996AA-4A51-0404-9413-834D6C6E9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0" name="Figura a mano libera: forma 39">
                      <a:extLst>
                        <a:ext uri="{FF2B5EF4-FFF2-40B4-BE49-F238E27FC236}">
                          <a16:creationId xmlns:a16="http://schemas.microsoft.com/office/drawing/2014/main" id="{300B5D5A-4E81-3C28-DDBE-FCD90C273C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1" name="Figura a mano libera: forma 40">
                      <a:extLst>
                        <a:ext uri="{FF2B5EF4-FFF2-40B4-BE49-F238E27FC236}">
                          <a16:creationId xmlns:a16="http://schemas.microsoft.com/office/drawing/2014/main" id="{6A069236-E335-C183-B9AA-481BD172A4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2" name="Figura a mano libera: forma 41">
                      <a:extLst>
                        <a:ext uri="{FF2B5EF4-FFF2-40B4-BE49-F238E27FC236}">
                          <a16:creationId xmlns:a16="http://schemas.microsoft.com/office/drawing/2014/main" id="{0CFF5529-D5FE-C09C-A5DB-EF7F7E631E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3" name="Figura a mano libera: forma 42">
                      <a:extLst>
                        <a:ext uri="{FF2B5EF4-FFF2-40B4-BE49-F238E27FC236}">
                          <a16:creationId xmlns:a16="http://schemas.microsoft.com/office/drawing/2014/main" id="{DDDC0986-B9A3-E5B3-1503-3D046EC7FD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</p:grp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6E11AC67-2A0B-25A2-50E3-C596561CBDF7}"/>
              </a:ext>
            </a:extLst>
          </p:cNvPr>
          <p:cNvGrpSpPr/>
          <p:nvPr/>
        </p:nvGrpSpPr>
        <p:grpSpPr>
          <a:xfrm>
            <a:off x="8866293" y="90359"/>
            <a:ext cx="3203787" cy="549532"/>
            <a:chOff x="7326409" y="131505"/>
            <a:chExt cx="4619147" cy="798945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F1083BC7-8972-F190-62B1-376E46488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817" y="282374"/>
              <a:ext cx="1546412" cy="520706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9192A3CA-58E8-E27C-5425-5A3E24A631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32" t="31275" r="28198" b="31078"/>
            <a:stretch/>
          </p:blipFill>
          <p:spPr bwMode="auto">
            <a:xfrm>
              <a:off x="10320617" y="131505"/>
              <a:ext cx="1624939" cy="798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>
              <a:extLst>
                <a:ext uri="{FF2B5EF4-FFF2-40B4-BE49-F238E27FC236}">
                  <a16:creationId xmlns:a16="http://schemas.microsoft.com/office/drawing/2014/main" id="{30FDE2D1-46A2-4497-CBB9-F81A633EB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6409" y="155004"/>
              <a:ext cx="775446" cy="7754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</p:pic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57ED2F96-BF3A-73F2-39E7-753FC546D49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78" b="5831"/>
          <a:stretch/>
        </p:blipFill>
        <p:spPr>
          <a:xfrm>
            <a:off x="396178" y="1246909"/>
            <a:ext cx="9339853" cy="51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6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7B8BB-CC63-AFA5-614A-9CDBDEECA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F1C80B07-AB8A-FFED-5BF7-31AAF4DB4156}"/>
              </a:ext>
            </a:extLst>
          </p:cNvPr>
          <p:cNvGrpSpPr/>
          <p:nvPr/>
        </p:nvGrpSpPr>
        <p:grpSpPr>
          <a:xfrm>
            <a:off x="-1131871" y="-2311050"/>
            <a:ext cx="15793879" cy="10067815"/>
            <a:chOff x="-1131871" y="-2311050"/>
            <a:chExt cx="15793879" cy="10067815"/>
          </a:xfrm>
        </p:grpSpPr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0CB6BF32-F20C-7FCF-3704-BD6978A4E353}"/>
                </a:ext>
              </a:extLst>
            </p:cNvPr>
            <p:cNvGrpSpPr/>
            <p:nvPr/>
          </p:nvGrpSpPr>
          <p:grpSpPr>
            <a:xfrm>
              <a:off x="-679023" y="-2184776"/>
              <a:ext cx="15341031" cy="9941541"/>
              <a:chOff x="-1131871" y="-2167357"/>
              <a:chExt cx="15341031" cy="9941541"/>
            </a:xfrm>
          </p:grpSpPr>
          <p:grpSp>
            <p:nvGrpSpPr>
              <p:cNvPr id="183" name="Gruppo 182">
                <a:extLst>
                  <a:ext uri="{FF2B5EF4-FFF2-40B4-BE49-F238E27FC236}">
                    <a16:creationId xmlns:a16="http://schemas.microsoft.com/office/drawing/2014/main" id="{D99C303D-BE64-0B48-F0BA-3635A133C49B}"/>
                  </a:ext>
                </a:extLst>
              </p:cNvPr>
              <p:cNvGrpSpPr/>
              <p:nvPr/>
            </p:nvGrpSpPr>
            <p:grpSpPr>
              <a:xfrm>
                <a:off x="-1131871" y="-1065918"/>
                <a:ext cx="14406081" cy="8781810"/>
                <a:chOff x="152400" y="-665226"/>
                <a:chExt cx="13018541" cy="7662374"/>
              </a:xfrm>
            </p:grpSpPr>
            <p:grpSp>
              <p:nvGrpSpPr>
                <p:cNvPr id="317" name="Gruppo 316">
                  <a:extLst>
                    <a:ext uri="{FF2B5EF4-FFF2-40B4-BE49-F238E27FC236}">
                      <a16:creationId xmlns:a16="http://schemas.microsoft.com/office/drawing/2014/main" id="{80AE7409-88F1-DBAA-9D09-0DE5715AEB5F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42" name="Figura a mano libera: forma 341">
                    <a:extLst>
                      <a:ext uri="{FF2B5EF4-FFF2-40B4-BE49-F238E27FC236}">
                        <a16:creationId xmlns:a16="http://schemas.microsoft.com/office/drawing/2014/main" id="{EA6D7E52-3D13-BA63-971E-AA659046862F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3" name="Figura a mano libera: forma 342">
                    <a:extLst>
                      <a:ext uri="{FF2B5EF4-FFF2-40B4-BE49-F238E27FC236}">
                        <a16:creationId xmlns:a16="http://schemas.microsoft.com/office/drawing/2014/main" id="{49D390B6-2CE0-0C67-8D97-780904A91BB4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4" name="Figura a mano libera: forma 343">
                    <a:extLst>
                      <a:ext uri="{FF2B5EF4-FFF2-40B4-BE49-F238E27FC236}">
                        <a16:creationId xmlns:a16="http://schemas.microsoft.com/office/drawing/2014/main" id="{23CB9BC7-1C0F-1C57-C06B-2C2CEC4EC3C6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5" name="Figura a mano libera: forma 344">
                    <a:extLst>
                      <a:ext uri="{FF2B5EF4-FFF2-40B4-BE49-F238E27FC236}">
                        <a16:creationId xmlns:a16="http://schemas.microsoft.com/office/drawing/2014/main" id="{0B5B0411-57A1-3680-9ABE-D24098B20FB1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6" name="Figura a mano libera: forma 345">
                    <a:extLst>
                      <a:ext uri="{FF2B5EF4-FFF2-40B4-BE49-F238E27FC236}">
                        <a16:creationId xmlns:a16="http://schemas.microsoft.com/office/drawing/2014/main" id="{662CDD91-3611-8DBD-D46D-117A71092520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7" name="Figura a mano libera: forma 346">
                    <a:extLst>
                      <a:ext uri="{FF2B5EF4-FFF2-40B4-BE49-F238E27FC236}">
                        <a16:creationId xmlns:a16="http://schemas.microsoft.com/office/drawing/2014/main" id="{158706B0-CBFE-D6EF-E0C7-EFF57EF9C803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8" name="Figura a mano libera: forma 347">
                    <a:extLst>
                      <a:ext uri="{FF2B5EF4-FFF2-40B4-BE49-F238E27FC236}">
                        <a16:creationId xmlns:a16="http://schemas.microsoft.com/office/drawing/2014/main" id="{D990293F-6F11-5881-213B-40E1E6B2D32B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18" name="Gruppo 317">
                  <a:extLst>
                    <a:ext uri="{FF2B5EF4-FFF2-40B4-BE49-F238E27FC236}">
                      <a16:creationId xmlns:a16="http://schemas.microsoft.com/office/drawing/2014/main" id="{F59FCD63-8A25-7D32-221D-9DD568686002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35" name="Figura a mano libera: forma 334">
                    <a:extLst>
                      <a:ext uri="{FF2B5EF4-FFF2-40B4-BE49-F238E27FC236}">
                        <a16:creationId xmlns:a16="http://schemas.microsoft.com/office/drawing/2014/main" id="{9AB326FD-3753-503C-7F31-41A1A10479E1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6" name="Figura a mano libera: forma 335">
                    <a:extLst>
                      <a:ext uri="{FF2B5EF4-FFF2-40B4-BE49-F238E27FC236}">
                        <a16:creationId xmlns:a16="http://schemas.microsoft.com/office/drawing/2014/main" id="{043FD4F2-11A7-87C8-587E-2CE9797C5BC0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7" name="Figura a mano libera: forma 336">
                    <a:extLst>
                      <a:ext uri="{FF2B5EF4-FFF2-40B4-BE49-F238E27FC236}">
                        <a16:creationId xmlns:a16="http://schemas.microsoft.com/office/drawing/2014/main" id="{2FA53945-DD52-F178-9258-5BD1F1622EAC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8" name="Figura a mano libera: forma 337">
                    <a:extLst>
                      <a:ext uri="{FF2B5EF4-FFF2-40B4-BE49-F238E27FC236}">
                        <a16:creationId xmlns:a16="http://schemas.microsoft.com/office/drawing/2014/main" id="{7AB5561D-ACB8-4218-3759-2B65F8DB9ACC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9" name="Figura a mano libera: forma 338">
                    <a:extLst>
                      <a:ext uri="{FF2B5EF4-FFF2-40B4-BE49-F238E27FC236}">
                        <a16:creationId xmlns:a16="http://schemas.microsoft.com/office/drawing/2014/main" id="{76FA6DE8-D22A-0177-E0CA-283E9A53314E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0" name="Figura a mano libera: forma 339">
                    <a:extLst>
                      <a:ext uri="{FF2B5EF4-FFF2-40B4-BE49-F238E27FC236}">
                        <a16:creationId xmlns:a16="http://schemas.microsoft.com/office/drawing/2014/main" id="{E405DB0A-CAA0-4B95-CA45-AD8307218645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41" name="Figura a mano libera: forma 340">
                    <a:extLst>
                      <a:ext uri="{FF2B5EF4-FFF2-40B4-BE49-F238E27FC236}">
                        <a16:creationId xmlns:a16="http://schemas.microsoft.com/office/drawing/2014/main" id="{3DC4873E-B501-5293-DFEC-E07B9AF458D1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19" name="Gruppo 318">
                  <a:extLst>
                    <a:ext uri="{FF2B5EF4-FFF2-40B4-BE49-F238E27FC236}">
                      <a16:creationId xmlns:a16="http://schemas.microsoft.com/office/drawing/2014/main" id="{1C83198D-8CAB-6ED2-F752-D1DFA4D3F5B4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28" name="Figura a mano libera: forma 327">
                    <a:extLst>
                      <a:ext uri="{FF2B5EF4-FFF2-40B4-BE49-F238E27FC236}">
                        <a16:creationId xmlns:a16="http://schemas.microsoft.com/office/drawing/2014/main" id="{41631863-B9CC-D062-BD19-759D8AA6BDBC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9" name="Figura a mano libera: forma 328">
                    <a:extLst>
                      <a:ext uri="{FF2B5EF4-FFF2-40B4-BE49-F238E27FC236}">
                        <a16:creationId xmlns:a16="http://schemas.microsoft.com/office/drawing/2014/main" id="{E6E9C23F-4D2E-D04D-B34C-00DEA0FDA14F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0" name="Figura a mano libera: forma 329">
                    <a:extLst>
                      <a:ext uri="{FF2B5EF4-FFF2-40B4-BE49-F238E27FC236}">
                        <a16:creationId xmlns:a16="http://schemas.microsoft.com/office/drawing/2014/main" id="{8977E01A-FC54-C562-5BBB-FDDA2F793943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1" name="Figura a mano libera: forma 330">
                    <a:extLst>
                      <a:ext uri="{FF2B5EF4-FFF2-40B4-BE49-F238E27FC236}">
                        <a16:creationId xmlns:a16="http://schemas.microsoft.com/office/drawing/2014/main" id="{169403D2-6621-B90A-53D0-AE4AB21E1153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2" name="Figura a mano libera: forma 331">
                    <a:extLst>
                      <a:ext uri="{FF2B5EF4-FFF2-40B4-BE49-F238E27FC236}">
                        <a16:creationId xmlns:a16="http://schemas.microsoft.com/office/drawing/2014/main" id="{4C3B85F2-FB24-A283-7554-29F46147FDF1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3" name="Figura a mano libera: forma 332">
                    <a:extLst>
                      <a:ext uri="{FF2B5EF4-FFF2-40B4-BE49-F238E27FC236}">
                        <a16:creationId xmlns:a16="http://schemas.microsoft.com/office/drawing/2014/main" id="{254195EB-FB6A-062C-0D27-D2425D1CEB8D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34" name="Figura a mano libera: forma 333">
                    <a:extLst>
                      <a:ext uri="{FF2B5EF4-FFF2-40B4-BE49-F238E27FC236}">
                        <a16:creationId xmlns:a16="http://schemas.microsoft.com/office/drawing/2014/main" id="{660F2C45-DDC1-35D5-428D-E99E821BE8CD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320" name="Gruppo 319">
                  <a:extLst>
                    <a:ext uri="{FF2B5EF4-FFF2-40B4-BE49-F238E27FC236}">
                      <a16:creationId xmlns:a16="http://schemas.microsoft.com/office/drawing/2014/main" id="{1EC60F8F-79DF-DFE2-B0FD-92504D36FE2D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21" name="Figura a mano libera: forma 320">
                    <a:extLst>
                      <a:ext uri="{FF2B5EF4-FFF2-40B4-BE49-F238E27FC236}">
                        <a16:creationId xmlns:a16="http://schemas.microsoft.com/office/drawing/2014/main" id="{66C17252-3316-59F1-E60F-264362C8C153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2" name="Figura a mano libera: forma 321">
                    <a:extLst>
                      <a:ext uri="{FF2B5EF4-FFF2-40B4-BE49-F238E27FC236}">
                        <a16:creationId xmlns:a16="http://schemas.microsoft.com/office/drawing/2014/main" id="{CFEC8F01-46B4-9D98-7868-41DF90F2F224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3" name="Figura a mano libera: forma 322">
                    <a:extLst>
                      <a:ext uri="{FF2B5EF4-FFF2-40B4-BE49-F238E27FC236}">
                        <a16:creationId xmlns:a16="http://schemas.microsoft.com/office/drawing/2014/main" id="{01BD35E8-28C9-BE7E-1B8B-39BAE5900937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4" name="Figura a mano libera: forma 323">
                    <a:extLst>
                      <a:ext uri="{FF2B5EF4-FFF2-40B4-BE49-F238E27FC236}">
                        <a16:creationId xmlns:a16="http://schemas.microsoft.com/office/drawing/2014/main" id="{87F13AEB-5611-684B-8CD0-134E4A5B12DC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5" name="Figura a mano libera: forma 324">
                    <a:extLst>
                      <a:ext uri="{FF2B5EF4-FFF2-40B4-BE49-F238E27FC236}">
                        <a16:creationId xmlns:a16="http://schemas.microsoft.com/office/drawing/2014/main" id="{32908DF6-D36B-9C5A-5874-0D0A1B2B30E3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6" name="Figura a mano libera: forma 325">
                    <a:extLst>
                      <a:ext uri="{FF2B5EF4-FFF2-40B4-BE49-F238E27FC236}">
                        <a16:creationId xmlns:a16="http://schemas.microsoft.com/office/drawing/2014/main" id="{E3871BCF-1468-D017-3A2B-F5A7B1217E54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27" name="Figura a mano libera: forma 326">
                    <a:extLst>
                      <a:ext uri="{FF2B5EF4-FFF2-40B4-BE49-F238E27FC236}">
                        <a16:creationId xmlns:a16="http://schemas.microsoft.com/office/drawing/2014/main" id="{15C5782A-ADEB-FC7A-6790-47FFE336765E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4" name="Gruppo 183">
                <a:extLst>
                  <a:ext uri="{FF2B5EF4-FFF2-40B4-BE49-F238E27FC236}">
                    <a16:creationId xmlns:a16="http://schemas.microsoft.com/office/drawing/2014/main" id="{B26205A9-37BD-0F48-638F-8CCF3CEC1A71}"/>
                  </a:ext>
                </a:extLst>
              </p:cNvPr>
              <p:cNvGrpSpPr/>
              <p:nvPr/>
            </p:nvGrpSpPr>
            <p:grpSpPr>
              <a:xfrm>
                <a:off x="899022" y="-1638337"/>
                <a:ext cx="12568720" cy="7503167"/>
                <a:chOff x="152400" y="-665226"/>
                <a:chExt cx="13018541" cy="7662374"/>
              </a:xfrm>
            </p:grpSpPr>
            <p:grpSp>
              <p:nvGrpSpPr>
                <p:cNvPr id="285" name="Gruppo 284">
                  <a:extLst>
                    <a:ext uri="{FF2B5EF4-FFF2-40B4-BE49-F238E27FC236}">
                      <a16:creationId xmlns:a16="http://schemas.microsoft.com/office/drawing/2014/main" id="{3EC229B2-8BB2-DF81-C635-D37CD8739144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10" name="Figura a mano libera: forma 309">
                    <a:extLst>
                      <a:ext uri="{FF2B5EF4-FFF2-40B4-BE49-F238E27FC236}">
                        <a16:creationId xmlns:a16="http://schemas.microsoft.com/office/drawing/2014/main" id="{C870DFF7-61EF-C73D-5D56-0CCB967BA3EB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1" name="Figura a mano libera: forma 310">
                    <a:extLst>
                      <a:ext uri="{FF2B5EF4-FFF2-40B4-BE49-F238E27FC236}">
                        <a16:creationId xmlns:a16="http://schemas.microsoft.com/office/drawing/2014/main" id="{61E648AD-A404-08C4-4689-6FC58DB45DC3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2" name="Figura a mano libera: forma 311">
                    <a:extLst>
                      <a:ext uri="{FF2B5EF4-FFF2-40B4-BE49-F238E27FC236}">
                        <a16:creationId xmlns:a16="http://schemas.microsoft.com/office/drawing/2014/main" id="{49127137-EEE5-9AFD-6113-F0847BA48CDA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3" name="Figura a mano libera: forma 312">
                    <a:extLst>
                      <a:ext uri="{FF2B5EF4-FFF2-40B4-BE49-F238E27FC236}">
                        <a16:creationId xmlns:a16="http://schemas.microsoft.com/office/drawing/2014/main" id="{4C2C7974-77C9-18C3-08D3-84CC1687388A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4" name="Figura a mano libera: forma 313">
                    <a:extLst>
                      <a:ext uri="{FF2B5EF4-FFF2-40B4-BE49-F238E27FC236}">
                        <a16:creationId xmlns:a16="http://schemas.microsoft.com/office/drawing/2014/main" id="{55A71BDF-B5CD-1553-034C-45D457CAB458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5" name="Figura a mano libera: forma 314">
                    <a:extLst>
                      <a:ext uri="{FF2B5EF4-FFF2-40B4-BE49-F238E27FC236}">
                        <a16:creationId xmlns:a16="http://schemas.microsoft.com/office/drawing/2014/main" id="{B3166FC7-E425-7597-03C9-C2AC9CFCC7E6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16" name="Figura a mano libera: forma 315">
                    <a:extLst>
                      <a:ext uri="{FF2B5EF4-FFF2-40B4-BE49-F238E27FC236}">
                        <a16:creationId xmlns:a16="http://schemas.microsoft.com/office/drawing/2014/main" id="{4A4C5798-0F77-650E-C4F3-DE5863E568ED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86" name="Gruppo 285">
                  <a:extLst>
                    <a:ext uri="{FF2B5EF4-FFF2-40B4-BE49-F238E27FC236}">
                      <a16:creationId xmlns:a16="http://schemas.microsoft.com/office/drawing/2014/main" id="{B1D27AF9-23C9-4809-F225-65313538E5CC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303" name="Figura a mano libera: forma 302">
                    <a:extLst>
                      <a:ext uri="{FF2B5EF4-FFF2-40B4-BE49-F238E27FC236}">
                        <a16:creationId xmlns:a16="http://schemas.microsoft.com/office/drawing/2014/main" id="{22AFE0AE-E5B5-1D40-5000-3093BCA01DF5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4" name="Figura a mano libera: forma 303">
                    <a:extLst>
                      <a:ext uri="{FF2B5EF4-FFF2-40B4-BE49-F238E27FC236}">
                        <a16:creationId xmlns:a16="http://schemas.microsoft.com/office/drawing/2014/main" id="{C5DE5776-6C92-947D-B975-9AA5483B503D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5" name="Figura a mano libera: forma 304">
                    <a:extLst>
                      <a:ext uri="{FF2B5EF4-FFF2-40B4-BE49-F238E27FC236}">
                        <a16:creationId xmlns:a16="http://schemas.microsoft.com/office/drawing/2014/main" id="{4146C0AA-9359-C277-2609-EFAA175119E9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6" name="Figura a mano libera: forma 305">
                    <a:extLst>
                      <a:ext uri="{FF2B5EF4-FFF2-40B4-BE49-F238E27FC236}">
                        <a16:creationId xmlns:a16="http://schemas.microsoft.com/office/drawing/2014/main" id="{75E06AFF-E3FE-54A3-F29D-7BE032B2CCEF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7" name="Figura a mano libera: forma 306">
                    <a:extLst>
                      <a:ext uri="{FF2B5EF4-FFF2-40B4-BE49-F238E27FC236}">
                        <a16:creationId xmlns:a16="http://schemas.microsoft.com/office/drawing/2014/main" id="{C6380D1C-C1B0-259E-9FE8-B6C127738053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8" name="Figura a mano libera: forma 307">
                    <a:extLst>
                      <a:ext uri="{FF2B5EF4-FFF2-40B4-BE49-F238E27FC236}">
                        <a16:creationId xmlns:a16="http://schemas.microsoft.com/office/drawing/2014/main" id="{00BF77D0-CF70-58CD-74A3-80533967DEA0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9" name="Figura a mano libera: forma 308">
                    <a:extLst>
                      <a:ext uri="{FF2B5EF4-FFF2-40B4-BE49-F238E27FC236}">
                        <a16:creationId xmlns:a16="http://schemas.microsoft.com/office/drawing/2014/main" id="{F456474F-3A0C-DD9D-207F-CC5484AE60AA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87" name="Gruppo 286">
                  <a:extLst>
                    <a:ext uri="{FF2B5EF4-FFF2-40B4-BE49-F238E27FC236}">
                      <a16:creationId xmlns:a16="http://schemas.microsoft.com/office/drawing/2014/main" id="{53107762-AA10-91C4-772D-F0DEB7B5FA2F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296" name="Figura a mano libera: forma 295">
                    <a:extLst>
                      <a:ext uri="{FF2B5EF4-FFF2-40B4-BE49-F238E27FC236}">
                        <a16:creationId xmlns:a16="http://schemas.microsoft.com/office/drawing/2014/main" id="{81206103-6534-4D79-72B4-A7B75A6890C8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7" name="Figura a mano libera: forma 296">
                    <a:extLst>
                      <a:ext uri="{FF2B5EF4-FFF2-40B4-BE49-F238E27FC236}">
                        <a16:creationId xmlns:a16="http://schemas.microsoft.com/office/drawing/2014/main" id="{91EE7EBD-EB68-4257-F489-F7486C177215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8" name="Figura a mano libera: forma 297">
                    <a:extLst>
                      <a:ext uri="{FF2B5EF4-FFF2-40B4-BE49-F238E27FC236}">
                        <a16:creationId xmlns:a16="http://schemas.microsoft.com/office/drawing/2014/main" id="{16E6ED25-AF7D-CB27-675D-27BAFB854F7A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9" name="Figura a mano libera: forma 298">
                    <a:extLst>
                      <a:ext uri="{FF2B5EF4-FFF2-40B4-BE49-F238E27FC236}">
                        <a16:creationId xmlns:a16="http://schemas.microsoft.com/office/drawing/2014/main" id="{0BDA9ECC-79DE-C12C-7A94-27834A170023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0" name="Figura a mano libera: forma 299">
                    <a:extLst>
                      <a:ext uri="{FF2B5EF4-FFF2-40B4-BE49-F238E27FC236}">
                        <a16:creationId xmlns:a16="http://schemas.microsoft.com/office/drawing/2014/main" id="{7B81D393-7CC6-5D98-8E0A-07C6C81172A6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1" name="Figura a mano libera: forma 300">
                    <a:extLst>
                      <a:ext uri="{FF2B5EF4-FFF2-40B4-BE49-F238E27FC236}">
                        <a16:creationId xmlns:a16="http://schemas.microsoft.com/office/drawing/2014/main" id="{41985715-7FA7-8CE3-69C4-2C62777793D3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02" name="Figura a mano libera: forma 301">
                    <a:extLst>
                      <a:ext uri="{FF2B5EF4-FFF2-40B4-BE49-F238E27FC236}">
                        <a16:creationId xmlns:a16="http://schemas.microsoft.com/office/drawing/2014/main" id="{BA03CE7C-87B3-06E6-2F0E-1AC76BFCDA20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288" name="Gruppo 287">
                  <a:extLst>
                    <a:ext uri="{FF2B5EF4-FFF2-40B4-BE49-F238E27FC236}">
                      <a16:creationId xmlns:a16="http://schemas.microsoft.com/office/drawing/2014/main" id="{2113DE65-100F-05F6-D3C9-5559E3A5337B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289" name="Figura a mano libera: forma 288">
                    <a:extLst>
                      <a:ext uri="{FF2B5EF4-FFF2-40B4-BE49-F238E27FC236}">
                        <a16:creationId xmlns:a16="http://schemas.microsoft.com/office/drawing/2014/main" id="{B6C936F9-C600-1018-988C-D3AF67A31876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0" name="Figura a mano libera: forma 289">
                    <a:extLst>
                      <a:ext uri="{FF2B5EF4-FFF2-40B4-BE49-F238E27FC236}">
                        <a16:creationId xmlns:a16="http://schemas.microsoft.com/office/drawing/2014/main" id="{6EBDCC3A-A12E-A677-69B6-A635188A2A8B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1" name="Figura a mano libera: forma 290">
                    <a:extLst>
                      <a:ext uri="{FF2B5EF4-FFF2-40B4-BE49-F238E27FC236}">
                        <a16:creationId xmlns:a16="http://schemas.microsoft.com/office/drawing/2014/main" id="{96D5D870-8746-8B5F-91EB-3E1F8D7E2A8F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2" name="Figura a mano libera: forma 291">
                    <a:extLst>
                      <a:ext uri="{FF2B5EF4-FFF2-40B4-BE49-F238E27FC236}">
                        <a16:creationId xmlns:a16="http://schemas.microsoft.com/office/drawing/2014/main" id="{C8715030-77F5-4B1A-736C-68EF1589EF2E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3" name="Figura a mano libera: forma 292">
                    <a:extLst>
                      <a:ext uri="{FF2B5EF4-FFF2-40B4-BE49-F238E27FC236}">
                        <a16:creationId xmlns:a16="http://schemas.microsoft.com/office/drawing/2014/main" id="{0102B30D-3D6E-B784-C74A-F8D463C59863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4" name="Figura a mano libera: forma 293">
                    <a:extLst>
                      <a:ext uri="{FF2B5EF4-FFF2-40B4-BE49-F238E27FC236}">
                        <a16:creationId xmlns:a16="http://schemas.microsoft.com/office/drawing/2014/main" id="{6B58AE8F-64CB-DD9E-2F64-E5957AC28509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95" name="Figura a mano libera: forma 294">
                    <a:extLst>
                      <a:ext uri="{FF2B5EF4-FFF2-40B4-BE49-F238E27FC236}">
                        <a16:creationId xmlns:a16="http://schemas.microsoft.com/office/drawing/2014/main" id="{BAF809BD-2DF7-3635-EE48-883407C9A38E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5" name="Gruppo 184">
                <a:extLst>
                  <a:ext uri="{FF2B5EF4-FFF2-40B4-BE49-F238E27FC236}">
                    <a16:creationId xmlns:a16="http://schemas.microsoft.com/office/drawing/2014/main" id="{08554C58-C685-168B-A702-0F3F7D25A5E3}"/>
                  </a:ext>
                </a:extLst>
              </p:cNvPr>
              <p:cNvGrpSpPr/>
              <p:nvPr/>
            </p:nvGrpSpPr>
            <p:grpSpPr>
              <a:xfrm>
                <a:off x="-1079260" y="-2167357"/>
                <a:ext cx="15288420" cy="9941541"/>
                <a:chOff x="-1079260" y="-2167357"/>
                <a:chExt cx="15288420" cy="9941541"/>
              </a:xfrm>
            </p:grpSpPr>
            <p:grpSp>
              <p:nvGrpSpPr>
                <p:cNvPr id="186" name="Gruppo 185">
                  <a:extLst>
                    <a:ext uri="{FF2B5EF4-FFF2-40B4-BE49-F238E27FC236}">
                      <a16:creationId xmlns:a16="http://schemas.microsoft.com/office/drawing/2014/main" id="{E66A0098-12BA-55C9-365B-5E5B11C6515A}"/>
                    </a:ext>
                  </a:extLst>
                </p:cNvPr>
                <p:cNvGrpSpPr/>
                <p:nvPr/>
              </p:nvGrpSpPr>
              <p:grpSpPr>
                <a:xfrm>
                  <a:off x="-1079260" y="-114961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253" name="Gruppo 252">
                    <a:extLst>
                      <a:ext uri="{FF2B5EF4-FFF2-40B4-BE49-F238E27FC236}">
                        <a16:creationId xmlns:a16="http://schemas.microsoft.com/office/drawing/2014/main" id="{9A071749-A630-2443-33B7-85A69D511B88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78" name="Figura a mano libera: forma 277">
                      <a:extLst>
                        <a:ext uri="{FF2B5EF4-FFF2-40B4-BE49-F238E27FC236}">
                          <a16:creationId xmlns:a16="http://schemas.microsoft.com/office/drawing/2014/main" id="{7E0CD915-86C6-B2EE-1BD4-B300CAB5AB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9" name="Figura a mano libera: forma 278">
                      <a:extLst>
                        <a:ext uri="{FF2B5EF4-FFF2-40B4-BE49-F238E27FC236}">
                          <a16:creationId xmlns:a16="http://schemas.microsoft.com/office/drawing/2014/main" id="{3CF0E840-0038-98BF-4DD0-04D1244661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0" name="Figura a mano libera: forma 279">
                      <a:extLst>
                        <a:ext uri="{FF2B5EF4-FFF2-40B4-BE49-F238E27FC236}">
                          <a16:creationId xmlns:a16="http://schemas.microsoft.com/office/drawing/2014/main" id="{BBFD57EB-BEEE-D6DB-1CFC-A6F475D4BE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1" name="Figura a mano libera: forma 280">
                      <a:extLst>
                        <a:ext uri="{FF2B5EF4-FFF2-40B4-BE49-F238E27FC236}">
                          <a16:creationId xmlns:a16="http://schemas.microsoft.com/office/drawing/2014/main" id="{723B0B07-5AB6-7A45-519D-D9198BC841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2" name="Figura a mano libera: forma 281">
                      <a:extLst>
                        <a:ext uri="{FF2B5EF4-FFF2-40B4-BE49-F238E27FC236}">
                          <a16:creationId xmlns:a16="http://schemas.microsoft.com/office/drawing/2014/main" id="{D396235F-A927-DE5F-15D7-6EE158B5C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3" name="Figura a mano libera: forma 282">
                      <a:extLst>
                        <a:ext uri="{FF2B5EF4-FFF2-40B4-BE49-F238E27FC236}">
                          <a16:creationId xmlns:a16="http://schemas.microsoft.com/office/drawing/2014/main" id="{18B711F7-0BA0-B05F-69CB-0AECBD9C2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4" name="Figura a mano libera: forma 283">
                      <a:extLst>
                        <a:ext uri="{FF2B5EF4-FFF2-40B4-BE49-F238E27FC236}">
                          <a16:creationId xmlns:a16="http://schemas.microsoft.com/office/drawing/2014/main" id="{1F18A87E-9E01-9560-6D0F-12C107F938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4" name="Gruppo 253">
                    <a:extLst>
                      <a:ext uri="{FF2B5EF4-FFF2-40B4-BE49-F238E27FC236}">
                        <a16:creationId xmlns:a16="http://schemas.microsoft.com/office/drawing/2014/main" id="{2C3FE305-716D-93F2-FBF5-6A3EB516C392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71" name="Figura a mano libera: forma 270">
                      <a:extLst>
                        <a:ext uri="{FF2B5EF4-FFF2-40B4-BE49-F238E27FC236}">
                          <a16:creationId xmlns:a16="http://schemas.microsoft.com/office/drawing/2014/main" id="{FFBDE48B-5E94-9799-B08E-50F032456D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2" name="Figura a mano libera: forma 271">
                      <a:extLst>
                        <a:ext uri="{FF2B5EF4-FFF2-40B4-BE49-F238E27FC236}">
                          <a16:creationId xmlns:a16="http://schemas.microsoft.com/office/drawing/2014/main" id="{89FAE580-071C-13FF-B1A2-5162543CB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3" name="Figura a mano libera: forma 272">
                      <a:extLst>
                        <a:ext uri="{FF2B5EF4-FFF2-40B4-BE49-F238E27FC236}">
                          <a16:creationId xmlns:a16="http://schemas.microsoft.com/office/drawing/2014/main" id="{7D4E8D51-CD25-EC32-69D4-0E049F2E3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4" name="Figura a mano libera: forma 273">
                      <a:extLst>
                        <a:ext uri="{FF2B5EF4-FFF2-40B4-BE49-F238E27FC236}">
                          <a16:creationId xmlns:a16="http://schemas.microsoft.com/office/drawing/2014/main" id="{0AE754F0-B2E8-445C-2E79-33CF58CDB4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5" name="Figura a mano libera: forma 274">
                      <a:extLst>
                        <a:ext uri="{FF2B5EF4-FFF2-40B4-BE49-F238E27FC236}">
                          <a16:creationId xmlns:a16="http://schemas.microsoft.com/office/drawing/2014/main" id="{CC2A7BAB-5CDB-3ABC-17E0-1AE416EB49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6" name="Figura a mano libera: forma 275">
                      <a:extLst>
                        <a:ext uri="{FF2B5EF4-FFF2-40B4-BE49-F238E27FC236}">
                          <a16:creationId xmlns:a16="http://schemas.microsoft.com/office/drawing/2014/main" id="{C9F8D4AF-54E5-92F0-8BAB-671E324B9B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7" name="Figura a mano libera: forma 276">
                      <a:extLst>
                        <a:ext uri="{FF2B5EF4-FFF2-40B4-BE49-F238E27FC236}">
                          <a16:creationId xmlns:a16="http://schemas.microsoft.com/office/drawing/2014/main" id="{8923022F-95EC-63F9-5378-DCE3AE08C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5" name="Gruppo 254">
                    <a:extLst>
                      <a:ext uri="{FF2B5EF4-FFF2-40B4-BE49-F238E27FC236}">
                        <a16:creationId xmlns:a16="http://schemas.microsoft.com/office/drawing/2014/main" id="{8361E210-3A75-1FA3-BECD-C844698B7201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64" name="Figura a mano libera: forma 263">
                      <a:extLst>
                        <a:ext uri="{FF2B5EF4-FFF2-40B4-BE49-F238E27FC236}">
                          <a16:creationId xmlns:a16="http://schemas.microsoft.com/office/drawing/2014/main" id="{8DB73892-FEA1-E85B-F0D4-4313142E14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5" name="Figura a mano libera: forma 264">
                      <a:extLst>
                        <a:ext uri="{FF2B5EF4-FFF2-40B4-BE49-F238E27FC236}">
                          <a16:creationId xmlns:a16="http://schemas.microsoft.com/office/drawing/2014/main" id="{410B5702-ED9C-327F-9E7A-592D932BD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6" name="Figura a mano libera: forma 265">
                      <a:extLst>
                        <a:ext uri="{FF2B5EF4-FFF2-40B4-BE49-F238E27FC236}">
                          <a16:creationId xmlns:a16="http://schemas.microsoft.com/office/drawing/2014/main" id="{CEC30EB7-9602-98A7-5D7D-67F76A379D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7" name="Figura a mano libera: forma 266">
                      <a:extLst>
                        <a:ext uri="{FF2B5EF4-FFF2-40B4-BE49-F238E27FC236}">
                          <a16:creationId xmlns:a16="http://schemas.microsoft.com/office/drawing/2014/main" id="{4CD89A11-1AFF-CB92-1035-255FF52BB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8" name="Figura a mano libera: forma 267">
                      <a:extLst>
                        <a:ext uri="{FF2B5EF4-FFF2-40B4-BE49-F238E27FC236}">
                          <a16:creationId xmlns:a16="http://schemas.microsoft.com/office/drawing/2014/main" id="{EEAF3786-91FF-FAFB-E01B-C22F5B98A5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9" name="Figura a mano libera: forma 268">
                      <a:extLst>
                        <a:ext uri="{FF2B5EF4-FFF2-40B4-BE49-F238E27FC236}">
                          <a16:creationId xmlns:a16="http://schemas.microsoft.com/office/drawing/2014/main" id="{F7B3758F-3DD2-092D-CA81-C77FC96398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70" name="Figura a mano libera: forma 269">
                      <a:extLst>
                        <a:ext uri="{FF2B5EF4-FFF2-40B4-BE49-F238E27FC236}">
                          <a16:creationId xmlns:a16="http://schemas.microsoft.com/office/drawing/2014/main" id="{5DED1E2A-2A4C-CFD3-926C-73BEB88C2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6" name="Gruppo 255">
                    <a:extLst>
                      <a:ext uri="{FF2B5EF4-FFF2-40B4-BE49-F238E27FC236}">
                        <a16:creationId xmlns:a16="http://schemas.microsoft.com/office/drawing/2014/main" id="{6A2C0167-71E8-597C-0019-3DD34C043D25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57" name="Figura a mano libera: forma 256">
                      <a:extLst>
                        <a:ext uri="{FF2B5EF4-FFF2-40B4-BE49-F238E27FC236}">
                          <a16:creationId xmlns:a16="http://schemas.microsoft.com/office/drawing/2014/main" id="{EFE12E3A-1E59-BEE7-8C5C-CA64CEB33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8" name="Figura a mano libera: forma 257">
                      <a:extLst>
                        <a:ext uri="{FF2B5EF4-FFF2-40B4-BE49-F238E27FC236}">
                          <a16:creationId xmlns:a16="http://schemas.microsoft.com/office/drawing/2014/main" id="{D830EF0E-AA1B-8A28-A62F-4E22714741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9" name="Figura a mano libera: forma 258">
                      <a:extLst>
                        <a:ext uri="{FF2B5EF4-FFF2-40B4-BE49-F238E27FC236}">
                          <a16:creationId xmlns:a16="http://schemas.microsoft.com/office/drawing/2014/main" id="{AED663BF-D11A-3D94-D2D0-569FB8A872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0" name="Figura a mano libera: forma 259">
                      <a:extLst>
                        <a:ext uri="{FF2B5EF4-FFF2-40B4-BE49-F238E27FC236}">
                          <a16:creationId xmlns:a16="http://schemas.microsoft.com/office/drawing/2014/main" id="{4F0CA250-719C-D818-77BD-47678CEA50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1" name="Figura a mano libera: forma 260">
                      <a:extLst>
                        <a:ext uri="{FF2B5EF4-FFF2-40B4-BE49-F238E27FC236}">
                          <a16:creationId xmlns:a16="http://schemas.microsoft.com/office/drawing/2014/main" id="{3C782CE3-D98E-55A1-9ED2-DF8B70F44E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2" name="Figura a mano libera: forma 261">
                      <a:extLst>
                        <a:ext uri="{FF2B5EF4-FFF2-40B4-BE49-F238E27FC236}">
                          <a16:creationId xmlns:a16="http://schemas.microsoft.com/office/drawing/2014/main" id="{FAC968D6-4238-E4EA-981A-37C1A463DB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63" name="Figura a mano libera: forma 262">
                      <a:extLst>
                        <a:ext uri="{FF2B5EF4-FFF2-40B4-BE49-F238E27FC236}">
                          <a16:creationId xmlns:a16="http://schemas.microsoft.com/office/drawing/2014/main" id="{3ED87EC1-C9E3-13DF-AAA7-36E92279B1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187" name="Gruppo 186">
                  <a:extLst>
                    <a:ext uri="{FF2B5EF4-FFF2-40B4-BE49-F238E27FC236}">
                      <a16:creationId xmlns:a16="http://schemas.microsoft.com/office/drawing/2014/main" id="{61EC90E5-5D2A-9DFA-F19B-120A8939DC67}"/>
                    </a:ext>
                  </a:extLst>
                </p:cNvPr>
                <p:cNvGrpSpPr/>
                <p:nvPr/>
              </p:nvGrpSpPr>
              <p:grpSpPr>
                <a:xfrm>
                  <a:off x="-910617" y="-100762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221" name="Gruppo 220">
                    <a:extLst>
                      <a:ext uri="{FF2B5EF4-FFF2-40B4-BE49-F238E27FC236}">
                        <a16:creationId xmlns:a16="http://schemas.microsoft.com/office/drawing/2014/main" id="{31CC0D3F-A1F8-9655-ECDD-CA6EA8A59AEC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46" name="Figura a mano libera: forma 245">
                      <a:extLst>
                        <a:ext uri="{FF2B5EF4-FFF2-40B4-BE49-F238E27FC236}">
                          <a16:creationId xmlns:a16="http://schemas.microsoft.com/office/drawing/2014/main" id="{A856B3DD-BD4C-4461-BF4C-4FE5F0B602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7" name="Figura a mano libera: forma 246">
                      <a:extLst>
                        <a:ext uri="{FF2B5EF4-FFF2-40B4-BE49-F238E27FC236}">
                          <a16:creationId xmlns:a16="http://schemas.microsoft.com/office/drawing/2014/main" id="{132C1F6B-57A8-6B05-4CF2-C9700B0A58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8" name="Figura a mano libera: forma 247">
                      <a:extLst>
                        <a:ext uri="{FF2B5EF4-FFF2-40B4-BE49-F238E27FC236}">
                          <a16:creationId xmlns:a16="http://schemas.microsoft.com/office/drawing/2014/main" id="{7F3FB09B-F164-B69F-BB67-9C15A93F8F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9" name="Figura a mano libera: forma 248">
                      <a:extLst>
                        <a:ext uri="{FF2B5EF4-FFF2-40B4-BE49-F238E27FC236}">
                          <a16:creationId xmlns:a16="http://schemas.microsoft.com/office/drawing/2014/main" id="{27C0EFF4-7FB3-C3DF-3F9B-56CEC0579E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0" name="Figura a mano libera: forma 249">
                      <a:extLst>
                        <a:ext uri="{FF2B5EF4-FFF2-40B4-BE49-F238E27FC236}">
                          <a16:creationId xmlns:a16="http://schemas.microsoft.com/office/drawing/2014/main" id="{4BC1B5A2-8385-7715-813E-1FD3F7A1C1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1" name="Figura a mano libera: forma 250">
                      <a:extLst>
                        <a:ext uri="{FF2B5EF4-FFF2-40B4-BE49-F238E27FC236}">
                          <a16:creationId xmlns:a16="http://schemas.microsoft.com/office/drawing/2014/main" id="{F3F2952B-3CC0-C4C8-1670-25461509E3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52" name="Figura a mano libera: forma 251">
                      <a:extLst>
                        <a:ext uri="{FF2B5EF4-FFF2-40B4-BE49-F238E27FC236}">
                          <a16:creationId xmlns:a16="http://schemas.microsoft.com/office/drawing/2014/main" id="{040C4402-8282-E882-9470-11ABCCE9D0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2" name="Gruppo 221">
                    <a:extLst>
                      <a:ext uri="{FF2B5EF4-FFF2-40B4-BE49-F238E27FC236}">
                        <a16:creationId xmlns:a16="http://schemas.microsoft.com/office/drawing/2014/main" id="{476195E8-FB67-B115-061B-801A55D1FB29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39" name="Figura a mano libera: forma 238">
                      <a:extLst>
                        <a:ext uri="{FF2B5EF4-FFF2-40B4-BE49-F238E27FC236}">
                          <a16:creationId xmlns:a16="http://schemas.microsoft.com/office/drawing/2014/main" id="{BA979F40-EA5D-85F0-D7F9-2AB342B030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0" name="Figura a mano libera: forma 239">
                      <a:extLst>
                        <a:ext uri="{FF2B5EF4-FFF2-40B4-BE49-F238E27FC236}">
                          <a16:creationId xmlns:a16="http://schemas.microsoft.com/office/drawing/2014/main" id="{3D1A9BBC-C334-972B-A3A4-177F19EF08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1" name="Figura a mano libera: forma 240">
                      <a:extLst>
                        <a:ext uri="{FF2B5EF4-FFF2-40B4-BE49-F238E27FC236}">
                          <a16:creationId xmlns:a16="http://schemas.microsoft.com/office/drawing/2014/main" id="{DC96576E-6FD8-28B5-1C3F-0B635EA79C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2" name="Figura a mano libera: forma 241">
                      <a:extLst>
                        <a:ext uri="{FF2B5EF4-FFF2-40B4-BE49-F238E27FC236}">
                          <a16:creationId xmlns:a16="http://schemas.microsoft.com/office/drawing/2014/main" id="{D06EAC6C-0712-9001-61AF-BFB1BFAFC5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3" name="Figura a mano libera: forma 242">
                      <a:extLst>
                        <a:ext uri="{FF2B5EF4-FFF2-40B4-BE49-F238E27FC236}">
                          <a16:creationId xmlns:a16="http://schemas.microsoft.com/office/drawing/2014/main" id="{F62F94C9-8754-84C0-15ED-EE6AD930D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4" name="Figura a mano libera: forma 243">
                      <a:extLst>
                        <a:ext uri="{FF2B5EF4-FFF2-40B4-BE49-F238E27FC236}">
                          <a16:creationId xmlns:a16="http://schemas.microsoft.com/office/drawing/2014/main" id="{63CCB764-BF33-11B5-28FF-356AC5EB9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45" name="Figura a mano libera: forma 244">
                      <a:extLst>
                        <a:ext uri="{FF2B5EF4-FFF2-40B4-BE49-F238E27FC236}">
                          <a16:creationId xmlns:a16="http://schemas.microsoft.com/office/drawing/2014/main" id="{68B000E4-733C-FC1B-E8CE-1C13E76C12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3" name="Gruppo 222">
                    <a:extLst>
                      <a:ext uri="{FF2B5EF4-FFF2-40B4-BE49-F238E27FC236}">
                        <a16:creationId xmlns:a16="http://schemas.microsoft.com/office/drawing/2014/main" id="{1C57032C-A7BE-79F4-312B-B9DF9B056D58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32" name="Figura a mano libera: forma 231">
                      <a:extLst>
                        <a:ext uri="{FF2B5EF4-FFF2-40B4-BE49-F238E27FC236}">
                          <a16:creationId xmlns:a16="http://schemas.microsoft.com/office/drawing/2014/main" id="{CDC04B6C-2F53-1465-6673-6A43A2B7A0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3" name="Figura a mano libera: forma 232">
                      <a:extLst>
                        <a:ext uri="{FF2B5EF4-FFF2-40B4-BE49-F238E27FC236}">
                          <a16:creationId xmlns:a16="http://schemas.microsoft.com/office/drawing/2014/main" id="{90D3676A-7BD6-7A1F-B10F-F3B9B24B5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4" name="Figura a mano libera: forma 233">
                      <a:extLst>
                        <a:ext uri="{FF2B5EF4-FFF2-40B4-BE49-F238E27FC236}">
                          <a16:creationId xmlns:a16="http://schemas.microsoft.com/office/drawing/2014/main" id="{045762CF-BD32-07F7-398B-34091F21E3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5" name="Figura a mano libera: forma 234">
                      <a:extLst>
                        <a:ext uri="{FF2B5EF4-FFF2-40B4-BE49-F238E27FC236}">
                          <a16:creationId xmlns:a16="http://schemas.microsoft.com/office/drawing/2014/main" id="{129D39AC-C791-8A84-E432-C4CA72EC7E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6" name="Figura a mano libera: forma 235">
                      <a:extLst>
                        <a:ext uri="{FF2B5EF4-FFF2-40B4-BE49-F238E27FC236}">
                          <a16:creationId xmlns:a16="http://schemas.microsoft.com/office/drawing/2014/main" id="{CF0777A2-8F43-9160-C9D6-DC19879B49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7" name="Figura a mano libera: forma 236">
                      <a:extLst>
                        <a:ext uri="{FF2B5EF4-FFF2-40B4-BE49-F238E27FC236}">
                          <a16:creationId xmlns:a16="http://schemas.microsoft.com/office/drawing/2014/main" id="{F7A7CB40-1857-D4DC-5E76-87808E938B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8" name="Figura a mano libera: forma 237">
                      <a:extLst>
                        <a:ext uri="{FF2B5EF4-FFF2-40B4-BE49-F238E27FC236}">
                          <a16:creationId xmlns:a16="http://schemas.microsoft.com/office/drawing/2014/main" id="{EDFF724F-23D4-FB5C-0474-B4D39EF185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24" name="Gruppo 223">
                    <a:extLst>
                      <a:ext uri="{FF2B5EF4-FFF2-40B4-BE49-F238E27FC236}">
                        <a16:creationId xmlns:a16="http://schemas.microsoft.com/office/drawing/2014/main" id="{C04647A8-CFAB-22DD-29E0-B9072525AC7F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25" name="Figura a mano libera: forma 224">
                      <a:extLst>
                        <a:ext uri="{FF2B5EF4-FFF2-40B4-BE49-F238E27FC236}">
                          <a16:creationId xmlns:a16="http://schemas.microsoft.com/office/drawing/2014/main" id="{40E13E74-AFE3-D3CC-A25E-31067F9A1C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6" name="Figura a mano libera: forma 225">
                      <a:extLst>
                        <a:ext uri="{FF2B5EF4-FFF2-40B4-BE49-F238E27FC236}">
                          <a16:creationId xmlns:a16="http://schemas.microsoft.com/office/drawing/2014/main" id="{E28E05BC-2F4B-2384-FFFE-615AE34C29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7" name="Figura a mano libera: forma 226">
                      <a:extLst>
                        <a:ext uri="{FF2B5EF4-FFF2-40B4-BE49-F238E27FC236}">
                          <a16:creationId xmlns:a16="http://schemas.microsoft.com/office/drawing/2014/main" id="{64B46AE5-F488-4091-2ABA-7C4FDED1FD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8" name="Figura a mano libera: forma 227">
                      <a:extLst>
                        <a:ext uri="{FF2B5EF4-FFF2-40B4-BE49-F238E27FC236}">
                          <a16:creationId xmlns:a16="http://schemas.microsoft.com/office/drawing/2014/main" id="{53B6700B-4115-A8ED-F299-25B4C2B2E2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9" name="Figura a mano libera: forma 228">
                      <a:extLst>
                        <a:ext uri="{FF2B5EF4-FFF2-40B4-BE49-F238E27FC236}">
                          <a16:creationId xmlns:a16="http://schemas.microsoft.com/office/drawing/2014/main" id="{7A969B37-EF76-756E-2E69-5878E35B38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0" name="Figura a mano libera: forma 229">
                      <a:extLst>
                        <a:ext uri="{FF2B5EF4-FFF2-40B4-BE49-F238E27FC236}">
                          <a16:creationId xmlns:a16="http://schemas.microsoft.com/office/drawing/2014/main" id="{D73A3F4A-5624-F2BA-3FF2-947ED58C8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31" name="Figura a mano libera: forma 230">
                      <a:extLst>
                        <a:ext uri="{FF2B5EF4-FFF2-40B4-BE49-F238E27FC236}">
                          <a16:creationId xmlns:a16="http://schemas.microsoft.com/office/drawing/2014/main" id="{D719A6CD-5EF2-8E82-DB6E-3215BA862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188" name="Gruppo 187">
                  <a:extLst>
                    <a:ext uri="{FF2B5EF4-FFF2-40B4-BE49-F238E27FC236}">
                      <a16:creationId xmlns:a16="http://schemas.microsoft.com/office/drawing/2014/main" id="{5E3FB285-B9E2-8027-FC1A-920656453DCC}"/>
                    </a:ext>
                  </a:extLst>
                </p:cNvPr>
                <p:cNvGrpSpPr/>
                <p:nvPr/>
              </p:nvGrpSpPr>
              <p:grpSpPr>
                <a:xfrm>
                  <a:off x="1034265" y="-2167357"/>
                  <a:ext cx="13174895" cy="7985964"/>
                  <a:chOff x="152400" y="-665226"/>
                  <a:chExt cx="13018541" cy="7662374"/>
                </a:xfrm>
              </p:grpSpPr>
              <p:grpSp>
                <p:nvGrpSpPr>
                  <p:cNvPr id="189" name="Gruppo 188">
                    <a:extLst>
                      <a:ext uri="{FF2B5EF4-FFF2-40B4-BE49-F238E27FC236}">
                        <a16:creationId xmlns:a16="http://schemas.microsoft.com/office/drawing/2014/main" id="{F0677E89-33F1-DB86-DA93-CCFEA2207BCE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14" name="Figura a mano libera: forma 213">
                      <a:extLst>
                        <a:ext uri="{FF2B5EF4-FFF2-40B4-BE49-F238E27FC236}">
                          <a16:creationId xmlns:a16="http://schemas.microsoft.com/office/drawing/2014/main" id="{12B3E1FC-62C2-2943-62D8-E508A51EDA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5" name="Figura a mano libera: forma 214">
                      <a:extLst>
                        <a:ext uri="{FF2B5EF4-FFF2-40B4-BE49-F238E27FC236}">
                          <a16:creationId xmlns:a16="http://schemas.microsoft.com/office/drawing/2014/main" id="{7BE34303-0212-1396-47C4-47290D37B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6" name="Figura a mano libera: forma 215">
                      <a:extLst>
                        <a:ext uri="{FF2B5EF4-FFF2-40B4-BE49-F238E27FC236}">
                          <a16:creationId xmlns:a16="http://schemas.microsoft.com/office/drawing/2014/main" id="{37AA2701-74D7-F60D-15FD-843E19B7B5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7" name="Figura a mano libera: forma 216">
                      <a:extLst>
                        <a:ext uri="{FF2B5EF4-FFF2-40B4-BE49-F238E27FC236}">
                          <a16:creationId xmlns:a16="http://schemas.microsoft.com/office/drawing/2014/main" id="{610F2466-4B19-5A0E-437F-A74D534E3D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8" name="Figura a mano libera: forma 217">
                      <a:extLst>
                        <a:ext uri="{FF2B5EF4-FFF2-40B4-BE49-F238E27FC236}">
                          <a16:creationId xmlns:a16="http://schemas.microsoft.com/office/drawing/2014/main" id="{39B848F3-B17B-9307-9E4C-958CB2E58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9" name="Figura a mano libera: forma 218">
                      <a:extLst>
                        <a:ext uri="{FF2B5EF4-FFF2-40B4-BE49-F238E27FC236}">
                          <a16:creationId xmlns:a16="http://schemas.microsoft.com/office/drawing/2014/main" id="{B1A2E454-9F87-0374-8A52-ECAFE634CF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20" name="Figura a mano libera: forma 219">
                      <a:extLst>
                        <a:ext uri="{FF2B5EF4-FFF2-40B4-BE49-F238E27FC236}">
                          <a16:creationId xmlns:a16="http://schemas.microsoft.com/office/drawing/2014/main" id="{B6C753E3-4360-36C7-9839-50D5A38ECE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190" name="Gruppo 189">
                    <a:extLst>
                      <a:ext uri="{FF2B5EF4-FFF2-40B4-BE49-F238E27FC236}">
                        <a16:creationId xmlns:a16="http://schemas.microsoft.com/office/drawing/2014/main" id="{E23F133D-8586-8E87-56A5-388537CEC309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07" name="Figura a mano libera: forma 206">
                      <a:extLst>
                        <a:ext uri="{FF2B5EF4-FFF2-40B4-BE49-F238E27FC236}">
                          <a16:creationId xmlns:a16="http://schemas.microsoft.com/office/drawing/2014/main" id="{326B6AFA-CC05-365F-54A3-CCAF53C9CB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8" name="Figura a mano libera: forma 207">
                      <a:extLst>
                        <a:ext uri="{FF2B5EF4-FFF2-40B4-BE49-F238E27FC236}">
                          <a16:creationId xmlns:a16="http://schemas.microsoft.com/office/drawing/2014/main" id="{14D9406A-CA89-C16D-9F33-112AD7B7BE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9" name="Figura a mano libera: forma 208">
                      <a:extLst>
                        <a:ext uri="{FF2B5EF4-FFF2-40B4-BE49-F238E27FC236}">
                          <a16:creationId xmlns:a16="http://schemas.microsoft.com/office/drawing/2014/main" id="{F64137DE-1FB7-D43F-FDFB-97471682FC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0" name="Figura a mano libera: forma 209">
                      <a:extLst>
                        <a:ext uri="{FF2B5EF4-FFF2-40B4-BE49-F238E27FC236}">
                          <a16:creationId xmlns:a16="http://schemas.microsoft.com/office/drawing/2014/main" id="{7A477BDE-9115-689D-30F0-ABF488E71B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1" name="Figura a mano libera: forma 210">
                      <a:extLst>
                        <a:ext uri="{FF2B5EF4-FFF2-40B4-BE49-F238E27FC236}">
                          <a16:creationId xmlns:a16="http://schemas.microsoft.com/office/drawing/2014/main" id="{030B6B20-53A2-14F5-A120-6067ABAF05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2" name="Figura a mano libera: forma 211">
                      <a:extLst>
                        <a:ext uri="{FF2B5EF4-FFF2-40B4-BE49-F238E27FC236}">
                          <a16:creationId xmlns:a16="http://schemas.microsoft.com/office/drawing/2014/main" id="{6873D112-6288-3D6F-9E60-CBF902DA6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13" name="Figura a mano libera: forma 212">
                      <a:extLst>
                        <a:ext uri="{FF2B5EF4-FFF2-40B4-BE49-F238E27FC236}">
                          <a16:creationId xmlns:a16="http://schemas.microsoft.com/office/drawing/2014/main" id="{9BE6FB9E-6846-32D8-1AC2-6BAA3D7672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191" name="Gruppo 190">
                    <a:extLst>
                      <a:ext uri="{FF2B5EF4-FFF2-40B4-BE49-F238E27FC236}">
                        <a16:creationId xmlns:a16="http://schemas.microsoft.com/office/drawing/2014/main" id="{84E7124A-9098-62FD-817A-54DBA01D067D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00" name="Figura a mano libera: forma 199">
                      <a:extLst>
                        <a:ext uri="{FF2B5EF4-FFF2-40B4-BE49-F238E27FC236}">
                          <a16:creationId xmlns:a16="http://schemas.microsoft.com/office/drawing/2014/main" id="{D667134C-5F56-5D27-867C-DA7DEBD676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1" name="Figura a mano libera: forma 200">
                      <a:extLst>
                        <a:ext uri="{FF2B5EF4-FFF2-40B4-BE49-F238E27FC236}">
                          <a16:creationId xmlns:a16="http://schemas.microsoft.com/office/drawing/2014/main" id="{15D03E2A-1E98-17DC-BB80-93AF139824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2" name="Figura a mano libera: forma 201">
                      <a:extLst>
                        <a:ext uri="{FF2B5EF4-FFF2-40B4-BE49-F238E27FC236}">
                          <a16:creationId xmlns:a16="http://schemas.microsoft.com/office/drawing/2014/main" id="{37A50352-E9D1-95AF-1377-BF4DD29079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3" name="Figura a mano libera: forma 202">
                      <a:extLst>
                        <a:ext uri="{FF2B5EF4-FFF2-40B4-BE49-F238E27FC236}">
                          <a16:creationId xmlns:a16="http://schemas.microsoft.com/office/drawing/2014/main" id="{1DC0A72C-02A8-892F-DA6F-B07C077F98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4" name="Figura a mano libera: forma 203">
                      <a:extLst>
                        <a:ext uri="{FF2B5EF4-FFF2-40B4-BE49-F238E27FC236}">
                          <a16:creationId xmlns:a16="http://schemas.microsoft.com/office/drawing/2014/main" id="{C053844D-6210-D664-840E-46E322F7AC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5" name="Figura a mano libera: forma 204">
                      <a:extLst>
                        <a:ext uri="{FF2B5EF4-FFF2-40B4-BE49-F238E27FC236}">
                          <a16:creationId xmlns:a16="http://schemas.microsoft.com/office/drawing/2014/main" id="{7092BF41-691D-D0BF-3470-89C70C6C2B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06" name="Figura a mano libera: forma 205">
                      <a:extLst>
                        <a:ext uri="{FF2B5EF4-FFF2-40B4-BE49-F238E27FC236}">
                          <a16:creationId xmlns:a16="http://schemas.microsoft.com/office/drawing/2014/main" id="{3E9EBD9A-62EC-E985-962E-DFDEA8D804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192" name="Gruppo 191">
                    <a:extLst>
                      <a:ext uri="{FF2B5EF4-FFF2-40B4-BE49-F238E27FC236}">
                        <a16:creationId xmlns:a16="http://schemas.microsoft.com/office/drawing/2014/main" id="{AA7D580B-580C-E16A-CE5F-E2412DE08A57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93" name="Figura a mano libera: forma 192">
                      <a:extLst>
                        <a:ext uri="{FF2B5EF4-FFF2-40B4-BE49-F238E27FC236}">
                          <a16:creationId xmlns:a16="http://schemas.microsoft.com/office/drawing/2014/main" id="{C6BB5269-4E72-1843-62D4-3DF769582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4" name="Figura a mano libera: forma 193">
                      <a:extLst>
                        <a:ext uri="{FF2B5EF4-FFF2-40B4-BE49-F238E27FC236}">
                          <a16:creationId xmlns:a16="http://schemas.microsoft.com/office/drawing/2014/main" id="{BEF30CC4-EE5F-11F6-C1CE-CBA0C15A35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5" name="Figura a mano libera: forma 194">
                      <a:extLst>
                        <a:ext uri="{FF2B5EF4-FFF2-40B4-BE49-F238E27FC236}">
                          <a16:creationId xmlns:a16="http://schemas.microsoft.com/office/drawing/2014/main" id="{484659E3-399D-B683-5FCA-DEEFD437FD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6" name="Figura a mano libera: forma 195">
                      <a:extLst>
                        <a:ext uri="{FF2B5EF4-FFF2-40B4-BE49-F238E27FC236}">
                          <a16:creationId xmlns:a16="http://schemas.microsoft.com/office/drawing/2014/main" id="{24EDAFD1-5723-C7D6-1E97-E064D7CF7C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7" name="Figura a mano libera: forma 196">
                      <a:extLst>
                        <a:ext uri="{FF2B5EF4-FFF2-40B4-BE49-F238E27FC236}">
                          <a16:creationId xmlns:a16="http://schemas.microsoft.com/office/drawing/2014/main" id="{D99DA7C6-B231-B499-880D-36AD8E7379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8" name="Figura a mano libera: forma 197">
                      <a:extLst>
                        <a:ext uri="{FF2B5EF4-FFF2-40B4-BE49-F238E27FC236}">
                          <a16:creationId xmlns:a16="http://schemas.microsoft.com/office/drawing/2014/main" id="{740961D4-1BE2-ADF3-DDB4-DBCE2AA4E7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99" name="Figura a mano libera: forma 198">
                      <a:extLst>
                        <a:ext uri="{FF2B5EF4-FFF2-40B4-BE49-F238E27FC236}">
                          <a16:creationId xmlns:a16="http://schemas.microsoft.com/office/drawing/2014/main" id="{D9EAA09D-9EE6-E0CE-BCF2-CD2E8C6B21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04BA2504-1A8C-D5D8-7AA7-C1F3A91B739C}"/>
                </a:ext>
              </a:extLst>
            </p:cNvPr>
            <p:cNvGrpSpPr/>
            <p:nvPr/>
          </p:nvGrpSpPr>
          <p:grpSpPr>
            <a:xfrm>
              <a:off x="-1131871" y="-2311050"/>
              <a:ext cx="15341031" cy="9941541"/>
              <a:chOff x="-1131871" y="-2167357"/>
              <a:chExt cx="15341031" cy="9941541"/>
            </a:xfrm>
          </p:grpSpPr>
          <p:grpSp>
            <p:nvGrpSpPr>
              <p:cNvPr id="17" name="Gruppo 16">
                <a:extLst>
                  <a:ext uri="{FF2B5EF4-FFF2-40B4-BE49-F238E27FC236}">
                    <a16:creationId xmlns:a16="http://schemas.microsoft.com/office/drawing/2014/main" id="{FACFF903-27D6-9816-DD04-2D58543E115B}"/>
                  </a:ext>
                </a:extLst>
              </p:cNvPr>
              <p:cNvGrpSpPr/>
              <p:nvPr/>
            </p:nvGrpSpPr>
            <p:grpSpPr>
              <a:xfrm>
                <a:off x="-1131871" y="-1065918"/>
                <a:ext cx="14406081" cy="8781810"/>
                <a:chOff x="152400" y="-665226"/>
                <a:chExt cx="13018541" cy="7662374"/>
              </a:xfrm>
            </p:grpSpPr>
            <p:grpSp>
              <p:nvGrpSpPr>
                <p:cNvPr id="151" name="Gruppo 150">
                  <a:extLst>
                    <a:ext uri="{FF2B5EF4-FFF2-40B4-BE49-F238E27FC236}">
                      <a16:creationId xmlns:a16="http://schemas.microsoft.com/office/drawing/2014/main" id="{EB72CB3C-1BC3-F844-6C4B-BC882E71E7DF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76" name="Figura a mano libera: forma 175">
                    <a:extLst>
                      <a:ext uri="{FF2B5EF4-FFF2-40B4-BE49-F238E27FC236}">
                        <a16:creationId xmlns:a16="http://schemas.microsoft.com/office/drawing/2014/main" id="{B892CF37-F132-3045-719E-987AB6C0D970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7" name="Figura a mano libera: forma 176">
                    <a:extLst>
                      <a:ext uri="{FF2B5EF4-FFF2-40B4-BE49-F238E27FC236}">
                        <a16:creationId xmlns:a16="http://schemas.microsoft.com/office/drawing/2014/main" id="{D5EB8419-A5E1-69FB-1034-EAB6A1F52F27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8" name="Figura a mano libera: forma 177">
                    <a:extLst>
                      <a:ext uri="{FF2B5EF4-FFF2-40B4-BE49-F238E27FC236}">
                        <a16:creationId xmlns:a16="http://schemas.microsoft.com/office/drawing/2014/main" id="{41D48B42-13A6-262C-C77D-097FB98B8A0B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9" name="Figura a mano libera: forma 178">
                    <a:extLst>
                      <a:ext uri="{FF2B5EF4-FFF2-40B4-BE49-F238E27FC236}">
                        <a16:creationId xmlns:a16="http://schemas.microsoft.com/office/drawing/2014/main" id="{8E85DDC2-1556-6401-576A-3B452540B52F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0" name="Figura a mano libera: forma 179">
                    <a:extLst>
                      <a:ext uri="{FF2B5EF4-FFF2-40B4-BE49-F238E27FC236}">
                        <a16:creationId xmlns:a16="http://schemas.microsoft.com/office/drawing/2014/main" id="{5FC62A8C-BFC3-21E5-E392-C0B619527142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1" name="Figura a mano libera: forma 180">
                    <a:extLst>
                      <a:ext uri="{FF2B5EF4-FFF2-40B4-BE49-F238E27FC236}">
                        <a16:creationId xmlns:a16="http://schemas.microsoft.com/office/drawing/2014/main" id="{DEABCABB-8071-7C7B-4700-858EECC76C6D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82" name="Figura a mano libera: forma 181">
                    <a:extLst>
                      <a:ext uri="{FF2B5EF4-FFF2-40B4-BE49-F238E27FC236}">
                        <a16:creationId xmlns:a16="http://schemas.microsoft.com/office/drawing/2014/main" id="{AACEB547-35C5-015F-257C-EB944ED53E1F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52" name="Gruppo 151">
                  <a:extLst>
                    <a:ext uri="{FF2B5EF4-FFF2-40B4-BE49-F238E27FC236}">
                      <a16:creationId xmlns:a16="http://schemas.microsoft.com/office/drawing/2014/main" id="{AE273664-ABC1-0DD3-31D9-0C19B0229927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69" name="Figura a mano libera: forma 168">
                    <a:extLst>
                      <a:ext uri="{FF2B5EF4-FFF2-40B4-BE49-F238E27FC236}">
                        <a16:creationId xmlns:a16="http://schemas.microsoft.com/office/drawing/2014/main" id="{FDE033E2-8B39-EB7E-F9A6-47B127832116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0" name="Figura a mano libera: forma 169">
                    <a:extLst>
                      <a:ext uri="{FF2B5EF4-FFF2-40B4-BE49-F238E27FC236}">
                        <a16:creationId xmlns:a16="http://schemas.microsoft.com/office/drawing/2014/main" id="{C50A82AF-2087-1CEF-CFA0-FD62A2C26BF7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1" name="Figura a mano libera: forma 170">
                    <a:extLst>
                      <a:ext uri="{FF2B5EF4-FFF2-40B4-BE49-F238E27FC236}">
                        <a16:creationId xmlns:a16="http://schemas.microsoft.com/office/drawing/2014/main" id="{BA48BC45-5829-BE9A-65DC-F64A89A6014B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2" name="Figura a mano libera: forma 171">
                    <a:extLst>
                      <a:ext uri="{FF2B5EF4-FFF2-40B4-BE49-F238E27FC236}">
                        <a16:creationId xmlns:a16="http://schemas.microsoft.com/office/drawing/2014/main" id="{474D7118-561E-5D18-AEA2-1FDCCCC65D9F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3" name="Figura a mano libera: forma 172">
                    <a:extLst>
                      <a:ext uri="{FF2B5EF4-FFF2-40B4-BE49-F238E27FC236}">
                        <a16:creationId xmlns:a16="http://schemas.microsoft.com/office/drawing/2014/main" id="{D0D6C01F-1579-33C7-3BE5-5F3EEDF99058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4" name="Figura a mano libera: forma 173">
                    <a:extLst>
                      <a:ext uri="{FF2B5EF4-FFF2-40B4-BE49-F238E27FC236}">
                        <a16:creationId xmlns:a16="http://schemas.microsoft.com/office/drawing/2014/main" id="{FA6D4F44-ABA3-7D22-18E4-44FD6CCB0530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5" name="Figura a mano libera: forma 174">
                    <a:extLst>
                      <a:ext uri="{FF2B5EF4-FFF2-40B4-BE49-F238E27FC236}">
                        <a16:creationId xmlns:a16="http://schemas.microsoft.com/office/drawing/2014/main" id="{89A3DC6D-09C1-67B1-8A30-A8C7B2DA55F4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53" name="Gruppo 152">
                  <a:extLst>
                    <a:ext uri="{FF2B5EF4-FFF2-40B4-BE49-F238E27FC236}">
                      <a16:creationId xmlns:a16="http://schemas.microsoft.com/office/drawing/2014/main" id="{E23AC220-211F-5707-07F0-48B7817B8CBA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62" name="Figura a mano libera: forma 161">
                    <a:extLst>
                      <a:ext uri="{FF2B5EF4-FFF2-40B4-BE49-F238E27FC236}">
                        <a16:creationId xmlns:a16="http://schemas.microsoft.com/office/drawing/2014/main" id="{89F98145-E01B-781B-BDEE-A85E6FB28785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3" name="Figura a mano libera: forma 162">
                    <a:extLst>
                      <a:ext uri="{FF2B5EF4-FFF2-40B4-BE49-F238E27FC236}">
                        <a16:creationId xmlns:a16="http://schemas.microsoft.com/office/drawing/2014/main" id="{A98A8E14-11DE-B405-DACC-06BD7E9D21DF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4" name="Figura a mano libera: forma 163">
                    <a:extLst>
                      <a:ext uri="{FF2B5EF4-FFF2-40B4-BE49-F238E27FC236}">
                        <a16:creationId xmlns:a16="http://schemas.microsoft.com/office/drawing/2014/main" id="{152406C2-66A0-EA3A-984E-6A1528AFAD65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5" name="Figura a mano libera: forma 164">
                    <a:extLst>
                      <a:ext uri="{FF2B5EF4-FFF2-40B4-BE49-F238E27FC236}">
                        <a16:creationId xmlns:a16="http://schemas.microsoft.com/office/drawing/2014/main" id="{C77D3182-DF4F-015B-D00D-71CB2CF7888D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6" name="Figura a mano libera: forma 165">
                    <a:extLst>
                      <a:ext uri="{FF2B5EF4-FFF2-40B4-BE49-F238E27FC236}">
                        <a16:creationId xmlns:a16="http://schemas.microsoft.com/office/drawing/2014/main" id="{43331B5B-A60A-1272-A3A6-F7CE5A6ED788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7" name="Figura a mano libera: forma 166">
                    <a:extLst>
                      <a:ext uri="{FF2B5EF4-FFF2-40B4-BE49-F238E27FC236}">
                        <a16:creationId xmlns:a16="http://schemas.microsoft.com/office/drawing/2014/main" id="{44F25D63-8DDE-B4D2-789A-C217D1EF43F4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8" name="Figura a mano libera: forma 167">
                    <a:extLst>
                      <a:ext uri="{FF2B5EF4-FFF2-40B4-BE49-F238E27FC236}">
                        <a16:creationId xmlns:a16="http://schemas.microsoft.com/office/drawing/2014/main" id="{A3475463-FC18-9D2D-7903-936DE1317A56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54" name="Gruppo 153">
                  <a:extLst>
                    <a:ext uri="{FF2B5EF4-FFF2-40B4-BE49-F238E27FC236}">
                      <a16:creationId xmlns:a16="http://schemas.microsoft.com/office/drawing/2014/main" id="{21668265-4623-7430-0226-F5ACD0E6D97C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55" name="Figura a mano libera: forma 154">
                    <a:extLst>
                      <a:ext uri="{FF2B5EF4-FFF2-40B4-BE49-F238E27FC236}">
                        <a16:creationId xmlns:a16="http://schemas.microsoft.com/office/drawing/2014/main" id="{FB141633-8B1C-A836-AF33-DEF5795C582D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6" name="Figura a mano libera: forma 155">
                    <a:extLst>
                      <a:ext uri="{FF2B5EF4-FFF2-40B4-BE49-F238E27FC236}">
                        <a16:creationId xmlns:a16="http://schemas.microsoft.com/office/drawing/2014/main" id="{4FABFEDE-17E5-EB86-D500-42D952F52723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7" name="Figura a mano libera: forma 156">
                    <a:extLst>
                      <a:ext uri="{FF2B5EF4-FFF2-40B4-BE49-F238E27FC236}">
                        <a16:creationId xmlns:a16="http://schemas.microsoft.com/office/drawing/2014/main" id="{98606502-EE55-3068-858D-3AECF1AFE420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8" name="Figura a mano libera: forma 157">
                    <a:extLst>
                      <a:ext uri="{FF2B5EF4-FFF2-40B4-BE49-F238E27FC236}">
                        <a16:creationId xmlns:a16="http://schemas.microsoft.com/office/drawing/2014/main" id="{4D720F24-4D0C-3A4D-3775-449997AFA625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9" name="Figura a mano libera: forma 158">
                    <a:extLst>
                      <a:ext uri="{FF2B5EF4-FFF2-40B4-BE49-F238E27FC236}">
                        <a16:creationId xmlns:a16="http://schemas.microsoft.com/office/drawing/2014/main" id="{C66C855D-A7CF-1E5A-4D7E-3FDA4C9A8B71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0" name="Figura a mano libera: forma 159">
                    <a:extLst>
                      <a:ext uri="{FF2B5EF4-FFF2-40B4-BE49-F238E27FC236}">
                        <a16:creationId xmlns:a16="http://schemas.microsoft.com/office/drawing/2014/main" id="{D6CC9B1E-FD07-431E-49EC-E4313D719F02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1" name="Figura a mano libera: forma 160">
                    <a:extLst>
                      <a:ext uri="{FF2B5EF4-FFF2-40B4-BE49-F238E27FC236}">
                        <a16:creationId xmlns:a16="http://schemas.microsoft.com/office/drawing/2014/main" id="{226840FA-9D73-7464-C19F-31C6A1230939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98746935-0B41-483B-5162-5FA5358015B4}"/>
                  </a:ext>
                </a:extLst>
              </p:cNvPr>
              <p:cNvGrpSpPr/>
              <p:nvPr/>
            </p:nvGrpSpPr>
            <p:grpSpPr>
              <a:xfrm>
                <a:off x="899022" y="-1638337"/>
                <a:ext cx="12568720" cy="7503167"/>
                <a:chOff x="152400" y="-665226"/>
                <a:chExt cx="13018541" cy="7662374"/>
              </a:xfrm>
            </p:grpSpPr>
            <p:grpSp>
              <p:nvGrpSpPr>
                <p:cNvPr id="119" name="Gruppo 118">
                  <a:extLst>
                    <a:ext uri="{FF2B5EF4-FFF2-40B4-BE49-F238E27FC236}">
                      <a16:creationId xmlns:a16="http://schemas.microsoft.com/office/drawing/2014/main" id="{F75463D3-0825-968E-51C7-A5E866F1CD28}"/>
                    </a:ext>
                  </a:extLst>
                </p:cNvPr>
                <p:cNvGrpSpPr/>
                <p:nvPr/>
              </p:nvGrpSpPr>
              <p:grpSpPr>
                <a:xfrm>
                  <a:off x="356170" y="-35661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44" name="Figura a mano libera: forma 143">
                    <a:extLst>
                      <a:ext uri="{FF2B5EF4-FFF2-40B4-BE49-F238E27FC236}">
                        <a16:creationId xmlns:a16="http://schemas.microsoft.com/office/drawing/2014/main" id="{33553D4F-CE8A-06F5-57F4-EB4770A8E16B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5" name="Figura a mano libera: forma 144">
                    <a:extLst>
                      <a:ext uri="{FF2B5EF4-FFF2-40B4-BE49-F238E27FC236}">
                        <a16:creationId xmlns:a16="http://schemas.microsoft.com/office/drawing/2014/main" id="{6A8EC7C0-EA82-CEB9-B7E6-5839609A4380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6" name="Figura a mano libera: forma 145">
                    <a:extLst>
                      <a:ext uri="{FF2B5EF4-FFF2-40B4-BE49-F238E27FC236}">
                        <a16:creationId xmlns:a16="http://schemas.microsoft.com/office/drawing/2014/main" id="{8BEC2845-ECAA-E2C4-E424-1B5F83B66493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7" name="Figura a mano libera: forma 146">
                    <a:extLst>
                      <a:ext uri="{FF2B5EF4-FFF2-40B4-BE49-F238E27FC236}">
                        <a16:creationId xmlns:a16="http://schemas.microsoft.com/office/drawing/2014/main" id="{3CD14021-85A1-F4DE-ACE8-3BCCDC5CE2F0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8" name="Figura a mano libera: forma 147">
                    <a:extLst>
                      <a:ext uri="{FF2B5EF4-FFF2-40B4-BE49-F238E27FC236}">
                        <a16:creationId xmlns:a16="http://schemas.microsoft.com/office/drawing/2014/main" id="{3113BDD3-DAE2-FCBE-C6A3-B95D7C36EE51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9" name="Figura a mano libera: forma 148">
                    <a:extLst>
                      <a:ext uri="{FF2B5EF4-FFF2-40B4-BE49-F238E27FC236}">
                        <a16:creationId xmlns:a16="http://schemas.microsoft.com/office/drawing/2014/main" id="{71D284E7-6A68-8B94-654F-7C54D6216A33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0" name="Figura a mano libera: forma 149">
                    <a:extLst>
                      <a:ext uri="{FF2B5EF4-FFF2-40B4-BE49-F238E27FC236}">
                        <a16:creationId xmlns:a16="http://schemas.microsoft.com/office/drawing/2014/main" id="{66F0AA0D-5DC4-B731-4DC8-C1FC2E052B05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0" name="Gruppo 119">
                  <a:extLst>
                    <a:ext uri="{FF2B5EF4-FFF2-40B4-BE49-F238E27FC236}">
                      <a16:creationId xmlns:a16="http://schemas.microsoft.com/office/drawing/2014/main" id="{4DDFD3D6-6DB3-E751-EEF6-53DC4520B2C9}"/>
                    </a:ext>
                  </a:extLst>
                </p:cNvPr>
                <p:cNvGrpSpPr/>
                <p:nvPr/>
              </p:nvGrpSpPr>
              <p:grpSpPr>
                <a:xfrm>
                  <a:off x="152400" y="-78320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37" name="Figura a mano libera: forma 136">
                    <a:extLst>
                      <a:ext uri="{FF2B5EF4-FFF2-40B4-BE49-F238E27FC236}">
                        <a16:creationId xmlns:a16="http://schemas.microsoft.com/office/drawing/2014/main" id="{73A49A0A-FA84-00CB-51E2-603E73FB0189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8" name="Figura a mano libera: forma 137">
                    <a:extLst>
                      <a:ext uri="{FF2B5EF4-FFF2-40B4-BE49-F238E27FC236}">
                        <a16:creationId xmlns:a16="http://schemas.microsoft.com/office/drawing/2014/main" id="{3F711A5D-8535-A08C-8D5E-77ED4C978277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9" name="Figura a mano libera: forma 138">
                    <a:extLst>
                      <a:ext uri="{FF2B5EF4-FFF2-40B4-BE49-F238E27FC236}">
                        <a16:creationId xmlns:a16="http://schemas.microsoft.com/office/drawing/2014/main" id="{ECC09B0B-B61B-A54C-DDFE-D160E4CF9BA6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0" name="Figura a mano libera: forma 139">
                    <a:extLst>
                      <a:ext uri="{FF2B5EF4-FFF2-40B4-BE49-F238E27FC236}">
                        <a16:creationId xmlns:a16="http://schemas.microsoft.com/office/drawing/2014/main" id="{4BEE9D14-2BEA-35F7-4E0D-65648C87EFBF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1" name="Figura a mano libera: forma 140">
                    <a:extLst>
                      <a:ext uri="{FF2B5EF4-FFF2-40B4-BE49-F238E27FC236}">
                        <a16:creationId xmlns:a16="http://schemas.microsoft.com/office/drawing/2014/main" id="{65EAD6D0-1F46-5BA6-BA74-8FDC42484E32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2" name="Figura a mano libera: forma 141">
                    <a:extLst>
                      <a:ext uri="{FF2B5EF4-FFF2-40B4-BE49-F238E27FC236}">
                        <a16:creationId xmlns:a16="http://schemas.microsoft.com/office/drawing/2014/main" id="{24A08FCF-7E15-94A1-DBF9-EAF0D84C8B1D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43" name="Figura a mano libera: forma 142">
                    <a:extLst>
                      <a:ext uri="{FF2B5EF4-FFF2-40B4-BE49-F238E27FC236}">
                        <a16:creationId xmlns:a16="http://schemas.microsoft.com/office/drawing/2014/main" id="{00ADCFEB-4063-D7D5-CC84-AABDE6E0555F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1" name="Gruppo 120">
                  <a:extLst>
                    <a:ext uri="{FF2B5EF4-FFF2-40B4-BE49-F238E27FC236}">
                      <a16:creationId xmlns:a16="http://schemas.microsoft.com/office/drawing/2014/main" id="{22939ABA-8AA3-3179-49CA-0409917B64ED}"/>
                    </a:ext>
                  </a:extLst>
                </p:cNvPr>
                <p:cNvGrpSpPr/>
                <p:nvPr/>
              </p:nvGrpSpPr>
              <p:grpSpPr>
                <a:xfrm>
                  <a:off x="552946" y="-582593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30" name="Figura a mano libera: forma 129">
                    <a:extLst>
                      <a:ext uri="{FF2B5EF4-FFF2-40B4-BE49-F238E27FC236}">
                        <a16:creationId xmlns:a16="http://schemas.microsoft.com/office/drawing/2014/main" id="{47078BE3-C12E-4387-EA83-12416E946C5F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1" name="Figura a mano libera: forma 130">
                    <a:extLst>
                      <a:ext uri="{FF2B5EF4-FFF2-40B4-BE49-F238E27FC236}">
                        <a16:creationId xmlns:a16="http://schemas.microsoft.com/office/drawing/2014/main" id="{90A4B9CB-3209-06AB-5FB4-B7D2A25460F1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2" name="Figura a mano libera: forma 131">
                    <a:extLst>
                      <a:ext uri="{FF2B5EF4-FFF2-40B4-BE49-F238E27FC236}">
                        <a16:creationId xmlns:a16="http://schemas.microsoft.com/office/drawing/2014/main" id="{728007B5-7C68-2C5C-6018-A1D43B1A5653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3" name="Figura a mano libera: forma 132">
                    <a:extLst>
                      <a:ext uri="{FF2B5EF4-FFF2-40B4-BE49-F238E27FC236}">
                        <a16:creationId xmlns:a16="http://schemas.microsoft.com/office/drawing/2014/main" id="{8C3C0973-834F-0D85-D4A4-2A2945729803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4" name="Figura a mano libera: forma 133">
                    <a:extLst>
                      <a:ext uri="{FF2B5EF4-FFF2-40B4-BE49-F238E27FC236}">
                        <a16:creationId xmlns:a16="http://schemas.microsoft.com/office/drawing/2014/main" id="{8C16B8AA-3DA3-E5EB-1239-0A184BBB005C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5" name="Figura a mano libera: forma 134">
                    <a:extLst>
                      <a:ext uri="{FF2B5EF4-FFF2-40B4-BE49-F238E27FC236}">
                        <a16:creationId xmlns:a16="http://schemas.microsoft.com/office/drawing/2014/main" id="{F65A4BCE-24F9-7625-C19D-079980EBE447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36" name="Figura a mano libera: forma 135">
                    <a:extLst>
                      <a:ext uri="{FF2B5EF4-FFF2-40B4-BE49-F238E27FC236}">
                        <a16:creationId xmlns:a16="http://schemas.microsoft.com/office/drawing/2014/main" id="{5D65B5F6-892C-1F3C-8E7C-E0020F354965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22" name="Gruppo 121">
                  <a:extLst>
                    <a:ext uri="{FF2B5EF4-FFF2-40B4-BE49-F238E27FC236}">
                      <a16:creationId xmlns:a16="http://schemas.microsoft.com/office/drawing/2014/main" id="{BAFA33BD-F37C-D976-EF91-77284771F825}"/>
                    </a:ext>
                  </a:extLst>
                </p:cNvPr>
                <p:cNvGrpSpPr/>
                <p:nvPr/>
              </p:nvGrpSpPr>
              <p:grpSpPr>
                <a:xfrm>
                  <a:off x="795049" y="-665226"/>
                  <a:ext cx="12375892" cy="7075468"/>
                  <a:chOff x="0" y="-230720"/>
                  <a:chExt cx="12375892" cy="7075468"/>
                </a:xfrm>
              </p:grpSpPr>
              <p:sp>
                <p:nvSpPr>
                  <p:cNvPr id="123" name="Figura a mano libera: forma 122">
                    <a:extLst>
                      <a:ext uri="{FF2B5EF4-FFF2-40B4-BE49-F238E27FC236}">
                        <a16:creationId xmlns:a16="http://schemas.microsoft.com/office/drawing/2014/main" id="{A5C7FD59-392F-BD0F-0F8C-859D0FBE571B}"/>
                      </a:ext>
                    </a:extLst>
                  </p:cNvPr>
                  <p:cNvSpPr/>
                  <p:nvPr/>
                </p:nvSpPr>
                <p:spPr>
                  <a:xfrm>
                    <a:off x="0" y="-1325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4" name="Figura a mano libera: forma 123">
                    <a:extLst>
                      <a:ext uri="{FF2B5EF4-FFF2-40B4-BE49-F238E27FC236}">
                        <a16:creationId xmlns:a16="http://schemas.microsoft.com/office/drawing/2014/main" id="{5DA2E7F3-AF69-0E53-BB50-783BCEEE795E}"/>
                      </a:ext>
                    </a:extLst>
                  </p:cNvPr>
                  <p:cNvSpPr/>
                  <p:nvPr/>
                </p:nvSpPr>
                <p:spPr>
                  <a:xfrm>
                    <a:off x="39386" y="-66332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5" name="Figura a mano libera: forma 124">
                    <a:extLst>
                      <a:ext uri="{FF2B5EF4-FFF2-40B4-BE49-F238E27FC236}">
                        <a16:creationId xmlns:a16="http://schemas.microsoft.com/office/drawing/2014/main" id="{2EC9C84E-0192-AEFA-8A64-E8839BE78E58}"/>
                      </a:ext>
                    </a:extLst>
                  </p:cNvPr>
                  <p:cNvSpPr/>
                  <p:nvPr/>
                </p:nvSpPr>
                <p:spPr>
                  <a:xfrm>
                    <a:off x="70208" y="-5606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6" name="Figura a mano libera: forma 125">
                    <a:extLst>
                      <a:ext uri="{FF2B5EF4-FFF2-40B4-BE49-F238E27FC236}">
                        <a16:creationId xmlns:a16="http://schemas.microsoft.com/office/drawing/2014/main" id="{693BF995-EC70-597B-1387-2632E12B5D98}"/>
                      </a:ext>
                    </a:extLst>
                  </p:cNvPr>
                  <p:cNvSpPr/>
                  <p:nvPr/>
                </p:nvSpPr>
                <p:spPr>
                  <a:xfrm>
                    <a:off x="111304" y="-1074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7" name="Figura a mano libera: forma 126">
                    <a:extLst>
                      <a:ext uri="{FF2B5EF4-FFF2-40B4-BE49-F238E27FC236}">
                        <a16:creationId xmlns:a16="http://schemas.microsoft.com/office/drawing/2014/main" id="{7F93DCE2-C626-C149-D92C-221016CEB4D9}"/>
                      </a:ext>
                    </a:extLst>
                  </p:cNvPr>
                  <p:cNvSpPr/>
                  <p:nvPr/>
                </p:nvSpPr>
                <p:spPr>
                  <a:xfrm>
                    <a:off x="152400" y="-14853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8" name="Figura a mano libera: forma 127">
                    <a:extLst>
                      <a:ext uri="{FF2B5EF4-FFF2-40B4-BE49-F238E27FC236}">
                        <a16:creationId xmlns:a16="http://schemas.microsoft.com/office/drawing/2014/main" id="{FD69C802-1BEE-08C6-5C88-29F8471F2633}"/>
                      </a:ext>
                    </a:extLst>
                  </p:cNvPr>
                  <p:cNvSpPr/>
                  <p:nvPr/>
                </p:nvSpPr>
                <p:spPr>
                  <a:xfrm>
                    <a:off x="152400" y="-210171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29" name="Figura a mano libera: forma 128">
                    <a:extLst>
                      <a:ext uri="{FF2B5EF4-FFF2-40B4-BE49-F238E27FC236}">
                        <a16:creationId xmlns:a16="http://schemas.microsoft.com/office/drawing/2014/main" id="{E182899A-F548-7064-863B-DABB57669127}"/>
                      </a:ext>
                    </a:extLst>
                  </p:cNvPr>
                  <p:cNvSpPr/>
                  <p:nvPr/>
                </p:nvSpPr>
                <p:spPr>
                  <a:xfrm>
                    <a:off x="203770" y="-230720"/>
                    <a:ext cx="12172122" cy="6858000"/>
                  </a:xfrm>
                  <a:custGeom>
                    <a:avLst/>
                    <a:gdLst>
                      <a:gd name="connsiteX0" fmla="*/ 0 w 12172122"/>
                      <a:gd name="connsiteY0" fmla="*/ 0 h 6858000"/>
                      <a:gd name="connsiteX1" fmla="*/ 10296939 w 12172122"/>
                      <a:gd name="connsiteY1" fmla="*/ 1762539 h 6858000"/>
                      <a:gd name="connsiteX2" fmla="*/ 12172122 w 12172122"/>
                      <a:gd name="connsiteY2" fmla="*/ 685800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72122" h="6858000">
                        <a:moveTo>
                          <a:pt x="0" y="0"/>
                        </a:moveTo>
                        <a:cubicBezTo>
                          <a:pt x="4134126" y="309769"/>
                          <a:pt x="8268252" y="619539"/>
                          <a:pt x="10296939" y="1762539"/>
                        </a:cubicBezTo>
                        <a:cubicBezTo>
                          <a:pt x="12325626" y="2905539"/>
                          <a:pt x="11938000" y="6433931"/>
                          <a:pt x="12172122" y="6858000"/>
                        </a:cubicBezTo>
                      </a:path>
                    </a:pathLst>
                  </a:custGeom>
                  <a:ln w="7620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91F7B9AF-56AE-099C-29A1-BB4274FA420D}"/>
                  </a:ext>
                </a:extLst>
              </p:cNvPr>
              <p:cNvGrpSpPr/>
              <p:nvPr/>
            </p:nvGrpSpPr>
            <p:grpSpPr>
              <a:xfrm>
                <a:off x="-1079260" y="-2167357"/>
                <a:ext cx="15288420" cy="9941541"/>
                <a:chOff x="-1079260" y="-2167357"/>
                <a:chExt cx="15288420" cy="9941541"/>
              </a:xfrm>
            </p:grpSpPr>
            <p:grpSp>
              <p:nvGrpSpPr>
                <p:cNvPr id="20" name="Gruppo 19">
                  <a:extLst>
                    <a:ext uri="{FF2B5EF4-FFF2-40B4-BE49-F238E27FC236}">
                      <a16:creationId xmlns:a16="http://schemas.microsoft.com/office/drawing/2014/main" id="{EC32F9F9-93CF-33F9-1223-184AD66C5F37}"/>
                    </a:ext>
                  </a:extLst>
                </p:cNvPr>
                <p:cNvGrpSpPr/>
                <p:nvPr/>
              </p:nvGrpSpPr>
              <p:grpSpPr>
                <a:xfrm>
                  <a:off x="-1079260" y="-114961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87" name="Gruppo 86">
                    <a:extLst>
                      <a:ext uri="{FF2B5EF4-FFF2-40B4-BE49-F238E27FC236}">
                        <a16:creationId xmlns:a16="http://schemas.microsoft.com/office/drawing/2014/main" id="{BE8B621B-1E7F-9858-B348-B63C8F742A15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12" name="Figura a mano libera: forma 111">
                      <a:extLst>
                        <a:ext uri="{FF2B5EF4-FFF2-40B4-BE49-F238E27FC236}">
                          <a16:creationId xmlns:a16="http://schemas.microsoft.com/office/drawing/2014/main" id="{D65A7EC8-C5BA-8560-7DE2-F7FAC00FDB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3" name="Figura a mano libera: forma 112">
                      <a:extLst>
                        <a:ext uri="{FF2B5EF4-FFF2-40B4-BE49-F238E27FC236}">
                          <a16:creationId xmlns:a16="http://schemas.microsoft.com/office/drawing/2014/main" id="{785929BC-170E-8CFE-4DC6-64132286E5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4" name="Figura a mano libera: forma 113">
                      <a:extLst>
                        <a:ext uri="{FF2B5EF4-FFF2-40B4-BE49-F238E27FC236}">
                          <a16:creationId xmlns:a16="http://schemas.microsoft.com/office/drawing/2014/main" id="{6EA2687B-BB63-4523-E7A4-2A354A2853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5" name="Figura a mano libera: forma 114">
                      <a:extLst>
                        <a:ext uri="{FF2B5EF4-FFF2-40B4-BE49-F238E27FC236}">
                          <a16:creationId xmlns:a16="http://schemas.microsoft.com/office/drawing/2014/main" id="{8A200DCF-71D3-F278-BD8D-3DE98CB874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6" name="Figura a mano libera: forma 115">
                      <a:extLst>
                        <a:ext uri="{FF2B5EF4-FFF2-40B4-BE49-F238E27FC236}">
                          <a16:creationId xmlns:a16="http://schemas.microsoft.com/office/drawing/2014/main" id="{815AFDE7-86A5-3366-D52F-6B22E0562A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7" name="Figura a mano libera: forma 116">
                      <a:extLst>
                        <a:ext uri="{FF2B5EF4-FFF2-40B4-BE49-F238E27FC236}">
                          <a16:creationId xmlns:a16="http://schemas.microsoft.com/office/drawing/2014/main" id="{A44A5E86-098F-1426-FFAF-04B2B2DC91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8" name="Figura a mano libera: forma 117">
                      <a:extLst>
                        <a:ext uri="{FF2B5EF4-FFF2-40B4-BE49-F238E27FC236}">
                          <a16:creationId xmlns:a16="http://schemas.microsoft.com/office/drawing/2014/main" id="{0FE939DC-D927-8E65-28BB-84509DCC6F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88" name="Gruppo 87">
                    <a:extLst>
                      <a:ext uri="{FF2B5EF4-FFF2-40B4-BE49-F238E27FC236}">
                        <a16:creationId xmlns:a16="http://schemas.microsoft.com/office/drawing/2014/main" id="{1721194F-EDCE-1609-42D8-E52A25C0A089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105" name="Figura a mano libera: forma 104">
                      <a:extLst>
                        <a:ext uri="{FF2B5EF4-FFF2-40B4-BE49-F238E27FC236}">
                          <a16:creationId xmlns:a16="http://schemas.microsoft.com/office/drawing/2014/main" id="{AC1FE4EE-16CA-4DB8-7094-43EBA56CDA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6" name="Figura a mano libera: forma 105">
                      <a:extLst>
                        <a:ext uri="{FF2B5EF4-FFF2-40B4-BE49-F238E27FC236}">
                          <a16:creationId xmlns:a16="http://schemas.microsoft.com/office/drawing/2014/main" id="{B67C2D36-FE9F-C762-949A-2DC33853A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7" name="Figura a mano libera: forma 106">
                      <a:extLst>
                        <a:ext uri="{FF2B5EF4-FFF2-40B4-BE49-F238E27FC236}">
                          <a16:creationId xmlns:a16="http://schemas.microsoft.com/office/drawing/2014/main" id="{46240F27-9428-E335-8ED2-87B206E519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8" name="Figura a mano libera: forma 107">
                      <a:extLst>
                        <a:ext uri="{FF2B5EF4-FFF2-40B4-BE49-F238E27FC236}">
                          <a16:creationId xmlns:a16="http://schemas.microsoft.com/office/drawing/2014/main" id="{7517A12B-E1DE-0E34-1F0B-CC7A200204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9" name="Figura a mano libera: forma 108">
                      <a:extLst>
                        <a:ext uri="{FF2B5EF4-FFF2-40B4-BE49-F238E27FC236}">
                          <a16:creationId xmlns:a16="http://schemas.microsoft.com/office/drawing/2014/main" id="{4FF5A2F4-B8C4-B756-6B6D-CFD542328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0" name="Figura a mano libera: forma 109">
                      <a:extLst>
                        <a:ext uri="{FF2B5EF4-FFF2-40B4-BE49-F238E27FC236}">
                          <a16:creationId xmlns:a16="http://schemas.microsoft.com/office/drawing/2014/main" id="{84E3AFF1-7FCF-6E19-93A7-41AC21CDFF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11" name="Figura a mano libera: forma 110">
                      <a:extLst>
                        <a:ext uri="{FF2B5EF4-FFF2-40B4-BE49-F238E27FC236}">
                          <a16:creationId xmlns:a16="http://schemas.microsoft.com/office/drawing/2014/main" id="{C99FFE61-9948-ADFD-F13E-5BB9821E04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89" name="Gruppo 88">
                    <a:extLst>
                      <a:ext uri="{FF2B5EF4-FFF2-40B4-BE49-F238E27FC236}">
                        <a16:creationId xmlns:a16="http://schemas.microsoft.com/office/drawing/2014/main" id="{F319AE22-9484-18F2-4CD5-6B4508034B03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98" name="Figura a mano libera: forma 97">
                      <a:extLst>
                        <a:ext uri="{FF2B5EF4-FFF2-40B4-BE49-F238E27FC236}">
                          <a16:creationId xmlns:a16="http://schemas.microsoft.com/office/drawing/2014/main" id="{75D08C21-EBC3-ED1A-A796-6FDFE1B6EC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9" name="Figura a mano libera: forma 98">
                      <a:extLst>
                        <a:ext uri="{FF2B5EF4-FFF2-40B4-BE49-F238E27FC236}">
                          <a16:creationId xmlns:a16="http://schemas.microsoft.com/office/drawing/2014/main" id="{234C96A5-E241-690F-AA1D-3CDDD633E6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0" name="Figura a mano libera: forma 99">
                      <a:extLst>
                        <a:ext uri="{FF2B5EF4-FFF2-40B4-BE49-F238E27FC236}">
                          <a16:creationId xmlns:a16="http://schemas.microsoft.com/office/drawing/2014/main" id="{77BC9F11-E739-7B56-D116-53FF254EE8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1" name="Figura a mano libera: forma 100">
                      <a:extLst>
                        <a:ext uri="{FF2B5EF4-FFF2-40B4-BE49-F238E27FC236}">
                          <a16:creationId xmlns:a16="http://schemas.microsoft.com/office/drawing/2014/main" id="{23CCA7AB-3A4B-5B6A-4DED-9FB931C6D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2" name="Figura a mano libera: forma 101">
                      <a:extLst>
                        <a:ext uri="{FF2B5EF4-FFF2-40B4-BE49-F238E27FC236}">
                          <a16:creationId xmlns:a16="http://schemas.microsoft.com/office/drawing/2014/main" id="{D79EF10E-23D1-0C16-B4CE-CB578C594F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3" name="Figura a mano libera: forma 102">
                      <a:extLst>
                        <a:ext uri="{FF2B5EF4-FFF2-40B4-BE49-F238E27FC236}">
                          <a16:creationId xmlns:a16="http://schemas.microsoft.com/office/drawing/2014/main" id="{1EE47D35-5437-5614-A43D-0527992E6F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104" name="Figura a mano libera: forma 103">
                      <a:extLst>
                        <a:ext uri="{FF2B5EF4-FFF2-40B4-BE49-F238E27FC236}">
                          <a16:creationId xmlns:a16="http://schemas.microsoft.com/office/drawing/2014/main" id="{C015B2D9-8B80-63C5-F92A-1EB4171BBE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90" name="Gruppo 89">
                    <a:extLst>
                      <a:ext uri="{FF2B5EF4-FFF2-40B4-BE49-F238E27FC236}">
                        <a16:creationId xmlns:a16="http://schemas.microsoft.com/office/drawing/2014/main" id="{DB79075E-55FC-2783-482C-FE1E1E7B3DAA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91" name="Figura a mano libera: forma 90">
                      <a:extLst>
                        <a:ext uri="{FF2B5EF4-FFF2-40B4-BE49-F238E27FC236}">
                          <a16:creationId xmlns:a16="http://schemas.microsoft.com/office/drawing/2014/main" id="{772E5F8A-F70B-1631-E768-076F1AE875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2" name="Figura a mano libera: forma 91">
                      <a:extLst>
                        <a:ext uri="{FF2B5EF4-FFF2-40B4-BE49-F238E27FC236}">
                          <a16:creationId xmlns:a16="http://schemas.microsoft.com/office/drawing/2014/main" id="{6FFB4EA3-1E44-922D-619D-D16D030E1F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3" name="Figura a mano libera: forma 92">
                      <a:extLst>
                        <a:ext uri="{FF2B5EF4-FFF2-40B4-BE49-F238E27FC236}">
                          <a16:creationId xmlns:a16="http://schemas.microsoft.com/office/drawing/2014/main" id="{2173CE28-4A53-99B4-FC0E-D9AC1DC7DB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4" name="Figura a mano libera: forma 93">
                      <a:extLst>
                        <a:ext uri="{FF2B5EF4-FFF2-40B4-BE49-F238E27FC236}">
                          <a16:creationId xmlns:a16="http://schemas.microsoft.com/office/drawing/2014/main" id="{4DF9234A-40C2-E79F-369B-FD2F460A3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5" name="Figura a mano libera: forma 94">
                      <a:extLst>
                        <a:ext uri="{FF2B5EF4-FFF2-40B4-BE49-F238E27FC236}">
                          <a16:creationId xmlns:a16="http://schemas.microsoft.com/office/drawing/2014/main" id="{7A8FF07B-9617-0EAD-9B94-388CFB058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6" name="Figura a mano libera: forma 95">
                      <a:extLst>
                        <a:ext uri="{FF2B5EF4-FFF2-40B4-BE49-F238E27FC236}">
                          <a16:creationId xmlns:a16="http://schemas.microsoft.com/office/drawing/2014/main" id="{62B379F1-2C42-E1FE-5513-0A38532A3C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97" name="Figura a mano libera: forma 96">
                      <a:extLst>
                        <a:ext uri="{FF2B5EF4-FFF2-40B4-BE49-F238E27FC236}">
                          <a16:creationId xmlns:a16="http://schemas.microsoft.com/office/drawing/2014/main" id="{CFA60ACC-E035-A20F-4397-839D59240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21" name="Gruppo 20">
                  <a:extLst>
                    <a:ext uri="{FF2B5EF4-FFF2-40B4-BE49-F238E27FC236}">
                      <a16:creationId xmlns:a16="http://schemas.microsoft.com/office/drawing/2014/main" id="{FD0630FD-4AAD-0CF2-52B8-FA02D6F356D1}"/>
                    </a:ext>
                  </a:extLst>
                </p:cNvPr>
                <p:cNvGrpSpPr/>
                <p:nvPr/>
              </p:nvGrpSpPr>
              <p:grpSpPr>
                <a:xfrm>
                  <a:off x="-910617" y="-1007626"/>
                  <a:ext cx="14406081" cy="8781810"/>
                  <a:chOff x="152400" y="-665226"/>
                  <a:chExt cx="13018541" cy="7662374"/>
                </a:xfrm>
              </p:grpSpPr>
              <p:grpSp>
                <p:nvGrpSpPr>
                  <p:cNvPr id="55" name="Gruppo 54">
                    <a:extLst>
                      <a:ext uri="{FF2B5EF4-FFF2-40B4-BE49-F238E27FC236}">
                        <a16:creationId xmlns:a16="http://schemas.microsoft.com/office/drawing/2014/main" id="{4A27A27E-BFF4-E137-22F0-DA1EFFDFE628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80" name="Figura a mano libera: forma 79">
                      <a:extLst>
                        <a:ext uri="{FF2B5EF4-FFF2-40B4-BE49-F238E27FC236}">
                          <a16:creationId xmlns:a16="http://schemas.microsoft.com/office/drawing/2014/main" id="{8D892CAC-034F-A410-5210-063F604C2A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1" name="Figura a mano libera: forma 80">
                      <a:extLst>
                        <a:ext uri="{FF2B5EF4-FFF2-40B4-BE49-F238E27FC236}">
                          <a16:creationId xmlns:a16="http://schemas.microsoft.com/office/drawing/2014/main" id="{7C3046E9-747E-ACAD-D14D-E08E27514B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2" name="Figura a mano libera: forma 81">
                      <a:extLst>
                        <a:ext uri="{FF2B5EF4-FFF2-40B4-BE49-F238E27FC236}">
                          <a16:creationId xmlns:a16="http://schemas.microsoft.com/office/drawing/2014/main" id="{382D4D2F-1627-9687-3F7E-16A4EB804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3" name="Figura a mano libera: forma 82">
                      <a:extLst>
                        <a:ext uri="{FF2B5EF4-FFF2-40B4-BE49-F238E27FC236}">
                          <a16:creationId xmlns:a16="http://schemas.microsoft.com/office/drawing/2014/main" id="{BEF73081-6E32-9EEE-F75D-B0EDCC5CB1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4" name="Figura a mano libera: forma 83">
                      <a:extLst>
                        <a:ext uri="{FF2B5EF4-FFF2-40B4-BE49-F238E27FC236}">
                          <a16:creationId xmlns:a16="http://schemas.microsoft.com/office/drawing/2014/main" id="{C63699F5-4ACC-9C96-D826-F0BA9BC100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5" name="Figura a mano libera: forma 84">
                      <a:extLst>
                        <a:ext uri="{FF2B5EF4-FFF2-40B4-BE49-F238E27FC236}">
                          <a16:creationId xmlns:a16="http://schemas.microsoft.com/office/drawing/2014/main" id="{2C05EE04-E27D-CBBD-DAC2-7DD2DF4C90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86" name="Figura a mano libera: forma 85">
                      <a:extLst>
                        <a:ext uri="{FF2B5EF4-FFF2-40B4-BE49-F238E27FC236}">
                          <a16:creationId xmlns:a16="http://schemas.microsoft.com/office/drawing/2014/main" id="{3069FD78-3236-2911-690D-B30A34E8E8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6" name="Gruppo 55">
                    <a:extLst>
                      <a:ext uri="{FF2B5EF4-FFF2-40B4-BE49-F238E27FC236}">
                        <a16:creationId xmlns:a16="http://schemas.microsoft.com/office/drawing/2014/main" id="{2A3D656D-3527-E590-EEEB-2AE4E76142B5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73" name="Figura a mano libera: forma 72">
                      <a:extLst>
                        <a:ext uri="{FF2B5EF4-FFF2-40B4-BE49-F238E27FC236}">
                          <a16:creationId xmlns:a16="http://schemas.microsoft.com/office/drawing/2014/main" id="{9A61C554-ECEA-2BDF-13AD-5906938C2C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4" name="Figura a mano libera: forma 73">
                      <a:extLst>
                        <a:ext uri="{FF2B5EF4-FFF2-40B4-BE49-F238E27FC236}">
                          <a16:creationId xmlns:a16="http://schemas.microsoft.com/office/drawing/2014/main" id="{47F7E4C8-D409-7B9A-16EC-4D4E4A38A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5" name="Figura a mano libera: forma 74">
                      <a:extLst>
                        <a:ext uri="{FF2B5EF4-FFF2-40B4-BE49-F238E27FC236}">
                          <a16:creationId xmlns:a16="http://schemas.microsoft.com/office/drawing/2014/main" id="{36078C90-65A9-2DB8-0433-7713B4EEB5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6" name="Figura a mano libera: forma 75">
                      <a:extLst>
                        <a:ext uri="{FF2B5EF4-FFF2-40B4-BE49-F238E27FC236}">
                          <a16:creationId xmlns:a16="http://schemas.microsoft.com/office/drawing/2014/main" id="{FD4177F8-90F1-B9B4-CFA9-087DD3CD55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7" name="Figura a mano libera: forma 76">
                      <a:extLst>
                        <a:ext uri="{FF2B5EF4-FFF2-40B4-BE49-F238E27FC236}">
                          <a16:creationId xmlns:a16="http://schemas.microsoft.com/office/drawing/2014/main" id="{C17318D6-323A-D0DB-E36A-3475D5FBC1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8" name="Figura a mano libera: forma 77">
                      <a:extLst>
                        <a:ext uri="{FF2B5EF4-FFF2-40B4-BE49-F238E27FC236}">
                          <a16:creationId xmlns:a16="http://schemas.microsoft.com/office/drawing/2014/main" id="{6AB58ECD-F60E-8078-B3D3-AB875C58CE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9" name="Figura a mano libera: forma 78">
                      <a:extLst>
                        <a:ext uri="{FF2B5EF4-FFF2-40B4-BE49-F238E27FC236}">
                          <a16:creationId xmlns:a16="http://schemas.microsoft.com/office/drawing/2014/main" id="{E15E2502-2B6E-8731-800C-E04A94285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7" name="Gruppo 56">
                    <a:extLst>
                      <a:ext uri="{FF2B5EF4-FFF2-40B4-BE49-F238E27FC236}">
                        <a16:creationId xmlns:a16="http://schemas.microsoft.com/office/drawing/2014/main" id="{2F1B3A85-F904-FA84-1FFF-0195D4AE7D4B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66" name="Figura a mano libera: forma 65">
                      <a:extLst>
                        <a:ext uri="{FF2B5EF4-FFF2-40B4-BE49-F238E27FC236}">
                          <a16:creationId xmlns:a16="http://schemas.microsoft.com/office/drawing/2014/main" id="{5F038CEF-FB5C-4338-BE7B-7734AFF43B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7" name="Figura a mano libera: forma 66">
                      <a:extLst>
                        <a:ext uri="{FF2B5EF4-FFF2-40B4-BE49-F238E27FC236}">
                          <a16:creationId xmlns:a16="http://schemas.microsoft.com/office/drawing/2014/main" id="{2F50679F-1A1C-F41A-B013-C23AF1BADC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8" name="Figura a mano libera: forma 67">
                      <a:extLst>
                        <a:ext uri="{FF2B5EF4-FFF2-40B4-BE49-F238E27FC236}">
                          <a16:creationId xmlns:a16="http://schemas.microsoft.com/office/drawing/2014/main" id="{2752073B-8536-5B81-5479-F685B9C0D3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9" name="Figura a mano libera: forma 68">
                      <a:extLst>
                        <a:ext uri="{FF2B5EF4-FFF2-40B4-BE49-F238E27FC236}">
                          <a16:creationId xmlns:a16="http://schemas.microsoft.com/office/drawing/2014/main" id="{45CA0BF9-5B24-04ED-4B05-8F00B9929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0" name="Figura a mano libera: forma 69">
                      <a:extLst>
                        <a:ext uri="{FF2B5EF4-FFF2-40B4-BE49-F238E27FC236}">
                          <a16:creationId xmlns:a16="http://schemas.microsoft.com/office/drawing/2014/main" id="{2F1CFF27-1351-CD5E-D5A8-1B4B4D6E6D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1" name="Figura a mano libera: forma 70">
                      <a:extLst>
                        <a:ext uri="{FF2B5EF4-FFF2-40B4-BE49-F238E27FC236}">
                          <a16:creationId xmlns:a16="http://schemas.microsoft.com/office/drawing/2014/main" id="{B7A6B2B9-96E3-7A64-4AE6-F7E079F626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72" name="Figura a mano libera: forma 71">
                      <a:extLst>
                        <a:ext uri="{FF2B5EF4-FFF2-40B4-BE49-F238E27FC236}">
                          <a16:creationId xmlns:a16="http://schemas.microsoft.com/office/drawing/2014/main" id="{5A9B1AA3-CA74-112C-E3D8-238EAF578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58" name="Gruppo 57">
                    <a:extLst>
                      <a:ext uri="{FF2B5EF4-FFF2-40B4-BE49-F238E27FC236}">
                        <a16:creationId xmlns:a16="http://schemas.microsoft.com/office/drawing/2014/main" id="{23ADE564-18E9-AED8-5A45-A59F3E9474D4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59" name="Figura a mano libera: forma 58">
                      <a:extLst>
                        <a:ext uri="{FF2B5EF4-FFF2-40B4-BE49-F238E27FC236}">
                          <a16:creationId xmlns:a16="http://schemas.microsoft.com/office/drawing/2014/main" id="{A12F55FC-7603-DF27-C3A4-F87B40B70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0" name="Figura a mano libera: forma 59">
                      <a:extLst>
                        <a:ext uri="{FF2B5EF4-FFF2-40B4-BE49-F238E27FC236}">
                          <a16:creationId xmlns:a16="http://schemas.microsoft.com/office/drawing/2014/main" id="{D2087FBC-7C0B-6C99-298A-A5FBECAD66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1" name="Figura a mano libera: forma 60">
                      <a:extLst>
                        <a:ext uri="{FF2B5EF4-FFF2-40B4-BE49-F238E27FC236}">
                          <a16:creationId xmlns:a16="http://schemas.microsoft.com/office/drawing/2014/main" id="{FCEEDF19-E6D7-F62B-B760-2DEC544CDE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2" name="Figura a mano libera: forma 61">
                      <a:extLst>
                        <a:ext uri="{FF2B5EF4-FFF2-40B4-BE49-F238E27FC236}">
                          <a16:creationId xmlns:a16="http://schemas.microsoft.com/office/drawing/2014/main" id="{1587D87D-4FF7-7803-4F27-F458C7194F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3" name="Figura a mano libera: forma 62">
                      <a:extLst>
                        <a:ext uri="{FF2B5EF4-FFF2-40B4-BE49-F238E27FC236}">
                          <a16:creationId xmlns:a16="http://schemas.microsoft.com/office/drawing/2014/main" id="{CB2739FA-9166-14CB-B88C-2D491E6AFC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4" name="Figura a mano libera: forma 63">
                      <a:extLst>
                        <a:ext uri="{FF2B5EF4-FFF2-40B4-BE49-F238E27FC236}">
                          <a16:creationId xmlns:a16="http://schemas.microsoft.com/office/drawing/2014/main" id="{949996AC-C502-76EF-3AE8-C6C1B6B7C5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65" name="Figura a mano libera: forma 64">
                      <a:extLst>
                        <a:ext uri="{FF2B5EF4-FFF2-40B4-BE49-F238E27FC236}">
                          <a16:creationId xmlns:a16="http://schemas.microsoft.com/office/drawing/2014/main" id="{D0E6540B-C84B-69B8-1F4D-DD475DDE0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  <p:grpSp>
              <p:nvGrpSpPr>
                <p:cNvPr id="22" name="Gruppo 21">
                  <a:extLst>
                    <a:ext uri="{FF2B5EF4-FFF2-40B4-BE49-F238E27FC236}">
                      <a16:creationId xmlns:a16="http://schemas.microsoft.com/office/drawing/2014/main" id="{10D9C0AA-18A9-32CB-757D-5AB3ED7762E5}"/>
                    </a:ext>
                  </a:extLst>
                </p:cNvPr>
                <p:cNvGrpSpPr/>
                <p:nvPr/>
              </p:nvGrpSpPr>
              <p:grpSpPr>
                <a:xfrm>
                  <a:off x="1034265" y="-2167357"/>
                  <a:ext cx="13174895" cy="7985964"/>
                  <a:chOff x="152400" y="-665226"/>
                  <a:chExt cx="13018541" cy="7662374"/>
                </a:xfrm>
              </p:grpSpPr>
              <p:grpSp>
                <p:nvGrpSpPr>
                  <p:cNvPr id="23" name="Gruppo 22">
                    <a:extLst>
                      <a:ext uri="{FF2B5EF4-FFF2-40B4-BE49-F238E27FC236}">
                        <a16:creationId xmlns:a16="http://schemas.microsoft.com/office/drawing/2014/main" id="{BD0040D7-5901-8287-529A-DB6CDD53101B}"/>
                      </a:ext>
                    </a:extLst>
                  </p:cNvPr>
                  <p:cNvGrpSpPr/>
                  <p:nvPr/>
                </p:nvGrpSpPr>
                <p:grpSpPr>
                  <a:xfrm>
                    <a:off x="356170" y="-35661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48" name="Figura a mano libera: forma 47">
                      <a:extLst>
                        <a:ext uri="{FF2B5EF4-FFF2-40B4-BE49-F238E27FC236}">
                          <a16:creationId xmlns:a16="http://schemas.microsoft.com/office/drawing/2014/main" id="{8C4587CB-91E7-4A03-A571-B6EA6309A7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9" name="Figura a mano libera: forma 48">
                      <a:extLst>
                        <a:ext uri="{FF2B5EF4-FFF2-40B4-BE49-F238E27FC236}">
                          <a16:creationId xmlns:a16="http://schemas.microsoft.com/office/drawing/2014/main" id="{D1627193-1BCA-1131-5219-11B8CBE7CC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0" name="Figura a mano libera: forma 49">
                      <a:extLst>
                        <a:ext uri="{FF2B5EF4-FFF2-40B4-BE49-F238E27FC236}">
                          <a16:creationId xmlns:a16="http://schemas.microsoft.com/office/drawing/2014/main" id="{2CA9EBDC-5971-CB81-F03B-961FBC447B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1" name="Figura a mano libera: forma 50">
                      <a:extLst>
                        <a:ext uri="{FF2B5EF4-FFF2-40B4-BE49-F238E27FC236}">
                          <a16:creationId xmlns:a16="http://schemas.microsoft.com/office/drawing/2014/main" id="{4A8FEE0C-F9D0-29C5-97C3-9800BD8496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2" name="Figura a mano libera: forma 51">
                      <a:extLst>
                        <a:ext uri="{FF2B5EF4-FFF2-40B4-BE49-F238E27FC236}">
                          <a16:creationId xmlns:a16="http://schemas.microsoft.com/office/drawing/2014/main" id="{CBCEBC66-5176-9545-7FFD-913CF7B04D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3" name="Figura a mano libera: forma 52">
                      <a:extLst>
                        <a:ext uri="{FF2B5EF4-FFF2-40B4-BE49-F238E27FC236}">
                          <a16:creationId xmlns:a16="http://schemas.microsoft.com/office/drawing/2014/main" id="{B8C1D06A-4954-25AB-EBFE-5978DED0E9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54" name="Figura a mano libera: forma 53">
                      <a:extLst>
                        <a:ext uri="{FF2B5EF4-FFF2-40B4-BE49-F238E27FC236}">
                          <a16:creationId xmlns:a16="http://schemas.microsoft.com/office/drawing/2014/main" id="{F9678789-5992-58FD-F924-96E292F447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4" name="Gruppo 23">
                    <a:extLst>
                      <a:ext uri="{FF2B5EF4-FFF2-40B4-BE49-F238E27FC236}">
                        <a16:creationId xmlns:a16="http://schemas.microsoft.com/office/drawing/2014/main" id="{36D7F992-14A2-8EE2-C881-E66EEC0C2BB9}"/>
                      </a:ext>
                    </a:extLst>
                  </p:cNvPr>
                  <p:cNvGrpSpPr/>
                  <p:nvPr/>
                </p:nvGrpSpPr>
                <p:grpSpPr>
                  <a:xfrm>
                    <a:off x="152400" y="-78320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41" name="Figura a mano libera: forma 40">
                      <a:extLst>
                        <a:ext uri="{FF2B5EF4-FFF2-40B4-BE49-F238E27FC236}">
                          <a16:creationId xmlns:a16="http://schemas.microsoft.com/office/drawing/2014/main" id="{39E984DF-C419-F494-9E40-2D7ACAFD00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2" name="Figura a mano libera: forma 41">
                      <a:extLst>
                        <a:ext uri="{FF2B5EF4-FFF2-40B4-BE49-F238E27FC236}">
                          <a16:creationId xmlns:a16="http://schemas.microsoft.com/office/drawing/2014/main" id="{4C4A960B-DB4C-3A88-61A9-65A82D8FCB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3" name="Figura a mano libera: forma 42">
                      <a:extLst>
                        <a:ext uri="{FF2B5EF4-FFF2-40B4-BE49-F238E27FC236}">
                          <a16:creationId xmlns:a16="http://schemas.microsoft.com/office/drawing/2014/main" id="{B3A65192-945F-9FEA-4F4C-4B98D47DA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4" name="Figura a mano libera: forma 43">
                      <a:extLst>
                        <a:ext uri="{FF2B5EF4-FFF2-40B4-BE49-F238E27FC236}">
                          <a16:creationId xmlns:a16="http://schemas.microsoft.com/office/drawing/2014/main" id="{342014C8-A0BE-7DA5-4CB6-831405DF45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5" name="Figura a mano libera: forma 44">
                      <a:extLst>
                        <a:ext uri="{FF2B5EF4-FFF2-40B4-BE49-F238E27FC236}">
                          <a16:creationId xmlns:a16="http://schemas.microsoft.com/office/drawing/2014/main" id="{D8687CA5-6DE2-664D-DF5F-3D32F2F45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6" name="Figura a mano libera: forma 45">
                      <a:extLst>
                        <a:ext uri="{FF2B5EF4-FFF2-40B4-BE49-F238E27FC236}">
                          <a16:creationId xmlns:a16="http://schemas.microsoft.com/office/drawing/2014/main" id="{27CD0E3B-4C77-EDAD-C058-4A117462B2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7" name="Figura a mano libera: forma 46">
                      <a:extLst>
                        <a:ext uri="{FF2B5EF4-FFF2-40B4-BE49-F238E27FC236}">
                          <a16:creationId xmlns:a16="http://schemas.microsoft.com/office/drawing/2014/main" id="{4E800665-5847-638F-A948-715B1CB3EC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5" name="Gruppo 24">
                    <a:extLst>
                      <a:ext uri="{FF2B5EF4-FFF2-40B4-BE49-F238E27FC236}">
                        <a16:creationId xmlns:a16="http://schemas.microsoft.com/office/drawing/2014/main" id="{5533F135-38F5-3DBC-4308-CFEB0F9BEF4F}"/>
                      </a:ext>
                    </a:extLst>
                  </p:cNvPr>
                  <p:cNvGrpSpPr/>
                  <p:nvPr/>
                </p:nvGrpSpPr>
                <p:grpSpPr>
                  <a:xfrm>
                    <a:off x="552946" y="-582593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34" name="Figura a mano libera: forma 33">
                      <a:extLst>
                        <a:ext uri="{FF2B5EF4-FFF2-40B4-BE49-F238E27FC236}">
                          <a16:creationId xmlns:a16="http://schemas.microsoft.com/office/drawing/2014/main" id="{652AE20E-8D66-9683-11B0-4F31B089D4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5" name="Figura a mano libera: forma 34">
                      <a:extLst>
                        <a:ext uri="{FF2B5EF4-FFF2-40B4-BE49-F238E27FC236}">
                          <a16:creationId xmlns:a16="http://schemas.microsoft.com/office/drawing/2014/main" id="{55847C6A-B5AD-87F4-C92F-8459004FD0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6" name="Figura a mano libera: forma 35">
                      <a:extLst>
                        <a:ext uri="{FF2B5EF4-FFF2-40B4-BE49-F238E27FC236}">
                          <a16:creationId xmlns:a16="http://schemas.microsoft.com/office/drawing/2014/main" id="{CD6673C2-5862-6B4C-9AA6-AEC7E4391A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7" name="Figura a mano libera: forma 36">
                      <a:extLst>
                        <a:ext uri="{FF2B5EF4-FFF2-40B4-BE49-F238E27FC236}">
                          <a16:creationId xmlns:a16="http://schemas.microsoft.com/office/drawing/2014/main" id="{71B85E4E-935D-3171-1AE0-6FF50B527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8" name="Figura a mano libera: forma 37">
                      <a:extLst>
                        <a:ext uri="{FF2B5EF4-FFF2-40B4-BE49-F238E27FC236}">
                          <a16:creationId xmlns:a16="http://schemas.microsoft.com/office/drawing/2014/main" id="{0ADF2AED-E816-89E8-6D5B-3D64CA20CC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9" name="Figura a mano libera: forma 38">
                      <a:extLst>
                        <a:ext uri="{FF2B5EF4-FFF2-40B4-BE49-F238E27FC236}">
                          <a16:creationId xmlns:a16="http://schemas.microsoft.com/office/drawing/2014/main" id="{44E46788-E102-25EE-F415-53688029E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0" name="Figura a mano libera: forma 39">
                      <a:extLst>
                        <a:ext uri="{FF2B5EF4-FFF2-40B4-BE49-F238E27FC236}">
                          <a16:creationId xmlns:a16="http://schemas.microsoft.com/office/drawing/2014/main" id="{4A22117C-0FFA-CC2F-CE02-FBB6776E0C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grpSp>
                <p:nvGrpSpPr>
                  <p:cNvPr id="26" name="Gruppo 25">
                    <a:extLst>
                      <a:ext uri="{FF2B5EF4-FFF2-40B4-BE49-F238E27FC236}">
                        <a16:creationId xmlns:a16="http://schemas.microsoft.com/office/drawing/2014/main" id="{8465850C-9D2E-7769-98EC-D4FAAB48D4B6}"/>
                      </a:ext>
                    </a:extLst>
                  </p:cNvPr>
                  <p:cNvGrpSpPr/>
                  <p:nvPr/>
                </p:nvGrpSpPr>
                <p:grpSpPr>
                  <a:xfrm>
                    <a:off x="795049" y="-665226"/>
                    <a:ext cx="12375892" cy="7075468"/>
                    <a:chOff x="0" y="-230720"/>
                    <a:chExt cx="12375892" cy="7075468"/>
                  </a:xfrm>
                </p:grpSpPr>
                <p:sp>
                  <p:nvSpPr>
                    <p:cNvPr id="27" name="Figura a mano libera: forma 26">
                      <a:extLst>
                        <a:ext uri="{FF2B5EF4-FFF2-40B4-BE49-F238E27FC236}">
                          <a16:creationId xmlns:a16="http://schemas.microsoft.com/office/drawing/2014/main" id="{54FF434C-DA40-C60B-E65A-E732CEFDD3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-1325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8" name="Figura a mano libera: forma 27">
                      <a:extLst>
                        <a:ext uri="{FF2B5EF4-FFF2-40B4-BE49-F238E27FC236}">
                          <a16:creationId xmlns:a16="http://schemas.microsoft.com/office/drawing/2014/main" id="{DCE17CE6-EB9E-0AC7-4E20-17F7ADA0F6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86" y="-66332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29" name="Figura a mano libera: forma 28">
                      <a:extLst>
                        <a:ext uri="{FF2B5EF4-FFF2-40B4-BE49-F238E27FC236}">
                          <a16:creationId xmlns:a16="http://schemas.microsoft.com/office/drawing/2014/main" id="{EF845E67-EEB6-17A9-09BB-5743DBEEC3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208" y="-5606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0" name="Figura a mano libera: forma 29">
                      <a:extLst>
                        <a:ext uri="{FF2B5EF4-FFF2-40B4-BE49-F238E27FC236}">
                          <a16:creationId xmlns:a16="http://schemas.microsoft.com/office/drawing/2014/main" id="{1691F01C-93E3-1A31-220B-4B5C170B5E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304" y="-1074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1" name="Figura a mano libera: forma 30">
                      <a:extLst>
                        <a:ext uri="{FF2B5EF4-FFF2-40B4-BE49-F238E27FC236}">
                          <a16:creationId xmlns:a16="http://schemas.microsoft.com/office/drawing/2014/main" id="{82AFF516-5F1A-9392-76BD-4954FCE9D8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14853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2" name="Figura a mano libera: forma 31">
                      <a:extLst>
                        <a:ext uri="{FF2B5EF4-FFF2-40B4-BE49-F238E27FC236}">
                          <a16:creationId xmlns:a16="http://schemas.microsoft.com/office/drawing/2014/main" id="{0B7F79CA-13D6-7643-9D83-559BD12748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400" y="-210171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33" name="Figura a mano libera: forma 32">
                      <a:extLst>
                        <a:ext uri="{FF2B5EF4-FFF2-40B4-BE49-F238E27FC236}">
                          <a16:creationId xmlns:a16="http://schemas.microsoft.com/office/drawing/2014/main" id="{4832636F-0A5F-3781-80D6-8782BFBCE7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770" y="-230720"/>
                      <a:ext cx="12172122" cy="6858000"/>
                    </a:xfrm>
                    <a:custGeom>
                      <a:avLst/>
                      <a:gdLst>
                        <a:gd name="connsiteX0" fmla="*/ 0 w 12172122"/>
                        <a:gd name="connsiteY0" fmla="*/ 0 h 6858000"/>
                        <a:gd name="connsiteX1" fmla="*/ 10296939 w 12172122"/>
                        <a:gd name="connsiteY1" fmla="*/ 1762539 h 6858000"/>
                        <a:gd name="connsiteX2" fmla="*/ 12172122 w 12172122"/>
                        <a:gd name="connsiteY2" fmla="*/ 6858000 h 6858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72122" h="6858000">
                          <a:moveTo>
                            <a:pt x="0" y="0"/>
                          </a:moveTo>
                          <a:cubicBezTo>
                            <a:pt x="4134126" y="309769"/>
                            <a:pt x="8268252" y="619539"/>
                            <a:pt x="10296939" y="1762539"/>
                          </a:cubicBezTo>
                          <a:cubicBezTo>
                            <a:pt x="12325626" y="2905539"/>
                            <a:pt x="11938000" y="6433931"/>
                            <a:pt x="12172122" y="6858000"/>
                          </a:cubicBezTo>
                        </a:path>
                      </a:pathLst>
                    </a:custGeom>
                    <a:ln w="76200">
                      <a:solidFill>
                        <a:schemeClr val="accent1">
                          <a:lumMod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</p:grpSp>
          </p:grp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7FB40B6-749B-6A5E-8048-693D48E6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426" y="1395665"/>
            <a:ext cx="9300984" cy="4544498"/>
          </a:xfrm>
        </p:spPr>
        <p:txBody>
          <a:bodyPr>
            <a:normAutofit/>
          </a:bodyPr>
          <a:lstStyle/>
          <a:p>
            <a:pPr algn="ctr"/>
            <a:r>
              <a:rPr lang="it-IT" sz="72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OTTIMIZZAZIONE COSTI DI PRODUZIONE E TRASFERIMENTO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D3619596-820C-42DD-786E-63873398381E}"/>
              </a:ext>
            </a:extLst>
          </p:cNvPr>
          <p:cNvGrpSpPr/>
          <p:nvPr/>
        </p:nvGrpSpPr>
        <p:grpSpPr>
          <a:xfrm>
            <a:off x="8866293" y="90359"/>
            <a:ext cx="3203787" cy="549532"/>
            <a:chOff x="7326409" y="131505"/>
            <a:chExt cx="4619147" cy="798945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FC4359CB-56BE-ECD2-34D9-0B25A704A9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817" y="282374"/>
              <a:ext cx="1546412" cy="520706"/>
            </a:xfrm>
            <a:prstGeom prst="rect">
              <a:avLst/>
            </a:prstGeom>
            <a:solidFill>
              <a:srgbClr val="FFFFFF"/>
            </a:solidFill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F13AF9-D131-106E-23F6-CCD24D76C0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32" t="31275" r="28198" b="31078"/>
            <a:stretch/>
          </p:blipFill>
          <p:spPr bwMode="auto">
            <a:xfrm>
              <a:off x="10320617" y="131505"/>
              <a:ext cx="1624939" cy="798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CB1B96FE-E1CC-5179-DCC2-43F959BA95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6409" y="155004"/>
              <a:ext cx="775446" cy="77544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</p:pic>
      </p:grp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553E7EA0-A257-9767-AD81-931D3FA80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5017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FCE684-7696-4289-8397-38EF64BB6DA8}">
  <we:reference id="wa200005566" version="3.0.0.2" store="it-IT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174</Words>
  <Application>Microsoft Office PowerPoint</Application>
  <PresentationFormat>Widescreen</PresentationFormat>
  <Paragraphs>50</Paragraphs>
  <Slides>11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Baskerville Old Face</vt:lpstr>
      <vt:lpstr>Book Antiqua</vt:lpstr>
      <vt:lpstr>Calibri</vt:lpstr>
      <vt:lpstr>Calibri Light</vt:lpstr>
      <vt:lpstr>Dubai Medium</vt:lpstr>
      <vt:lpstr>Tema di Office</vt:lpstr>
      <vt:lpstr>PRODUZIONE MULTI-STABILIMENTO CON MERCATO GLOBALE</vt:lpstr>
      <vt:lpstr>PREVISIONE DELLE DOMANDE DEL MERCATO</vt:lpstr>
      <vt:lpstr>Dati</vt:lpstr>
      <vt:lpstr>Modello di previsione</vt:lpstr>
      <vt:lpstr>Indice di simmetria</vt:lpstr>
      <vt:lpstr>Previsione</vt:lpstr>
      <vt:lpstr>BILANCIAMENTO PRODUZIONE TRA STABILIMENTI</vt:lpstr>
      <vt:lpstr>Presentazione standard di PowerPoint</vt:lpstr>
      <vt:lpstr>OTTIMIZZAZIONE COSTI DI PRODUZIONE E TRASFERIMENTO</vt:lpstr>
      <vt:lpstr>Formulazione come LP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Ekaterina Zykova</dc:creator>
  <cp:lastModifiedBy>Ekaterina Zykova</cp:lastModifiedBy>
  <cp:revision>3</cp:revision>
  <dcterms:created xsi:type="dcterms:W3CDTF">2025-04-06T08:28:47Z</dcterms:created>
  <dcterms:modified xsi:type="dcterms:W3CDTF">2025-04-06T12:21:11Z</dcterms:modified>
</cp:coreProperties>
</file>