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65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9C83-CE33-664A-99CC-7F34A4F8D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New York Airbnb</a:t>
            </a:r>
          </a:p>
        </p:txBody>
      </p:sp>
    </p:spTree>
    <p:extLst>
      <p:ext uri="{BB962C8B-B14F-4D97-AF65-F5344CB8AC3E}">
        <p14:creationId xmlns:p14="http://schemas.microsoft.com/office/powerpoint/2010/main" val="146628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B849-7A94-7440-8FA6-7541EA29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DE8E-838B-DF42-B799-B518257B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Hotels have been dominating the industry </a:t>
            </a:r>
          </a:p>
          <a:p>
            <a:r>
              <a:rPr lang="en-US" dirty="0"/>
              <a:t>With the rise of Airbnb, the power has begun to shift</a:t>
            </a:r>
          </a:p>
          <a:p>
            <a:r>
              <a:rPr lang="en-US" dirty="0"/>
              <a:t>With so many Airbnb around, how do we choose?</a:t>
            </a:r>
          </a:p>
        </p:txBody>
      </p:sp>
    </p:spTree>
    <p:extLst>
      <p:ext uri="{BB962C8B-B14F-4D97-AF65-F5344CB8AC3E}">
        <p14:creationId xmlns:p14="http://schemas.microsoft.com/office/powerpoint/2010/main" val="299538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D67D-B0A3-E049-9F65-6E57B5B5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63AA-C8AB-0642-BEFC-6A297EF6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will be obtained from Kaggle</a:t>
            </a:r>
          </a:p>
          <a:p>
            <a:r>
              <a:rPr lang="en-US" dirty="0"/>
              <a:t>A few features will be omitted </a:t>
            </a:r>
          </a:p>
          <a:p>
            <a:r>
              <a:rPr lang="en-US" dirty="0"/>
              <a:t>Main features we will be using are price, room type and 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184042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448C8C-B626-1040-AB72-862861EB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Number of reviews compared to Room type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32254E-4AFC-4F45-B0CD-9F22AAA4E9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40" y="626940"/>
            <a:ext cx="6440914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0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EDFE33-9F32-6744-98FB-BA623A6E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Number of reviews compared to Price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DD3F56-103B-B646-9930-B37D37511D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89" y="626940"/>
            <a:ext cx="6634416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7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9C8929-1894-3542-A5BB-944D0AC1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Room type compared to Price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8A90B4-3E23-674F-A688-1ECC4CF8F7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08" y="626940"/>
            <a:ext cx="7503977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5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D7DE-5285-2E43-9A6C-1B1FC6D5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A9A7-A3F4-2F48-A227-F605056D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factors affect us when we choose an Airbnb</a:t>
            </a:r>
          </a:p>
          <a:p>
            <a:r>
              <a:rPr lang="en-US" dirty="0"/>
              <a:t>Variables chosen for this analysis happen to be the top few criteria we look for in an Airbnb</a:t>
            </a:r>
          </a:p>
          <a:p>
            <a:r>
              <a:rPr lang="en-US" dirty="0"/>
              <a:t>Distinct difference from hotels such as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19782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DC32-A07D-2642-BC53-AC037424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633E3-C77D-A84D-B807-58FB61D6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 will continue to rise against hotels</a:t>
            </a:r>
          </a:p>
          <a:p>
            <a:r>
              <a:rPr lang="en-US" dirty="0"/>
              <a:t>Airbnb is a revelation to the accommodation industry and will be here to stay</a:t>
            </a:r>
          </a:p>
          <a:p>
            <a:r>
              <a:rPr lang="en-US" dirty="0"/>
              <a:t>Renting a room or apartment has never </a:t>
            </a:r>
            <a:r>
              <a:rPr lang="en-US"/>
              <a:t>been easier!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7827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148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Exploring New York Airbnb</vt:lpstr>
      <vt:lpstr>Introduction</vt:lpstr>
      <vt:lpstr>Data</vt:lpstr>
      <vt:lpstr>Number of reviews compared to Room type</vt:lpstr>
      <vt:lpstr>Number of reviews compared to Price</vt:lpstr>
      <vt:lpstr>Room type compared to Price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New York Airbnb</dc:title>
  <dc:creator>Microsoft Office User</dc:creator>
  <cp:lastModifiedBy>Microsoft Office User</cp:lastModifiedBy>
  <cp:revision>1</cp:revision>
  <dcterms:created xsi:type="dcterms:W3CDTF">2020-05-20T14:44:41Z</dcterms:created>
  <dcterms:modified xsi:type="dcterms:W3CDTF">2020-05-20T14:48:24Z</dcterms:modified>
</cp:coreProperties>
</file>