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7c87cb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7c87cb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Parcourir des arbres en JavaScript en utilisant des générateurs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331500" cy="14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Yann RENAUDIN  </a:t>
            </a:r>
            <a:br>
              <a:rPr lang="en" sz="2400"/>
            </a:b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23" y="630223"/>
            <a:ext cx="1447601" cy="144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125" y="445735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743725" y="4335550"/>
            <a:ext cx="24717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@YannRenaudin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712150"/>
            <a:ext cx="7697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Generators / Iterators, Kesako ??</a:t>
            </a:r>
            <a:endParaRPr sz="2400"/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535775" y="1480150"/>
            <a:ext cx="8397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Iterator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 itérateur est un objet sachant comment accéder aux éléments d'une collection un par un et qui connait leur position dans la collection.</a:t>
            </a:r>
            <a:endParaRPr b="0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Generator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 générateur est un type de fonction spécial qui fonctionne comme une fabrique (</a:t>
            </a:r>
            <a:r>
              <a:rPr b="0" i="1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factory</a:t>
            </a:r>
            <a:r>
              <a:rPr b="0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 d'itérateurs.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3">
            <a:alphaModFix/>
          </a:blip>
          <a:srcRect b="23483" l="22658" r="11147" t="0"/>
          <a:stretch/>
        </p:blipFill>
        <p:spPr>
          <a:xfrm>
            <a:off x="1962900" y="1480150"/>
            <a:ext cx="1581201" cy="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511" y="881450"/>
            <a:ext cx="7226982" cy="40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646400" y="0"/>
            <a:ext cx="58512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Tout de suite plus clair ?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35775" y="712150"/>
            <a:ext cx="7697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Quelques c</a:t>
            </a:r>
            <a:r>
              <a:rPr lang="en" sz="3600">
                <a:solidFill>
                  <a:schemeClr val="dk1"/>
                </a:solidFill>
              </a:rPr>
              <a:t>as d’usage</a:t>
            </a:r>
            <a:endParaRPr sz="2400"/>
          </a:p>
        </p:txBody>
      </p:sp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535775" y="1480150"/>
            <a:ext cx="8397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Tableaux qui se repetent a l’infini ( Squat, Bench, Deadlift, Overhead press, Squat…).</a:t>
            </a:r>
            <a:endParaRPr b="0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Controle du flow d’iteration.</a:t>
            </a:r>
            <a:endParaRPr b="0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Fonctions pausables.</a:t>
            </a:r>
            <a:endParaRPr b="0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11000" y="11038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2 approches pour parcourir un Tree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50117" t="0"/>
          <a:stretch/>
        </p:blipFill>
        <p:spPr>
          <a:xfrm>
            <a:off x="5661475" y="149675"/>
            <a:ext cx="2609377" cy="217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0" y="2571750"/>
            <a:ext cx="4572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Breadth First Search (BFS):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Parcours en largeur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Depth First Search (DFS): 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Parcours en profondeur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50092" r="0" t="0"/>
          <a:stretch/>
        </p:blipFill>
        <p:spPr>
          <a:xfrm>
            <a:off x="5661475" y="2630650"/>
            <a:ext cx="2610632" cy="217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0" y="0"/>
            <a:ext cx="4572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Cas d’usage: Parcourir un Tree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