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94" d="100"/>
          <a:sy n="294" d="100"/>
        </p:scale>
        <p:origin x="3648" y="6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1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8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0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311B-BC99-C549-880F-37C07D38A42A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3AC3-A60E-4449-8E0D-11EAB89D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47383" y="1167940"/>
            <a:ext cx="4408682" cy="12409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5" idx="6"/>
          </p:cNvCxnSpPr>
          <p:nvPr/>
        </p:nvCxnSpPr>
        <p:spPr>
          <a:xfrm>
            <a:off x="3547383" y="1788409"/>
            <a:ext cx="4408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5-Point Star 11"/>
          <p:cNvSpPr/>
          <p:nvPr/>
        </p:nvSpPr>
        <p:spPr>
          <a:xfrm>
            <a:off x="3547383" y="4642563"/>
            <a:ext cx="452547" cy="45257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80955" y="1788409"/>
            <a:ext cx="1970769" cy="3087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5" idx="4"/>
          </p:cNvCxnSpPr>
          <p:nvPr/>
        </p:nvCxnSpPr>
        <p:spPr>
          <a:xfrm>
            <a:off x="5751724" y="1167940"/>
            <a:ext cx="0" cy="12409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79750" y="1427717"/>
            <a:ext cx="27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07930" y="1336887"/>
            <a:ext cx="379555" cy="379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65896" y="1911432"/>
            <a:ext cx="3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11619749">
            <a:off x="5107788" y="1487777"/>
            <a:ext cx="809476" cy="818790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French</dc:creator>
  <cp:lastModifiedBy>David French</cp:lastModifiedBy>
  <cp:revision>3</cp:revision>
  <dcterms:created xsi:type="dcterms:W3CDTF">2016-01-13T00:58:53Z</dcterms:created>
  <dcterms:modified xsi:type="dcterms:W3CDTF">2016-01-13T01:25:42Z</dcterms:modified>
</cp:coreProperties>
</file>