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0" d="100"/>
          <a:sy n="320" d="100"/>
        </p:scale>
        <p:origin x="7008" y="2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8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311B-BC99-C549-880F-37C07D38A42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47383" y="1167940"/>
            <a:ext cx="4408682" cy="12409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5" idx="6"/>
          </p:cNvCxnSpPr>
          <p:nvPr/>
        </p:nvCxnSpPr>
        <p:spPr>
          <a:xfrm>
            <a:off x="3547383" y="1788409"/>
            <a:ext cx="4408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3547383" y="4642563"/>
            <a:ext cx="452547" cy="45257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80955" y="1788409"/>
            <a:ext cx="1970769" cy="3087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5" idx="4"/>
          </p:cNvCxnSpPr>
          <p:nvPr/>
        </p:nvCxnSpPr>
        <p:spPr>
          <a:xfrm>
            <a:off x="5751724" y="1167940"/>
            <a:ext cx="0" cy="12409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9750" y="1427717"/>
            <a:ext cx="27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07930" y="1336887"/>
            <a:ext cx="379555" cy="379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5896" y="1911432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11619749">
            <a:off x="5107788" y="1487777"/>
            <a:ext cx="809476" cy="818790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GC891-Subaru-HST9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6" y="634037"/>
            <a:ext cx="3734181" cy="23911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999930" y="1131637"/>
            <a:ext cx="3342948" cy="1367732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3813" y="1783086"/>
            <a:ext cx="647911" cy="105853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20650" y="1499973"/>
            <a:ext cx="242239" cy="563701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3308" y="994482"/>
            <a:ext cx="279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2546" y="1444532"/>
            <a:ext cx="37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99008" y="2080096"/>
            <a:ext cx="301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α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11619749">
            <a:off x="5203971" y="1831167"/>
            <a:ext cx="514019" cy="494761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943221" y="2687911"/>
            <a:ext cx="293008" cy="2989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French</dc:creator>
  <cp:lastModifiedBy>David French</cp:lastModifiedBy>
  <cp:revision>5</cp:revision>
  <dcterms:created xsi:type="dcterms:W3CDTF">2016-01-13T00:58:53Z</dcterms:created>
  <dcterms:modified xsi:type="dcterms:W3CDTF">2016-08-04T20:57:05Z</dcterms:modified>
</cp:coreProperties>
</file>