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7" d="100"/>
          <a:sy n="117" d="100"/>
        </p:scale>
        <p:origin x="8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FD56-F5FE-524D-AB4D-773A08DF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7D651-BF06-4948-87FA-151BF73F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C69E2-C648-EB49-B5D1-54059472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FFAA-692E-804A-9D4D-5C9F5251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8060-72C1-464E-A411-39235DD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7BE3-8784-2843-AB07-DEAB7914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7394C-77DD-EF4C-BD59-989FCC1B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C4E5-B7D7-0748-A82B-8D530FE2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81AA-FC59-5E42-8F39-73AA3EEC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BC6F5-8007-CE41-B081-C6BFA2DD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9FA49-A2A4-5348-9EF7-42C024296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41B09-EBD2-D840-B2EA-EC051C42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D6348-0A39-EB42-8DBC-61F43FA8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4789-5E1E-8340-B277-320C58B3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5F3C-0219-B44B-B325-20623B3D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01AA-5BC1-1B45-964E-86D30BC8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F9D5-3DD6-D246-96B1-7E2652A09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7248-A718-6A4C-B951-3DC727BE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A781-AE0F-E74F-B1EA-1F6BCFEF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B067-A541-BC4C-AAFA-0B87D02A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2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CB4C-A86F-754E-8ED5-F42CC915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C43B0-61A5-1141-95E1-0BBBBA55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0D15-D338-784E-A754-2ADCBEB8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75FA-C544-1640-91E6-FE317039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D9F1-737F-7443-B414-504C49E3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C73F-9E31-B148-837E-1C57C6FA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50BD-649C-074C-8376-42F1198F5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E76C2-23D7-8044-8790-4B25E25F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DDEDA-786B-334D-886D-3D34E17B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F18A-8890-5A4C-92A7-36B026D9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FD22-5A94-7E49-AD80-AAF90B35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2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CBC7-BD1E-4E4A-8216-35B31AEE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F2803-3BF3-8F41-97BC-1F12C89A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3EF0-DD76-FA4D-9114-F3A955091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BC41F-3C54-264B-BE8F-00F7E910B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C8520-AA74-EE4C-B880-0FA8739EA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F8550-0B80-F742-B981-0E4DC93D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98F76-D0F0-0F48-84F6-0E7560BE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9F4BD-02CC-1749-8DDC-D23AFC9A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F4D1-5CEB-3445-A57B-7EE6FFDD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6447C-57FE-5447-8681-E7441EC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D8B55-EB1C-064F-A76D-C0CB62A9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715EB-966C-A445-B7E9-0A9075A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B3DB0-6AFA-1B46-A43D-E519950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ADB26-2C8E-9D4A-8F5E-3A1B6B68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2DF24-4E72-AC48-870A-E8CF9F0A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C8EE-644E-5B4A-8E7E-532E5CBD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EFF6-5A83-9D4D-88DD-D0B120E0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EEE5C-E2DD-6B4C-9EBA-407DA5D9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B346C-E44E-454A-9763-A870967D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F2D04-78CF-FA41-BC6D-E04BEE20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3E1BC-DC5A-0E4F-ACE0-A99B1AB7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A0E1-58AB-784A-A6B6-C40DF311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792FC-C97D-F940-A068-A302E971F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31C9F-75AB-8B46-A88C-E50B0712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913D-3888-AE4C-9788-9CD83303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70B5C-8361-BA47-9F53-1D1CC710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8CC8-465A-C645-98CA-0D5EBE80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8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31C0F-71D2-AF48-ABCD-D7A46547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53A85-9D1C-F146-868D-F98F5B08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9187-6581-1D4A-A9AF-BCC28DE4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9B42-0E64-7B46-9978-4C9F2603C2D2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EA89-CD63-F840-B27E-AAA50BD3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B1E3-7FBB-FE4A-A136-1A59464C8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D336-EFB8-4145-95EC-D7F47A6B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235C59B-7F8E-8345-A620-12D15133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970"/>
          <a:stretch/>
        </p:blipFill>
        <p:spPr>
          <a:xfrm>
            <a:off x="7631036" y="2845334"/>
            <a:ext cx="3000454" cy="3658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A07B5-4678-614E-BD26-54B6DC24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37" y="236256"/>
            <a:ext cx="3457117" cy="256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B5CBC-CF2B-3B45-AD25-C47D91E15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91" r="9926"/>
          <a:stretch/>
        </p:blipFill>
        <p:spPr>
          <a:xfrm>
            <a:off x="372365" y="242720"/>
            <a:ext cx="3414671" cy="252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36AC-E683-B84A-894A-F13596F21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707" y="236256"/>
            <a:ext cx="3395505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C4DAB-B590-8446-A528-33750A9AD6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174" t="13282" r="2040" b="12842"/>
          <a:stretch/>
        </p:blipFill>
        <p:spPr>
          <a:xfrm>
            <a:off x="226450" y="2845333"/>
            <a:ext cx="3353057" cy="3689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96231B-A3D6-3640-AA5C-84F2697A9A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499"/>
          <a:stretch/>
        </p:blipFill>
        <p:spPr>
          <a:xfrm>
            <a:off x="4018737" y="2845380"/>
            <a:ext cx="2970103" cy="365713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1099D-1EEB-624F-BF6B-4F500A2FB596}"/>
              </a:ext>
            </a:extLst>
          </p:cNvPr>
          <p:cNvCxnSpPr>
            <a:cxnSpLocks/>
          </p:cNvCxnSpPr>
          <p:nvPr/>
        </p:nvCxnSpPr>
        <p:spPr>
          <a:xfrm flipV="1">
            <a:off x="10535633" y="1021549"/>
            <a:ext cx="1" cy="41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DD2026-DB9C-9D4B-9468-4D2E2581C961}"/>
              </a:ext>
            </a:extLst>
          </p:cNvPr>
          <p:cNvCxnSpPr>
            <a:cxnSpLocks/>
          </p:cNvCxnSpPr>
          <p:nvPr/>
        </p:nvCxnSpPr>
        <p:spPr>
          <a:xfrm>
            <a:off x="106326" y="2460036"/>
            <a:ext cx="110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D0D3C1-A272-8B46-B749-90BB60B0603F}"/>
              </a:ext>
            </a:extLst>
          </p:cNvPr>
          <p:cNvCxnSpPr>
            <a:cxnSpLocks/>
          </p:cNvCxnSpPr>
          <p:nvPr/>
        </p:nvCxnSpPr>
        <p:spPr>
          <a:xfrm>
            <a:off x="106326" y="294539"/>
            <a:ext cx="110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E632AF-BF18-D74F-AF54-3DB73B27DD60}"/>
              </a:ext>
            </a:extLst>
          </p:cNvPr>
          <p:cNvCxnSpPr>
            <a:cxnSpLocks/>
          </p:cNvCxnSpPr>
          <p:nvPr/>
        </p:nvCxnSpPr>
        <p:spPr>
          <a:xfrm>
            <a:off x="230151" y="2907711"/>
            <a:ext cx="110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392C23-D1F6-8C4D-A881-9BDF668E16D8}"/>
              </a:ext>
            </a:extLst>
          </p:cNvPr>
          <p:cNvCxnSpPr>
            <a:cxnSpLocks/>
          </p:cNvCxnSpPr>
          <p:nvPr/>
        </p:nvCxnSpPr>
        <p:spPr>
          <a:xfrm>
            <a:off x="285598" y="6174786"/>
            <a:ext cx="110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A5F57D-1F0D-AE4E-B428-AC850CB98DA1}"/>
              </a:ext>
            </a:extLst>
          </p:cNvPr>
          <p:cNvCxnSpPr>
            <a:cxnSpLocks/>
          </p:cNvCxnSpPr>
          <p:nvPr/>
        </p:nvCxnSpPr>
        <p:spPr>
          <a:xfrm flipV="1">
            <a:off x="9091272" y="2317653"/>
            <a:ext cx="1" cy="41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9ED3291-1F2E-0B4F-821A-D11C0A3A7D78}"/>
              </a:ext>
            </a:extLst>
          </p:cNvPr>
          <p:cNvSpPr/>
          <p:nvPr/>
        </p:nvSpPr>
        <p:spPr>
          <a:xfrm>
            <a:off x="368518" y="1021549"/>
            <a:ext cx="123192" cy="732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FBD26E-268B-A748-8F01-41297AF556A5}"/>
              </a:ext>
            </a:extLst>
          </p:cNvPr>
          <p:cNvSpPr/>
          <p:nvPr/>
        </p:nvSpPr>
        <p:spPr>
          <a:xfrm>
            <a:off x="3824286" y="935302"/>
            <a:ext cx="123192" cy="732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318615-EB1F-E24A-9BB1-0485ABAE76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874"/>
          <a:stretch/>
        </p:blipFill>
        <p:spPr>
          <a:xfrm>
            <a:off x="371181" y="291960"/>
            <a:ext cx="147205" cy="21654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3ED808-9348-614D-948E-44A2F69235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" r="95541" b="13245"/>
          <a:stretch/>
        </p:blipFill>
        <p:spPr>
          <a:xfrm>
            <a:off x="3796612" y="302654"/>
            <a:ext cx="151397" cy="2165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4A73CE-38DC-F748-BC66-07C9525696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" r="95541" b="13245"/>
          <a:stretch/>
        </p:blipFill>
        <p:spPr>
          <a:xfrm>
            <a:off x="369549" y="296970"/>
            <a:ext cx="151397" cy="21654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E4E3E4-BA3B-D345-9FA4-97390C368D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63" t="93518" r="33206" b="1096"/>
          <a:stretch/>
        </p:blipFill>
        <p:spPr>
          <a:xfrm>
            <a:off x="1885479" y="2633336"/>
            <a:ext cx="887372" cy="13788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FA68CF-F1A6-2646-AEEF-0FE79095D42B}"/>
              </a:ext>
            </a:extLst>
          </p:cNvPr>
          <p:cNvCxnSpPr>
            <a:cxnSpLocks/>
          </p:cNvCxnSpPr>
          <p:nvPr/>
        </p:nvCxnSpPr>
        <p:spPr>
          <a:xfrm>
            <a:off x="285598" y="2740966"/>
            <a:ext cx="110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73ADAC-5C43-7841-ADF8-5F14FA20A61E}"/>
              </a:ext>
            </a:extLst>
          </p:cNvPr>
          <p:cNvSpPr/>
          <p:nvPr/>
        </p:nvSpPr>
        <p:spPr>
          <a:xfrm>
            <a:off x="3110058" y="6078330"/>
            <a:ext cx="409020" cy="362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D0704D-FB8D-FA4B-B195-DA35D4E445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659" t="77577" r="2037" b="14566"/>
          <a:stretch/>
        </p:blipFill>
        <p:spPr>
          <a:xfrm>
            <a:off x="3159411" y="5748571"/>
            <a:ext cx="471973" cy="3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235C59B-7F8E-8345-A620-12D15133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970"/>
          <a:stretch/>
        </p:blipFill>
        <p:spPr>
          <a:xfrm>
            <a:off x="7631036" y="2845334"/>
            <a:ext cx="3000454" cy="3658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A07B5-4678-614E-BD26-54B6DC24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37" y="236256"/>
            <a:ext cx="3457117" cy="256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B5CBC-CF2B-3B45-AD25-C47D91E15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91" r="9926"/>
          <a:stretch/>
        </p:blipFill>
        <p:spPr>
          <a:xfrm>
            <a:off x="372365" y="242720"/>
            <a:ext cx="3414671" cy="252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36AC-E683-B84A-894A-F13596F21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707" y="236256"/>
            <a:ext cx="3395505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C4DAB-B590-8446-A528-33750A9AD6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174" t="13282" r="2040" b="12842"/>
          <a:stretch/>
        </p:blipFill>
        <p:spPr>
          <a:xfrm>
            <a:off x="226450" y="2845333"/>
            <a:ext cx="3353057" cy="3689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96231B-A3D6-3640-AA5C-84F2697A9A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499"/>
          <a:stretch/>
        </p:blipFill>
        <p:spPr>
          <a:xfrm>
            <a:off x="4018737" y="2845380"/>
            <a:ext cx="2970103" cy="36571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ED3291-1F2E-0B4F-821A-D11C0A3A7D78}"/>
              </a:ext>
            </a:extLst>
          </p:cNvPr>
          <p:cNvSpPr/>
          <p:nvPr/>
        </p:nvSpPr>
        <p:spPr>
          <a:xfrm>
            <a:off x="368518" y="1021549"/>
            <a:ext cx="123192" cy="732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FBD26E-268B-A748-8F01-41297AF556A5}"/>
              </a:ext>
            </a:extLst>
          </p:cNvPr>
          <p:cNvSpPr/>
          <p:nvPr/>
        </p:nvSpPr>
        <p:spPr>
          <a:xfrm>
            <a:off x="3824286" y="935302"/>
            <a:ext cx="123192" cy="732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318615-EB1F-E24A-9BB1-0485ABAE76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874"/>
          <a:stretch/>
        </p:blipFill>
        <p:spPr>
          <a:xfrm>
            <a:off x="371181" y="291960"/>
            <a:ext cx="147205" cy="21654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3ED808-9348-614D-948E-44A2F69235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" r="95541" b="13245"/>
          <a:stretch/>
        </p:blipFill>
        <p:spPr>
          <a:xfrm>
            <a:off x="3796612" y="302654"/>
            <a:ext cx="151397" cy="2165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4A73CE-38DC-F748-BC66-07C9525696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" r="95541" b="13245"/>
          <a:stretch/>
        </p:blipFill>
        <p:spPr>
          <a:xfrm>
            <a:off x="369549" y="296970"/>
            <a:ext cx="151397" cy="21654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E4E3E4-BA3B-D345-9FA4-97390C368D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63" t="93518" r="33206" b="1096"/>
          <a:stretch/>
        </p:blipFill>
        <p:spPr>
          <a:xfrm>
            <a:off x="1885479" y="2633336"/>
            <a:ext cx="887372" cy="1378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73ADAC-5C43-7841-ADF8-5F14FA20A61E}"/>
              </a:ext>
            </a:extLst>
          </p:cNvPr>
          <p:cNvSpPr/>
          <p:nvPr/>
        </p:nvSpPr>
        <p:spPr>
          <a:xfrm>
            <a:off x="3110058" y="6078330"/>
            <a:ext cx="409020" cy="362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D0704D-FB8D-FA4B-B195-DA35D4E445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659" t="77577" r="2037" b="14566"/>
          <a:stretch/>
        </p:blipFill>
        <p:spPr>
          <a:xfrm>
            <a:off x="3159411" y="5799371"/>
            <a:ext cx="471973" cy="3924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667994-65C7-C647-9891-3A38D7518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5" t="14919" r="51024" b="72139"/>
          <a:stretch/>
        </p:blipFill>
        <p:spPr>
          <a:xfrm>
            <a:off x="859588" y="315679"/>
            <a:ext cx="1596990" cy="4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0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235C59B-7F8E-8345-A620-12D15133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970"/>
          <a:stretch/>
        </p:blipFill>
        <p:spPr>
          <a:xfrm>
            <a:off x="3977536" y="2839691"/>
            <a:ext cx="3000454" cy="3658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A07B5-4678-614E-BD26-54B6DC24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37" y="236256"/>
            <a:ext cx="3457117" cy="256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B5CBC-CF2B-3B45-AD25-C47D91E15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91" r="9926"/>
          <a:stretch/>
        </p:blipFill>
        <p:spPr>
          <a:xfrm>
            <a:off x="372365" y="242720"/>
            <a:ext cx="3414671" cy="252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36AC-E683-B84A-894A-F13596F21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707" y="236256"/>
            <a:ext cx="3395505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C4DAB-B590-8446-A528-33750A9AD6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174" t="13282" r="2040" b="12842"/>
          <a:stretch/>
        </p:blipFill>
        <p:spPr>
          <a:xfrm>
            <a:off x="226450" y="2845333"/>
            <a:ext cx="3353057" cy="3689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96231B-A3D6-3640-AA5C-84F2697A9A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499"/>
          <a:stretch/>
        </p:blipFill>
        <p:spPr>
          <a:xfrm>
            <a:off x="7653739" y="2843791"/>
            <a:ext cx="2970103" cy="36571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ED3291-1F2E-0B4F-821A-D11C0A3A7D78}"/>
              </a:ext>
            </a:extLst>
          </p:cNvPr>
          <p:cNvSpPr/>
          <p:nvPr/>
        </p:nvSpPr>
        <p:spPr>
          <a:xfrm>
            <a:off x="368518" y="1021549"/>
            <a:ext cx="123192" cy="732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FBD26E-268B-A748-8F01-41297AF556A5}"/>
              </a:ext>
            </a:extLst>
          </p:cNvPr>
          <p:cNvSpPr/>
          <p:nvPr/>
        </p:nvSpPr>
        <p:spPr>
          <a:xfrm>
            <a:off x="3824286" y="935302"/>
            <a:ext cx="123192" cy="732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318615-EB1F-E24A-9BB1-0485ABAE76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874"/>
          <a:stretch/>
        </p:blipFill>
        <p:spPr>
          <a:xfrm>
            <a:off x="371181" y="291960"/>
            <a:ext cx="147205" cy="21654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3ED808-9348-614D-948E-44A2F69235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" r="95541" b="13245"/>
          <a:stretch/>
        </p:blipFill>
        <p:spPr>
          <a:xfrm>
            <a:off x="3796612" y="302654"/>
            <a:ext cx="151397" cy="2165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4A73CE-38DC-F748-BC66-07C9525696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" r="95541" b="13245"/>
          <a:stretch/>
        </p:blipFill>
        <p:spPr>
          <a:xfrm>
            <a:off x="369549" y="296970"/>
            <a:ext cx="151397" cy="21654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E4E3E4-BA3B-D345-9FA4-97390C368D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63" t="93518" r="33206" b="1096"/>
          <a:stretch/>
        </p:blipFill>
        <p:spPr>
          <a:xfrm>
            <a:off x="1885479" y="2633336"/>
            <a:ext cx="887372" cy="1378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73ADAC-5C43-7841-ADF8-5F14FA20A61E}"/>
              </a:ext>
            </a:extLst>
          </p:cNvPr>
          <p:cNvSpPr/>
          <p:nvPr/>
        </p:nvSpPr>
        <p:spPr>
          <a:xfrm>
            <a:off x="3110058" y="6078330"/>
            <a:ext cx="409020" cy="362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D0704D-FB8D-FA4B-B195-DA35D4E445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659" t="77577" r="2037" b="14566"/>
          <a:stretch/>
        </p:blipFill>
        <p:spPr>
          <a:xfrm>
            <a:off x="3159411" y="5799371"/>
            <a:ext cx="471973" cy="3924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667994-65C7-C647-9891-3A38D7518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5" t="14919" r="51024" b="72139"/>
          <a:stretch/>
        </p:blipFill>
        <p:spPr>
          <a:xfrm>
            <a:off x="859588" y="315679"/>
            <a:ext cx="1596990" cy="4447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00002B-D1BD-5E44-B454-15A2DE0CB89D}"/>
              </a:ext>
            </a:extLst>
          </p:cNvPr>
          <p:cNvCxnSpPr>
            <a:cxnSpLocks/>
          </p:cNvCxnSpPr>
          <p:nvPr/>
        </p:nvCxnSpPr>
        <p:spPr>
          <a:xfrm flipV="1">
            <a:off x="10535633" y="1021549"/>
            <a:ext cx="1" cy="41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6B1230-327B-C344-BDDC-61FD09991A6C}"/>
              </a:ext>
            </a:extLst>
          </p:cNvPr>
          <p:cNvCxnSpPr>
            <a:cxnSpLocks/>
          </p:cNvCxnSpPr>
          <p:nvPr/>
        </p:nvCxnSpPr>
        <p:spPr>
          <a:xfrm>
            <a:off x="230151" y="2907711"/>
            <a:ext cx="110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C8C0B-AA24-0649-AAF1-8DC7FF59C43B}"/>
              </a:ext>
            </a:extLst>
          </p:cNvPr>
          <p:cNvCxnSpPr>
            <a:cxnSpLocks/>
          </p:cNvCxnSpPr>
          <p:nvPr/>
        </p:nvCxnSpPr>
        <p:spPr>
          <a:xfrm>
            <a:off x="285598" y="6174786"/>
            <a:ext cx="110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323341-F95D-6D45-B8F3-724EE8DA6206}"/>
              </a:ext>
            </a:extLst>
          </p:cNvPr>
          <p:cNvCxnSpPr>
            <a:cxnSpLocks/>
          </p:cNvCxnSpPr>
          <p:nvPr/>
        </p:nvCxnSpPr>
        <p:spPr>
          <a:xfrm flipV="1">
            <a:off x="5705811" y="2220834"/>
            <a:ext cx="1" cy="41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235C59B-7F8E-8345-A620-12D151332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5970"/>
          <a:stretch/>
        </p:blipFill>
        <p:spPr>
          <a:xfrm>
            <a:off x="3977536" y="2842866"/>
            <a:ext cx="3000454" cy="3658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A07B5-4678-614E-BD26-54B6DC24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37" y="236256"/>
            <a:ext cx="3457117" cy="256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B5CBC-CF2B-3B45-AD25-C47D91E15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91" r="9926"/>
          <a:stretch/>
        </p:blipFill>
        <p:spPr>
          <a:xfrm>
            <a:off x="372365" y="242720"/>
            <a:ext cx="3414671" cy="2525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36AC-E683-B84A-894A-F13596F21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707" y="236256"/>
            <a:ext cx="3395505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C4DAB-B590-8446-A528-33750A9AD6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174" t="13282" r="2040" b="12842"/>
          <a:stretch/>
        </p:blipFill>
        <p:spPr>
          <a:xfrm>
            <a:off x="226450" y="2845333"/>
            <a:ext cx="3353057" cy="3689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96231B-A3D6-3640-AA5C-84F2697A9A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499"/>
          <a:stretch/>
        </p:blipFill>
        <p:spPr>
          <a:xfrm>
            <a:off x="7657630" y="2843791"/>
            <a:ext cx="2970103" cy="36571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ED3291-1F2E-0B4F-821A-D11C0A3A7D78}"/>
              </a:ext>
            </a:extLst>
          </p:cNvPr>
          <p:cNvSpPr/>
          <p:nvPr/>
        </p:nvSpPr>
        <p:spPr>
          <a:xfrm>
            <a:off x="368518" y="1021549"/>
            <a:ext cx="123192" cy="732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FBD26E-268B-A748-8F01-41297AF556A5}"/>
              </a:ext>
            </a:extLst>
          </p:cNvPr>
          <p:cNvSpPr/>
          <p:nvPr/>
        </p:nvSpPr>
        <p:spPr>
          <a:xfrm>
            <a:off x="3824286" y="935302"/>
            <a:ext cx="123192" cy="732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318615-EB1F-E24A-9BB1-0485ABAE76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874"/>
          <a:stretch/>
        </p:blipFill>
        <p:spPr>
          <a:xfrm>
            <a:off x="371181" y="291960"/>
            <a:ext cx="147205" cy="21654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3ED808-9348-614D-948E-44A2F69235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" r="95541" b="13245"/>
          <a:stretch/>
        </p:blipFill>
        <p:spPr>
          <a:xfrm>
            <a:off x="3796612" y="302654"/>
            <a:ext cx="151397" cy="21654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4A73CE-38DC-F748-BC66-07C9525696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75" r="95541" b="13245"/>
          <a:stretch/>
        </p:blipFill>
        <p:spPr>
          <a:xfrm>
            <a:off x="369549" y="296970"/>
            <a:ext cx="151397" cy="21654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E4E3E4-BA3B-D345-9FA4-97390C368D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63" t="93518" r="33206" b="1096"/>
          <a:stretch/>
        </p:blipFill>
        <p:spPr>
          <a:xfrm>
            <a:off x="1885479" y="2633336"/>
            <a:ext cx="887372" cy="1378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73ADAC-5C43-7841-ADF8-5F14FA20A61E}"/>
              </a:ext>
            </a:extLst>
          </p:cNvPr>
          <p:cNvSpPr/>
          <p:nvPr/>
        </p:nvSpPr>
        <p:spPr>
          <a:xfrm>
            <a:off x="3110058" y="6078330"/>
            <a:ext cx="409020" cy="362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D0704D-FB8D-FA4B-B195-DA35D4E445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659" t="77577" r="2037" b="14566"/>
          <a:stretch/>
        </p:blipFill>
        <p:spPr>
          <a:xfrm>
            <a:off x="3159411" y="5799371"/>
            <a:ext cx="471973" cy="3924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667994-65C7-C647-9891-3A38D7518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5" t="14919" r="51024" b="72139"/>
          <a:stretch/>
        </p:blipFill>
        <p:spPr>
          <a:xfrm>
            <a:off x="859588" y="315679"/>
            <a:ext cx="1596990" cy="4447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D90C24-CD3A-7845-AD9F-AE9EC291E722}"/>
              </a:ext>
            </a:extLst>
          </p:cNvPr>
          <p:cNvSpPr/>
          <p:nvPr/>
        </p:nvSpPr>
        <p:spPr>
          <a:xfrm>
            <a:off x="3157471" y="5770796"/>
            <a:ext cx="130898" cy="12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FRENCH</dc:creator>
  <cp:lastModifiedBy>DAVID FRENCH</cp:lastModifiedBy>
  <cp:revision>36</cp:revision>
  <dcterms:created xsi:type="dcterms:W3CDTF">2018-05-23T18:34:04Z</dcterms:created>
  <dcterms:modified xsi:type="dcterms:W3CDTF">2018-05-23T20:43:52Z</dcterms:modified>
</cp:coreProperties>
</file>