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67" d="100"/>
          <a:sy n="67" d="100"/>
        </p:scale>
        <p:origin x="3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7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235C59B-7F8E-8345-A620-12D15133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970"/>
          <a:stretch/>
        </p:blipFill>
        <p:spPr>
          <a:xfrm>
            <a:off x="4292458" y="5767688"/>
            <a:ext cx="1687755" cy="2057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A07B5-4678-614E-BD26-54B6DC24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09" y="4300082"/>
            <a:ext cx="1944628" cy="1440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B5CBC-CF2B-3B45-AD25-C47D91E15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91" r="9926"/>
          <a:stretch/>
        </p:blipFill>
        <p:spPr>
          <a:xfrm>
            <a:off x="339788" y="512767"/>
            <a:ext cx="2745539" cy="203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36AC-E683-B84A-894A-F13596F21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961" y="4300082"/>
            <a:ext cx="1909972" cy="1440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C4DAB-B590-8446-A528-33750A9AD6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174" t="11325" r="2040" b="12842"/>
          <a:stretch/>
        </p:blipFill>
        <p:spPr>
          <a:xfrm>
            <a:off x="3418311" y="385088"/>
            <a:ext cx="2875606" cy="3248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96231B-A3D6-3640-AA5C-84F2697A9A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499"/>
          <a:stretch/>
        </p:blipFill>
        <p:spPr>
          <a:xfrm>
            <a:off x="2260540" y="5767714"/>
            <a:ext cx="1670683" cy="20571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1099D-1EEB-624F-BF6B-4F500A2FB596}"/>
              </a:ext>
            </a:extLst>
          </p:cNvPr>
          <p:cNvCxnSpPr>
            <a:cxnSpLocks/>
          </p:cNvCxnSpPr>
          <p:nvPr/>
        </p:nvCxnSpPr>
        <p:spPr>
          <a:xfrm flipV="1">
            <a:off x="5926294" y="4741809"/>
            <a:ext cx="1" cy="231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DD2026-DB9C-9D4B-9468-4D2E2581C961}"/>
              </a:ext>
            </a:extLst>
          </p:cNvPr>
          <p:cNvCxnSpPr>
            <a:cxnSpLocks/>
          </p:cNvCxnSpPr>
          <p:nvPr/>
        </p:nvCxnSpPr>
        <p:spPr>
          <a:xfrm>
            <a:off x="59809" y="5550958"/>
            <a:ext cx="623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D0D3C1-A272-8B46-B749-90BB60B0603F}"/>
              </a:ext>
            </a:extLst>
          </p:cNvPr>
          <p:cNvCxnSpPr>
            <a:cxnSpLocks/>
          </p:cNvCxnSpPr>
          <p:nvPr/>
        </p:nvCxnSpPr>
        <p:spPr>
          <a:xfrm>
            <a:off x="59809" y="4332866"/>
            <a:ext cx="623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E632AF-BF18-D74F-AF54-3DB73B27DD60}"/>
              </a:ext>
            </a:extLst>
          </p:cNvPr>
          <p:cNvCxnSpPr>
            <a:cxnSpLocks/>
          </p:cNvCxnSpPr>
          <p:nvPr/>
        </p:nvCxnSpPr>
        <p:spPr>
          <a:xfrm>
            <a:off x="129460" y="5802775"/>
            <a:ext cx="623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392C23-D1F6-8C4D-A881-9BDF668E16D8}"/>
              </a:ext>
            </a:extLst>
          </p:cNvPr>
          <p:cNvCxnSpPr>
            <a:cxnSpLocks/>
          </p:cNvCxnSpPr>
          <p:nvPr/>
        </p:nvCxnSpPr>
        <p:spPr>
          <a:xfrm>
            <a:off x="160649" y="7640505"/>
            <a:ext cx="623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A5F57D-1F0D-AE4E-B428-AC850CB98DA1}"/>
              </a:ext>
            </a:extLst>
          </p:cNvPr>
          <p:cNvCxnSpPr>
            <a:cxnSpLocks/>
          </p:cNvCxnSpPr>
          <p:nvPr/>
        </p:nvCxnSpPr>
        <p:spPr>
          <a:xfrm flipV="1">
            <a:off x="5113841" y="5470867"/>
            <a:ext cx="1" cy="231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8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235C59B-7F8E-8345-A620-12D15133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970"/>
          <a:stretch/>
        </p:blipFill>
        <p:spPr>
          <a:xfrm>
            <a:off x="4292458" y="5767688"/>
            <a:ext cx="1687755" cy="2057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A07B5-4678-614E-BD26-54B6DC24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09" y="4300082"/>
            <a:ext cx="1944628" cy="1440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B5CBC-CF2B-3B45-AD25-C47D91E15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91" r="9926"/>
          <a:stretch/>
        </p:blipFill>
        <p:spPr>
          <a:xfrm>
            <a:off x="209456" y="4303718"/>
            <a:ext cx="1920752" cy="1420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36AC-E683-B84A-894A-F13596F21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961" y="4300082"/>
            <a:ext cx="1909972" cy="1440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C4DAB-B590-8446-A528-33750A9AD6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174" t="11325" r="2040" b="12842"/>
          <a:stretch/>
        </p:blipFill>
        <p:spPr>
          <a:xfrm>
            <a:off x="127378" y="5712719"/>
            <a:ext cx="1886095" cy="21303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96231B-A3D6-3640-AA5C-84F2697A9A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499"/>
          <a:stretch/>
        </p:blipFill>
        <p:spPr>
          <a:xfrm>
            <a:off x="2260540" y="5767714"/>
            <a:ext cx="1670683" cy="20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FRENCH</dc:creator>
  <cp:lastModifiedBy>DAVID FRENCH</cp:lastModifiedBy>
  <cp:revision>17</cp:revision>
  <cp:lastPrinted>2018-05-23T19:45:49Z</cp:lastPrinted>
  <dcterms:created xsi:type="dcterms:W3CDTF">2018-05-23T18:34:04Z</dcterms:created>
  <dcterms:modified xsi:type="dcterms:W3CDTF">2018-05-23T19:50:38Z</dcterms:modified>
</cp:coreProperties>
</file>