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0" r:id="rId4"/>
    <p:sldId id="258" r:id="rId5"/>
    <p:sldId id="257" r:id="rId6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6" d="100"/>
          <a:sy n="106" d="100"/>
        </p:scale>
        <p:origin x="-161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31731-FFD2-B14F-B1D3-7D2899074530}" type="datetimeFigureOut">
              <a:rPr lang="fr-FR" smtClean="0"/>
              <a:t>09/01/17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6228C-ADD3-134F-8C96-504719978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010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31731-FFD2-B14F-B1D3-7D2899074530}" type="datetimeFigureOut">
              <a:rPr lang="fr-FR" smtClean="0"/>
              <a:t>09/01/17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6228C-ADD3-134F-8C96-504719978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240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31731-FFD2-B14F-B1D3-7D2899074530}" type="datetimeFigureOut">
              <a:rPr lang="fr-FR" smtClean="0"/>
              <a:t>09/01/17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6228C-ADD3-134F-8C96-504719978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18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31731-FFD2-B14F-B1D3-7D2899074530}" type="datetimeFigureOut">
              <a:rPr lang="fr-FR" smtClean="0"/>
              <a:t>09/01/17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6228C-ADD3-134F-8C96-504719978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407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31731-FFD2-B14F-B1D3-7D2899074530}" type="datetimeFigureOut">
              <a:rPr lang="fr-FR" smtClean="0"/>
              <a:t>09/01/17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6228C-ADD3-134F-8C96-504719978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774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31731-FFD2-B14F-B1D3-7D2899074530}" type="datetimeFigureOut">
              <a:rPr lang="fr-FR" smtClean="0"/>
              <a:t>09/01/17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6228C-ADD3-134F-8C96-504719978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736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31731-FFD2-B14F-B1D3-7D2899074530}" type="datetimeFigureOut">
              <a:rPr lang="fr-FR" smtClean="0"/>
              <a:t>09/01/17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6228C-ADD3-134F-8C96-504719978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375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31731-FFD2-B14F-B1D3-7D2899074530}" type="datetimeFigureOut">
              <a:rPr lang="fr-FR" smtClean="0"/>
              <a:t>09/01/17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6228C-ADD3-134F-8C96-504719978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931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31731-FFD2-B14F-B1D3-7D2899074530}" type="datetimeFigureOut">
              <a:rPr lang="fr-FR" smtClean="0"/>
              <a:t>09/01/17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6228C-ADD3-134F-8C96-504719978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652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31731-FFD2-B14F-B1D3-7D2899074530}" type="datetimeFigureOut">
              <a:rPr lang="fr-FR" smtClean="0"/>
              <a:t>09/01/17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6228C-ADD3-134F-8C96-504719978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352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31731-FFD2-B14F-B1D3-7D2899074530}" type="datetimeFigureOut">
              <a:rPr lang="fr-FR" smtClean="0"/>
              <a:t>09/01/17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6228C-ADD3-134F-8C96-504719978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503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231731-FFD2-B14F-B1D3-7D2899074530}" type="datetimeFigureOut">
              <a:rPr lang="fr-FR" smtClean="0"/>
              <a:t>09/01/17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06228C-ADD3-134F-8C96-504719978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023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r 6"/>
          <p:cNvGrpSpPr/>
          <p:nvPr/>
        </p:nvGrpSpPr>
        <p:grpSpPr>
          <a:xfrm>
            <a:off x="4347250" y="1255893"/>
            <a:ext cx="1906491" cy="2149563"/>
            <a:chOff x="5988558" y="752663"/>
            <a:chExt cx="1906491" cy="2149563"/>
          </a:xfrm>
        </p:grpSpPr>
        <p:sp>
          <p:nvSpPr>
            <p:cNvPr id="5" name="Demi-tour 4"/>
            <p:cNvSpPr/>
            <p:nvPr/>
          </p:nvSpPr>
          <p:spPr>
            <a:xfrm>
              <a:off x="6133938" y="1377890"/>
              <a:ext cx="1761111" cy="1377891"/>
            </a:xfrm>
            <a:prstGeom prst="uturnArrow">
              <a:avLst>
                <a:gd name="adj1" fmla="val 25000"/>
                <a:gd name="adj2" fmla="val 25000"/>
                <a:gd name="adj3" fmla="val 25000"/>
                <a:gd name="adj4" fmla="val 50000"/>
                <a:gd name="adj5" fmla="val 75000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 rot="974968">
              <a:off x="5988558" y="752663"/>
              <a:ext cx="1102192" cy="21495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Image 3" descr="baton.bmp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33" r="39278" b="23097"/>
          <a:stretch/>
        </p:blipFill>
        <p:spPr>
          <a:xfrm rot="1908642">
            <a:off x="4564514" y="1209359"/>
            <a:ext cx="2372109" cy="3955518"/>
          </a:xfrm>
          <a:prstGeom prst="rect">
            <a:avLst/>
          </a:prstGeom>
        </p:spPr>
      </p:pic>
      <p:pic>
        <p:nvPicPr>
          <p:cNvPr id="9" name="Image 8" descr="baton.bmp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33" r="39278" b="23097"/>
          <a:stretch/>
        </p:blipFill>
        <p:spPr>
          <a:xfrm rot="19690079">
            <a:off x="968247" y="1538970"/>
            <a:ext cx="2372109" cy="3955518"/>
          </a:xfrm>
          <a:prstGeom prst="rect">
            <a:avLst/>
          </a:prstGeom>
        </p:spPr>
      </p:pic>
      <p:grpSp>
        <p:nvGrpSpPr>
          <p:cNvPr id="11" name="Grouper 10"/>
          <p:cNvGrpSpPr/>
          <p:nvPr/>
        </p:nvGrpSpPr>
        <p:grpSpPr>
          <a:xfrm>
            <a:off x="3328976" y="1644668"/>
            <a:ext cx="2430339" cy="1476925"/>
            <a:chOff x="1817668" y="2914723"/>
            <a:chExt cx="5909654" cy="3591316"/>
          </a:xfrm>
        </p:grpSpPr>
        <p:sp>
          <p:nvSpPr>
            <p:cNvPr id="12" name="Demi-tour 11"/>
            <p:cNvSpPr/>
            <p:nvPr/>
          </p:nvSpPr>
          <p:spPr>
            <a:xfrm flipH="1">
              <a:off x="1853608" y="2914723"/>
              <a:ext cx="5355215" cy="3420391"/>
            </a:xfrm>
            <a:prstGeom prst="uturnArrow">
              <a:avLst>
                <a:gd name="adj1" fmla="val 17645"/>
                <a:gd name="adj2" fmla="val 25000"/>
                <a:gd name="adj3" fmla="val 25000"/>
                <a:gd name="adj4" fmla="val 70195"/>
                <a:gd name="adj5" fmla="val 100000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325623" y="5403727"/>
              <a:ext cx="1090212" cy="1102312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riangle isocèle 13"/>
            <p:cNvSpPr/>
            <p:nvPr/>
          </p:nvSpPr>
          <p:spPr>
            <a:xfrm rot="10800000">
              <a:off x="5950885" y="5403726"/>
              <a:ext cx="1776437" cy="931386"/>
            </a:xfrm>
            <a:prstGeom prst="triangl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riangle isocèle 14"/>
            <p:cNvSpPr/>
            <p:nvPr/>
          </p:nvSpPr>
          <p:spPr>
            <a:xfrm rot="10800000">
              <a:off x="1817668" y="5463638"/>
              <a:ext cx="1776437" cy="931386"/>
            </a:xfrm>
            <a:prstGeom prst="triangl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73641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er 19"/>
          <p:cNvGrpSpPr/>
          <p:nvPr/>
        </p:nvGrpSpPr>
        <p:grpSpPr>
          <a:xfrm>
            <a:off x="1993900" y="570161"/>
            <a:ext cx="5143500" cy="5361183"/>
            <a:chOff x="1993900" y="570161"/>
            <a:chExt cx="5143500" cy="5361183"/>
          </a:xfrm>
        </p:grpSpPr>
        <p:pic>
          <p:nvPicPr>
            <p:cNvPr id="7" name="Image 6" descr="HoriTgts.bmp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8180"/>
            <a:stretch/>
          </p:blipFill>
          <p:spPr>
            <a:xfrm>
              <a:off x="1993900" y="3546570"/>
              <a:ext cx="5143500" cy="2384774"/>
            </a:xfrm>
            <a:prstGeom prst="rect">
              <a:avLst/>
            </a:prstGeom>
          </p:spPr>
        </p:pic>
        <p:grpSp>
          <p:nvGrpSpPr>
            <p:cNvPr id="11" name="Grouper 10"/>
            <p:cNvGrpSpPr/>
            <p:nvPr/>
          </p:nvGrpSpPr>
          <p:grpSpPr>
            <a:xfrm rot="19800000">
              <a:off x="3138852" y="570163"/>
              <a:ext cx="368046" cy="2827671"/>
              <a:chOff x="5834429" y="296180"/>
              <a:chExt cx="368046" cy="2827671"/>
            </a:xfrm>
          </p:grpSpPr>
          <p:sp>
            <p:nvSpPr>
              <p:cNvPr id="9" name="Rectangle à coins arrondis 8"/>
              <p:cNvSpPr/>
              <p:nvPr/>
            </p:nvSpPr>
            <p:spPr>
              <a:xfrm>
                <a:off x="5998809" y="296180"/>
                <a:ext cx="203666" cy="2815689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à coins arrondis 9"/>
              <p:cNvSpPr/>
              <p:nvPr/>
            </p:nvSpPr>
            <p:spPr>
              <a:xfrm>
                <a:off x="5834429" y="2480203"/>
                <a:ext cx="368046" cy="643648"/>
              </a:xfrm>
              <a:prstGeom prst="roundRect">
                <a:avLst/>
              </a:prstGeom>
              <a:solidFill>
                <a:srgbClr val="BFBFBF"/>
              </a:solidFill>
              <a:ln>
                <a:solidFill>
                  <a:srgbClr val="7F7F7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er 11"/>
            <p:cNvGrpSpPr/>
            <p:nvPr/>
          </p:nvGrpSpPr>
          <p:grpSpPr>
            <a:xfrm rot="1800000">
              <a:off x="6250396" y="570161"/>
              <a:ext cx="368046" cy="2827671"/>
              <a:chOff x="5834429" y="296180"/>
              <a:chExt cx="368046" cy="2827671"/>
            </a:xfrm>
          </p:grpSpPr>
          <p:sp>
            <p:nvSpPr>
              <p:cNvPr id="13" name="Rectangle à coins arrondis 12"/>
              <p:cNvSpPr/>
              <p:nvPr/>
            </p:nvSpPr>
            <p:spPr>
              <a:xfrm>
                <a:off x="5998809" y="296180"/>
                <a:ext cx="203666" cy="2815689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à coins arrondis 13"/>
              <p:cNvSpPr/>
              <p:nvPr/>
            </p:nvSpPr>
            <p:spPr>
              <a:xfrm>
                <a:off x="5834429" y="2480203"/>
                <a:ext cx="368046" cy="643648"/>
              </a:xfrm>
              <a:prstGeom prst="roundRect">
                <a:avLst/>
              </a:prstGeom>
              <a:solidFill>
                <a:srgbClr val="BFBFBF"/>
              </a:solidFill>
              <a:ln>
                <a:solidFill>
                  <a:srgbClr val="7F7F7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er 14"/>
            <p:cNvGrpSpPr/>
            <p:nvPr/>
          </p:nvGrpSpPr>
          <p:grpSpPr>
            <a:xfrm>
              <a:off x="3954188" y="1806530"/>
              <a:ext cx="1809004" cy="1099338"/>
              <a:chOff x="1817668" y="2914723"/>
              <a:chExt cx="5909654" cy="3591316"/>
            </a:xfrm>
          </p:grpSpPr>
          <p:sp>
            <p:nvSpPr>
              <p:cNvPr id="16" name="Demi-tour 15"/>
              <p:cNvSpPr/>
              <p:nvPr/>
            </p:nvSpPr>
            <p:spPr>
              <a:xfrm flipH="1">
                <a:off x="1853608" y="2914723"/>
                <a:ext cx="5355215" cy="3420391"/>
              </a:xfrm>
              <a:prstGeom prst="uturnArrow">
                <a:avLst>
                  <a:gd name="adj1" fmla="val 17645"/>
                  <a:gd name="adj2" fmla="val 25000"/>
                  <a:gd name="adj3" fmla="val 25000"/>
                  <a:gd name="adj4" fmla="val 70195"/>
                  <a:gd name="adj5" fmla="val 100000"/>
                </a:avLst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6325623" y="5403727"/>
                <a:ext cx="1090212" cy="1102312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Triangle isocèle 17"/>
              <p:cNvSpPr/>
              <p:nvPr/>
            </p:nvSpPr>
            <p:spPr>
              <a:xfrm rot="10800000">
                <a:off x="5950885" y="5403726"/>
                <a:ext cx="1776437" cy="931386"/>
              </a:xfrm>
              <a:prstGeom prst="triangl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Triangle isocèle 18"/>
              <p:cNvSpPr/>
              <p:nvPr/>
            </p:nvSpPr>
            <p:spPr>
              <a:xfrm rot="10800000">
                <a:off x="1817668" y="5463638"/>
                <a:ext cx="1776437" cy="931386"/>
              </a:xfrm>
              <a:prstGeom prst="triangl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38213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2300" y="774700"/>
            <a:ext cx="5346700" cy="529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627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200" y="952500"/>
            <a:ext cx="7708900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666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r 6"/>
          <p:cNvGrpSpPr/>
          <p:nvPr/>
        </p:nvGrpSpPr>
        <p:grpSpPr>
          <a:xfrm>
            <a:off x="1817668" y="2914723"/>
            <a:ext cx="5909654" cy="3591316"/>
            <a:chOff x="1817668" y="2914723"/>
            <a:chExt cx="5909654" cy="3591316"/>
          </a:xfrm>
        </p:grpSpPr>
        <p:sp>
          <p:nvSpPr>
            <p:cNvPr id="3" name="Demi-tour 2"/>
            <p:cNvSpPr/>
            <p:nvPr/>
          </p:nvSpPr>
          <p:spPr>
            <a:xfrm flipH="1">
              <a:off x="1853608" y="2914723"/>
              <a:ext cx="5355215" cy="3420391"/>
            </a:xfrm>
            <a:prstGeom prst="uturnArrow">
              <a:avLst>
                <a:gd name="adj1" fmla="val 17645"/>
                <a:gd name="adj2" fmla="val 25000"/>
                <a:gd name="adj3" fmla="val 25000"/>
                <a:gd name="adj4" fmla="val 70195"/>
                <a:gd name="adj5" fmla="val 100000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6325623" y="5403727"/>
              <a:ext cx="1090212" cy="1102312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riangle isocèle 4"/>
            <p:cNvSpPr/>
            <p:nvPr/>
          </p:nvSpPr>
          <p:spPr>
            <a:xfrm rot="10800000">
              <a:off x="5950885" y="5403726"/>
              <a:ext cx="1776437" cy="931386"/>
            </a:xfrm>
            <a:prstGeom prst="triangl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riangle isocèle 5"/>
            <p:cNvSpPr/>
            <p:nvPr/>
          </p:nvSpPr>
          <p:spPr>
            <a:xfrm rot="10800000">
              <a:off x="1817668" y="5463638"/>
              <a:ext cx="1776437" cy="931386"/>
            </a:xfrm>
            <a:prstGeom prst="triangl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3185634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</TotalTime>
  <Words>0</Words>
  <Application>Microsoft Macintosh PowerPoint</Application>
  <PresentationFormat>Présentation à l'écran (4:3)</PresentationFormat>
  <Paragraphs>0</Paragraphs>
  <Slides>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6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CNRS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Joe McIntyre</dc:creator>
  <cp:lastModifiedBy>Joe McIntyre</cp:lastModifiedBy>
  <cp:revision>7</cp:revision>
  <dcterms:created xsi:type="dcterms:W3CDTF">2017-01-09T12:04:16Z</dcterms:created>
  <dcterms:modified xsi:type="dcterms:W3CDTF">2017-01-09T16:27:27Z</dcterms:modified>
</cp:coreProperties>
</file>