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DFE40-2F7B-4BAA-A2E3-B909F413D793}" type="datetimeFigureOut">
              <a:rPr lang="fr-FR" smtClean="0"/>
              <a:t>05/11/2015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A3FD-9CD1-4FA6-9836-125361262E7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Bulletin valable : Exprimant OUI</a:t>
            </a:r>
            <a:r>
              <a:rPr lang="fr-FR" baseline="0" dirty="0" smtClean="0"/>
              <a:t> ou NON ou un des choix proposés</a:t>
            </a:r>
            <a:endParaRPr lang="fr-FR" dirty="0" smtClean="0"/>
          </a:p>
          <a:p>
            <a:r>
              <a:rPr lang="fr-FR" dirty="0" smtClean="0"/>
              <a:t>Bulletin blanc</a:t>
            </a:r>
            <a:r>
              <a:rPr lang="fr-FR" baseline="0" dirty="0" smtClean="0"/>
              <a:t> : </a:t>
            </a:r>
            <a:r>
              <a:rPr lang="fr-FR" dirty="0" smtClean="0"/>
              <a:t>ne comportant aucune mention OUI ou NON,</a:t>
            </a:r>
            <a:r>
              <a:rPr lang="fr-FR" baseline="0" dirty="0" smtClean="0"/>
              <a:t> ou n’exprimant aucun choix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9A3FD-9CD1-4FA6-9836-125361262E78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567-2164-4883-8AC3-00E01566A599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27C4-32DE-4F48-8E32-36EBF6DD18FE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BCF3-057F-42A0-BCD2-E992855992B3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8E8A-CB91-49FC-92C3-1D1AB2ED4ECD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FF8-1B52-4585-B353-FC6FFEA79FCF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064E-4261-425B-80E3-0115B5697F59}" type="datetime1">
              <a:rPr lang="fr-FR" smtClean="0"/>
              <a:t>05/11/2015</a:t>
            </a:fld>
            <a:endParaRPr lang="fr-FR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4644008" y="4437112"/>
            <a:ext cx="2088232" cy="1728192"/>
            <a:chOff x="395536" y="1988840"/>
            <a:chExt cx="2088232" cy="1728192"/>
          </a:xfrm>
        </p:grpSpPr>
        <p:sp>
          <p:nvSpPr>
            <p:cNvPr id="9" name="Triangle isocèle 8"/>
            <p:cNvSpPr/>
            <p:nvPr/>
          </p:nvSpPr>
          <p:spPr>
            <a:xfrm>
              <a:off x="395536" y="1988840"/>
              <a:ext cx="2088232" cy="79208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536" y="2780928"/>
              <a:ext cx="2088232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297E-B38A-49B0-8C54-DEE0DADCDD0C}" type="datetime1">
              <a:rPr lang="fr-FR" smtClean="0"/>
              <a:t>05/11/2015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E95D-58B7-48F1-88ED-10F5E4102792}" type="datetime1">
              <a:rPr lang="fr-FR" smtClean="0"/>
              <a:t>05/11/2015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F947-2443-4335-9492-AAD73A389FE7}" type="datetime1">
              <a:rPr lang="fr-FR" smtClean="0"/>
              <a:t>05/11/2015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9222-17DB-430B-B067-4CA21D023A57}" type="datetime1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CB12-0163-4AF3-A0EB-A360F652795A}" type="datetime1">
              <a:rPr lang="fr-FR" smtClean="0"/>
              <a:t>05/11/2015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5E83-82F3-4B7C-AA67-8FDA968CF464}" type="datetime1">
              <a:rPr lang="fr-FR" smtClean="0"/>
              <a:t>05/11/2015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9748-6C98-4F39-8DB0-A31646D388D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 d’emploi de l’élection des délégués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9748-6C98-4F39-8DB0-A31646D388DA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Un bulletin de vote est un dispositif employé pour enregistrer les choix procédés par les votants.</a:t>
            </a: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899592" y="2708920"/>
            <a:ext cx="2088232" cy="1728192"/>
            <a:chOff x="395536" y="1988840"/>
            <a:chExt cx="2088232" cy="1728192"/>
          </a:xfrm>
        </p:grpSpPr>
        <p:sp>
          <p:nvSpPr>
            <p:cNvPr id="10" name="Triangle isocèle 9"/>
            <p:cNvSpPr/>
            <p:nvPr/>
          </p:nvSpPr>
          <p:spPr>
            <a:xfrm>
              <a:off x="395536" y="1988840"/>
              <a:ext cx="2088232" cy="79208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536" y="2780928"/>
              <a:ext cx="2088232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4294967295"/>
          </p:nvPr>
        </p:nvSpPr>
        <p:spPr>
          <a:xfrm>
            <a:off x="3492000" y="6372000"/>
            <a:ext cx="2133600" cy="365125"/>
          </a:xfrm>
        </p:spPr>
        <p:txBody>
          <a:bodyPr/>
          <a:lstStyle/>
          <a:p>
            <a:fld id="{9D4C9748-6C98-4F39-8DB0-A31646D388DA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Une urne est une boîte dans laquelle sont déposés des bulletins de vote. </a:t>
            </a:r>
          </a:p>
          <a:p>
            <a:endParaRPr lang="fr-FR" dirty="0"/>
          </a:p>
        </p:txBody>
      </p:sp>
      <p:pic>
        <p:nvPicPr>
          <p:cNvPr id="10" name="Espace réservé du contenu 4" descr="cube_ico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22020" y="2235549"/>
            <a:ext cx="3108960" cy="3255264"/>
          </a:xfr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4294967295"/>
          </p:nvPr>
        </p:nvSpPr>
        <p:spPr>
          <a:xfrm>
            <a:off x="3492000" y="6372000"/>
            <a:ext cx="2133600" cy="365125"/>
          </a:xfrm>
        </p:spPr>
        <p:txBody>
          <a:bodyPr/>
          <a:lstStyle/>
          <a:p>
            <a:fld id="{9D4C9748-6C98-4F39-8DB0-A31646D388DA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Office PowerPoint</Application>
  <PresentationFormat>Affichage à l'écran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Mode d’emploi de l’élection des délégués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d’emploi de l’élection des délégués</dc:title>
  <dc:creator>Romain Scohy</dc:creator>
  <cp:lastModifiedBy>Romain Scohy</cp:lastModifiedBy>
  <cp:revision>12</cp:revision>
  <dcterms:created xsi:type="dcterms:W3CDTF">2015-11-05T11:38:20Z</dcterms:created>
  <dcterms:modified xsi:type="dcterms:W3CDTF">2015-11-05T11:59:49Z</dcterms:modified>
</cp:coreProperties>
</file>