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490" r:id="rId3"/>
    <p:sldId id="340" r:id="rId4"/>
    <p:sldId id="346" r:id="rId5"/>
    <p:sldId id="491" r:id="rId6"/>
    <p:sldId id="438" r:id="rId7"/>
    <p:sldId id="493" r:id="rId8"/>
    <p:sldId id="499" r:id="rId9"/>
    <p:sldId id="495" r:id="rId10"/>
    <p:sldId id="484" r:id="rId11"/>
    <p:sldId id="498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649B3-5A51-4B0D-AD79-8341A7BB6399}" v="278" dt="2025-03-05T09:31:11.575"/>
    <p1510:client id="{850C94AB-94DB-476C-85EB-97F8853C6C6A}" v="25" dt="2025-03-05T09:10:43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92" autoAdjust="0"/>
  </p:normalViewPr>
  <p:slideViewPr>
    <p:cSldViewPr>
      <p:cViewPr varScale="1">
        <p:scale>
          <a:sx n="64" d="100"/>
          <a:sy n="64" d="100"/>
        </p:scale>
        <p:origin x="17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lanca" userId="81f49437-7f5c-423d-b456-7ebaf084be51" providerId="ADAL" clId="{361E0B56-7544-480E-A837-26080106B753}"/>
    <pc:docChg chg="undo redo custSel addSld delSld modSld sldOrd">
      <pc:chgData name="Andrea Calanca" userId="81f49437-7f5c-423d-b456-7ebaf084be51" providerId="ADAL" clId="{361E0B56-7544-480E-A837-26080106B753}" dt="2024-01-24T12:28:36.126" v="2908" actId="164"/>
      <pc:docMkLst>
        <pc:docMk/>
      </pc:docMkLst>
      <pc:sldChg chg="delSp modSp mod">
        <pc:chgData name="Andrea Calanca" userId="81f49437-7f5c-423d-b456-7ebaf084be51" providerId="ADAL" clId="{361E0B56-7544-480E-A837-26080106B753}" dt="2023-10-03T15:29:31.602" v="2135" actId="27636"/>
        <pc:sldMkLst>
          <pc:docMk/>
          <pc:sldMk cId="308785957" sldId="257"/>
        </pc:sldMkLst>
      </pc:sldChg>
      <pc:sldChg chg="modSp add del mod">
        <pc:chgData name="Andrea Calanca" userId="81f49437-7f5c-423d-b456-7ebaf084be51" providerId="ADAL" clId="{361E0B56-7544-480E-A837-26080106B753}" dt="2022-01-20T11:57:15.462" v="637" actId="47"/>
        <pc:sldMkLst>
          <pc:docMk/>
          <pc:sldMk cId="2391319792" sldId="339"/>
        </pc:sldMkLst>
      </pc:sldChg>
      <pc:sldChg chg="addSp delSp modSp mod">
        <pc:chgData name="Andrea Calanca" userId="81f49437-7f5c-423d-b456-7ebaf084be51" providerId="ADAL" clId="{361E0B56-7544-480E-A837-26080106B753}" dt="2021-12-06T13:36:32.321" v="142"/>
        <pc:sldMkLst>
          <pc:docMk/>
          <pc:sldMk cId="2179078261" sldId="340"/>
        </pc:sldMkLst>
      </pc:sldChg>
      <pc:sldChg chg="addSp modSp modAnim">
        <pc:chgData name="Andrea Calanca" userId="81f49437-7f5c-423d-b456-7ebaf084be51" providerId="ADAL" clId="{361E0B56-7544-480E-A837-26080106B753}" dt="2021-12-02T09:59:30.886" v="12" actId="1076"/>
        <pc:sldMkLst>
          <pc:docMk/>
          <pc:sldMk cId="2660838382" sldId="350"/>
        </pc:sldMkLst>
      </pc:sldChg>
      <pc:sldChg chg="ord">
        <pc:chgData name="Andrea Calanca" userId="81f49437-7f5c-423d-b456-7ebaf084be51" providerId="ADAL" clId="{361E0B56-7544-480E-A837-26080106B753}" dt="2023-10-05T09:11:15.511" v="2567"/>
        <pc:sldMkLst>
          <pc:docMk/>
          <pc:sldMk cId="636698101" sldId="354"/>
        </pc:sldMkLst>
      </pc:sldChg>
      <pc:sldChg chg="modSp mod ord">
        <pc:chgData name="Andrea Calanca" userId="81f49437-7f5c-423d-b456-7ebaf084be51" providerId="ADAL" clId="{361E0B56-7544-480E-A837-26080106B753}" dt="2023-10-03T15:00:50.428" v="1923"/>
        <pc:sldMkLst>
          <pc:docMk/>
          <pc:sldMk cId="3944704872" sldId="356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4200649131" sldId="370"/>
        </pc:sldMkLst>
      </pc:sldChg>
      <pc:sldChg chg="mod modShow">
        <pc:chgData name="Andrea Calanca" userId="81f49437-7f5c-423d-b456-7ebaf084be51" providerId="ADAL" clId="{361E0B56-7544-480E-A837-26080106B753}" dt="2024-01-10T16:42:43.592" v="2568" actId="729"/>
        <pc:sldMkLst>
          <pc:docMk/>
          <pc:sldMk cId="268123685" sldId="376"/>
        </pc:sldMkLst>
      </pc:sldChg>
      <pc:sldChg chg="addSp delSp modSp del mod modAnim">
        <pc:chgData name="Andrea Calanca" userId="81f49437-7f5c-423d-b456-7ebaf084be51" providerId="ADAL" clId="{361E0B56-7544-480E-A837-26080106B753}" dt="2022-12-13T10:30:21.274" v="825" actId="2696"/>
        <pc:sldMkLst>
          <pc:docMk/>
          <pc:sldMk cId="2946504337" sldId="378"/>
        </pc:sldMkLst>
      </pc:sldChg>
      <pc:sldChg chg="add del">
        <pc:chgData name="Andrea Calanca" userId="81f49437-7f5c-423d-b456-7ebaf084be51" providerId="ADAL" clId="{361E0B56-7544-480E-A837-26080106B753}" dt="2022-12-13T15:51:58.072" v="827" actId="2696"/>
        <pc:sldMkLst>
          <pc:docMk/>
          <pc:sldMk cId="3134317464" sldId="378"/>
        </pc:sldMkLst>
      </pc:sldChg>
      <pc:sldChg chg="modSp add mod">
        <pc:chgData name="Andrea Calanca" userId="81f49437-7f5c-423d-b456-7ebaf084be51" providerId="ADAL" clId="{361E0B56-7544-480E-A837-26080106B753}" dt="2023-01-17T13:32:05.073" v="1291" actId="14100"/>
        <pc:sldMkLst>
          <pc:docMk/>
          <pc:sldMk cId="3625615962" sldId="378"/>
        </pc:sldMkLst>
      </pc:sldChg>
      <pc:sldChg chg="addSp modSp add mod">
        <pc:chgData name="Andrea Calanca" userId="81f49437-7f5c-423d-b456-7ebaf084be51" providerId="ADAL" clId="{361E0B56-7544-480E-A837-26080106B753}" dt="2023-01-17T13:31:47.263" v="1290" actId="20577"/>
        <pc:sldMkLst>
          <pc:docMk/>
          <pc:sldMk cId="1414740813" sldId="379"/>
        </pc:sldMkLst>
      </pc:sldChg>
      <pc:sldChg chg="modSp del mod">
        <pc:chgData name="Andrea Calanca" userId="81f49437-7f5c-423d-b456-7ebaf084be51" providerId="ADAL" clId="{361E0B56-7544-480E-A837-26080106B753}" dt="2021-12-14T09:47:28.008" v="180" actId="2696"/>
        <pc:sldMkLst>
          <pc:docMk/>
          <pc:sldMk cId="1766822516" sldId="379"/>
        </pc:sldMkLst>
      </pc:sldChg>
      <pc:sldChg chg="addSp delSp modSp add mod modAnim">
        <pc:chgData name="Andrea Calanca" userId="81f49437-7f5c-423d-b456-7ebaf084be51" providerId="ADAL" clId="{361E0B56-7544-480E-A837-26080106B753}" dt="2024-01-24T12:28:36.126" v="2908" actId="164"/>
        <pc:sldMkLst>
          <pc:docMk/>
          <pc:sldMk cId="3139301539" sldId="380"/>
        </pc:sldMkLst>
      </pc:sldChg>
      <pc:sldChg chg="del">
        <pc:chgData name="Andrea Calanca" userId="81f49437-7f5c-423d-b456-7ebaf084be51" providerId="ADAL" clId="{361E0B56-7544-480E-A837-26080106B753}" dt="2021-12-14T09:47:08.404" v="178" actId="2696"/>
        <pc:sldMkLst>
          <pc:docMk/>
          <pc:sldMk cId="4073146631" sldId="380"/>
        </pc:sldMkLst>
      </pc:sldChg>
      <pc:sldChg chg="ord">
        <pc:chgData name="Andrea Calanca" userId="81f49437-7f5c-423d-b456-7ebaf084be51" providerId="ADAL" clId="{361E0B56-7544-480E-A837-26080106B753}" dt="2022-01-27T10:10:31.415" v="803"/>
        <pc:sldMkLst>
          <pc:docMk/>
          <pc:sldMk cId="2626424134" sldId="381"/>
        </pc:sldMkLst>
      </pc:sldChg>
      <pc:sldChg chg="addSp modSp">
        <pc:chgData name="Andrea Calanca" userId="81f49437-7f5c-423d-b456-7ebaf084be51" providerId="ADAL" clId="{361E0B56-7544-480E-A837-26080106B753}" dt="2021-12-02T10:03:37.616" v="21" actId="1076"/>
        <pc:sldMkLst>
          <pc:docMk/>
          <pc:sldMk cId="2690482441" sldId="383"/>
        </pc:sldMkLst>
      </pc:sldChg>
      <pc:sldChg chg="addSp modSp mod modAnim">
        <pc:chgData name="Andrea Calanca" userId="81f49437-7f5c-423d-b456-7ebaf084be51" providerId="ADAL" clId="{361E0B56-7544-480E-A837-26080106B753}" dt="2021-12-06T13:50:02.807" v="177"/>
        <pc:sldMkLst>
          <pc:docMk/>
          <pc:sldMk cId="1809386983" sldId="384"/>
        </pc:sldMkLst>
      </pc:sldChg>
      <pc:sldChg chg="addSp delSp modSp mod">
        <pc:chgData name="Andrea Calanca" userId="81f49437-7f5c-423d-b456-7ebaf084be51" providerId="ADAL" clId="{361E0B56-7544-480E-A837-26080106B753}" dt="2024-01-10T17:12:53.702" v="2905" actId="20577"/>
        <pc:sldMkLst>
          <pc:docMk/>
          <pc:sldMk cId="670695691" sldId="387"/>
        </pc:sldMkLst>
      </pc:sldChg>
      <pc:sldChg chg="del">
        <pc:chgData name="Andrea Calanca" userId="81f49437-7f5c-423d-b456-7ebaf084be51" providerId="ADAL" clId="{361E0B56-7544-480E-A837-26080106B753}" dt="2021-12-06T13:41:13.132" v="162" actId="2696"/>
        <pc:sldMkLst>
          <pc:docMk/>
          <pc:sldMk cId="1582691101" sldId="388"/>
        </pc:sldMkLst>
      </pc:sldChg>
      <pc:sldChg chg="add del">
        <pc:chgData name="Andrea Calanca" userId="81f49437-7f5c-423d-b456-7ebaf084be51" providerId="ADAL" clId="{361E0B56-7544-480E-A837-26080106B753}" dt="2022-01-20T11:57:15.462" v="637" actId="47"/>
        <pc:sldMkLst>
          <pc:docMk/>
          <pc:sldMk cId="3270902837" sldId="388"/>
        </pc:sldMkLst>
      </pc:sldChg>
      <pc:sldChg chg="add del">
        <pc:chgData name="Andrea Calanca" userId="81f49437-7f5c-423d-b456-7ebaf084be51" providerId="ADAL" clId="{361E0B56-7544-480E-A837-26080106B753}" dt="2022-01-20T11:57:15.462" v="637" actId="47"/>
        <pc:sldMkLst>
          <pc:docMk/>
          <pc:sldMk cId="1512179829" sldId="390"/>
        </pc:sldMkLst>
      </pc:sldChg>
      <pc:sldChg chg="del">
        <pc:chgData name="Andrea Calanca" userId="81f49437-7f5c-423d-b456-7ebaf084be51" providerId="ADAL" clId="{361E0B56-7544-480E-A837-26080106B753}" dt="2021-12-06T13:41:13.132" v="162" actId="2696"/>
        <pc:sldMkLst>
          <pc:docMk/>
          <pc:sldMk cId="2257630596" sldId="390"/>
        </pc:sldMkLst>
      </pc:sldChg>
      <pc:sldChg chg="add del">
        <pc:chgData name="Andrea Calanca" userId="81f49437-7f5c-423d-b456-7ebaf084be51" providerId="ADAL" clId="{361E0B56-7544-480E-A837-26080106B753}" dt="2022-01-20T11:57:15.462" v="637" actId="47"/>
        <pc:sldMkLst>
          <pc:docMk/>
          <pc:sldMk cId="1841861525" sldId="392"/>
        </pc:sldMkLst>
      </pc:sldChg>
      <pc:sldChg chg="del">
        <pc:chgData name="Andrea Calanca" userId="81f49437-7f5c-423d-b456-7ebaf084be51" providerId="ADAL" clId="{361E0B56-7544-480E-A837-26080106B753}" dt="2021-12-06T13:41:13.132" v="162" actId="2696"/>
        <pc:sldMkLst>
          <pc:docMk/>
          <pc:sldMk cId="2272941010" sldId="392"/>
        </pc:sldMkLst>
      </pc:sldChg>
      <pc:sldChg chg="add del">
        <pc:chgData name="Andrea Calanca" userId="81f49437-7f5c-423d-b456-7ebaf084be51" providerId="ADAL" clId="{361E0B56-7544-480E-A837-26080106B753}" dt="2022-01-20T11:57:15.462" v="637" actId="47"/>
        <pc:sldMkLst>
          <pc:docMk/>
          <pc:sldMk cId="2998828211" sldId="393"/>
        </pc:sldMkLst>
      </pc:sldChg>
      <pc:sldChg chg="del">
        <pc:chgData name="Andrea Calanca" userId="81f49437-7f5c-423d-b456-7ebaf084be51" providerId="ADAL" clId="{361E0B56-7544-480E-A837-26080106B753}" dt="2021-12-06T13:41:13.132" v="162" actId="2696"/>
        <pc:sldMkLst>
          <pc:docMk/>
          <pc:sldMk cId="4151999373" sldId="393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552406869" sldId="397"/>
        </pc:sldMkLst>
      </pc:sldChg>
      <pc:sldChg chg="add">
        <pc:chgData name="Andrea Calanca" userId="81f49437-7f5c-423d-b456-7ebaf084be51" providerId="ADAL" clId="{361E0B56-7544-480E-A837-26080106B753}" dt="2022-12-13T15:52:14.089" v="828"/>
        <pc:sldMkLst>
          <pc:docMk/>
          <pc:sldMk cId="940772411" sldId="398"/>
        </pc:sldMkLst>
      </pc:sldChg>
      <pc:sldChg chg="add del">
        <pc:chgData name="Andrea Calanca" userId="81f49437-7f5c-423d-b456-7ebaf084be51" providerId="ADAL" clId="{361E0B56-7544-480E-A837-26080106B753}" dt="2022-12-13T15:51:58.072" v="827" actId="2696"/>
        <pc:sldMkLst>
          <pc:docMk/>
          <pc:sldMk cId="1161563861" sldId="398"/>
        </pc:sldMkLst>
      </pc:sldChg>
      <pc:sldChg chg="modSp del mod">
        <pc:chgData name="Andrea Calanca" userId="81f49437-7f5c-423d-b456-7ebaf084be51" providerId="ADAL" clId="{361E0B56-7544-480E-A837-26080106B753}" dt="2022-12-13T10:30:21.274" v="825" actId="2696"/>
        <pc:sldMkLst>
          <pc:docMk/>
          <pc:sldMk cId="1712661379" sldId="398"/>
        </pc:sldMkLst>
      </pc:sldChg>
      <pc:sldChg chg="delSp modSp add mod modAnim">
        <pc:chgData name="Andrea Calanca" userId="81f49437-7f5c-423d-b456-7ebaf084be51" providerId="ADAL" clId="{361E0B56-7544-480E-A837-26080106B753}" dt="2023-01-17T13:38:42.620" v="1598" actId="113"/>
        <pc:sldMkLst>
          <pc:docMk/>
          <pc:sldMk cId="967640643" sldId="399"/>
        </pc:sldMkLst>
      </pc:sldChg>
      <pc:sldChg chg="add del">
        <pc:chgData name="Andrea Calanca" userId="81f49437-7f5c-423d-b456-7ebaf084be51" providerId="ADAL" clId="{361E0B56-7544-480E-A837-26080106B753}" dt="2022-12-13T15:51:58.072" v="827" actId="2696"/>
        <pc:sldMkLst>
          <pc:docMk/>
          <pc:sldMk cId="1098302227" sldId="399"/>
        </pc:sldMkLst>
      </pc:sldChg>
      <pc:sldChg chg="addSp delSp modSp del mod modAnim">
        <pc:chgData name="Andrea Calanca" userId="81f49437-7f5c-423d-b456-7ebaf084be51" providerId="ADAL" clId="{361E0B56-7544-480E-A837-26080106B753}" dt="2022-12-13T10:30:21.274" v="825" actId="2696"/>
        <pc:sldMkLst>
          <pc:docMk/>
          <pc:sldMk cId="2598068987" sldId="399"/>
        </pc:sldMkLst>
      </pc:sldChg>
      <pc:sldChg chg="del">
        <pc:chgData name="Andrea Calanca" userId="81f49437-7f5c-423d-b456-7ebaf084be51" providerId="ADAL" clId="{361E0B56-7544-480E-A837-26080106B753}" dt="2021-12-14T09:47:28.008" v="180" actId="2696"/>
        <pc:sldMkLst>
          <pc:docMk/>
          <pc:sldMk cId="2598068987" sldId="400"/>
        </pc:sldMkLst>
      </pc:sldChg>
      <pc:sldChg chg="addSp delSp modSp add mod modAnim">
        <pc:chgData name="Andrea Calanca" userId="81f49437-7f5c-423d-b456-7ebaf084be51" providerId="ADAL" clId="{361E0B56-7544-480E-A837-26080106B753}" dt="2023-01-10T14:01:59.248" v="926" actId="20577"/>
        <pc:sldMkLst>
          <pc:docMk/>
          <pc:sldMk cId="3828503831" sldId="400"/>
        </pc:sldMkLst>
      </pc:sldChg>
      <pc:sldChg chg="addSp delSp modSp add mod modClrScheme modAnim chgLayout">
        <pc:chgData name="Andrea Calanca" userId="81f49437-7f5c-423d-b456-7ebaf084be51" providerId="ADAL" clId="{361E0B56-7544-480E-A837-26080106B753}" dt="2023-01-17T13:38:59.235" v="1600" actId="113"/>
        <pc:sldMkLst>
          <pc:docMk/>
          <pc:sldMk cId="2274453327" sldId="401"/>
        </pc:sldMkLst>
      </pc:sldChg>
      <pc:sldChg chg="del">
        <pc:chgData name="Andrea Calanca" userId="81f49437-7f5c-423d-b456-7ebaf084be51" providerId="ADAL" clId="{361E0B56-7544-480E-A837-26080106B753}" dt="2021-12-14T09:47:28.008" v="180" actId="2696"/>
        <pc:sldMkLst>
          <pc:docMk/>
          <pc:sldMk cId="2598068987" sldId="401"/>
        </pc:sldMkLst>
      </pc:sldChg>
      <pc:sldChg chg="del">
        <pc:chgData name="Andrea Calanca" userId="81f49437-7f5c-423d-b456-7ebaf084be51" providerId="ADAL" clId="{361E0B56-7544-480E-A837-26080106B753}" dt="2021-12-14T09:47:08.404" v="178" actId="2696"/>
        <pc:sldMkLst>
          <pc:docMk/>
          <pc:sldMk cId="3736259503" sldId="402"/>
        </pc:sldMkLst>
      </pc:sldChg>
      <pc:sldChg chg="delSp modSp add mod modAnim">
        <pc:chgData name="Andrea Calanca" userId="81f49437-7f5c-423d-b456-7ebaf084be51" providerId="ADAL" clId="{361E0B56-7544-480E-A837-26080106B753}" dt="2024-01-10T16:57:31.793" v="2674" actId="478"/>
        <pc:sldMkLst>
          <pc:docMk/>
          <pc:sldMk cId="4178578591" sldId="402"/>
        </pc:sldMkLst>
      </pc:sldChg>
      <pc:sldChg chg="addSp modSp add mod">
        <pc:chgData name="Andrea Calanca" userId="81f49437-7f5c-423d-b456-7ebaf084be51" providerId="ADAL" clId="{361E0B56-7544-480E-A837-26080106B753}" dt="2023-01-17T13:26:56.118" v="1142" actId="1076"/>
        <pc:sldMkLst>
          <pc:docMk/>
          <pc:sldMk cId="926627368" sldId="403"/>
        </pc:sldMkLst>
      </pc:sldChg>
      <pc:sldChg chg="del">
        <pc:chgData name="Andrea Calanca" userId="81f49437-7f5c-423d-b456-7ebaf084be51" providerId="ADAL" clId="{361E0B56-7544-480E-A837-26080106B753}" dt="2021-12-14T09:47:08.404" v="178" actId="2696"/>
        <pc:sldMkLst>
          <pc:docMk/>
          <pc:sldMk cId="3736259503" sldId="403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186034004" sldId="406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193487345" sldId="407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72431792" sldId="410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050680901" sldId="411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2304738075" sldId="412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2568721610" sldId="413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458255215" sldId="415"/>
        </pc:sldMkLst>
      </pc:sldChg>
      <pc:sldChg chg="addSp delSp modSp mod">
        <pc:chgData name="Andrea Calanca" userId="81f49437-7f5c-423d-b456-7ebaf084be51" providerId="ADAL" clId="{361E0B56-7544-480E-A837-26080106B753}" dt="2023-01-17T13:50:21.890" v="1633" actId="1036"/>
        <pc:sldMkLst>
          <pc:docMk/>
          <pc:sldMk cId="3573425239" sldId="421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879590015" sldId="422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879590015" sldId="423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730738598" sldId="424"/>
        </pc:sldMkLst>
      </pc:sldChg>
      <pc:sldChg chg="del">
        <pc:chgData name="Andrea Calanca" userId="81f49437-7f5c-423d-b456-7ebaf084be51" providerId="ADAL" clId="{361E0B56-7544-480E-A837-26080106B753}" dt="2021-12-06T13:41:13.132" v="162" actId="2696"/>
        <pc:sldMkLst>
          <pc:docMk/>
          <pc:sldMk cId="3088452874" sldId="425"/>
        </pc:sldMkLst>
      </pc:sldChg>
      <pc:sldChg chg="add del">
        <pc:chgData name="Andrea Calanca" userId="81f49437-7f5c-423d-b456-7ebaf084be51" providerId="ADAL" clId="{361E0B56-7544-480E-A837-26080106B753}" dt="2022-01-20T11:57:15.462" v="637" actId="47"/>
        <pc:sldMkLst>
          <pc:docMk/>
          <pc:sldMk cId="3235155417" sldId="425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731129958" sldId="427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629018758" sldId="428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816868209" sldId="430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497248648" sldId="433"/>
        </pc:sldMkLst>
      </pc:sldChg>
      <pc:sldChg chg="modSp del mod">
        <pc:chgData name="Andrea Calanca" userId="81f49437-7f5c-423d-b456-7ebaf084be51" providerId="ADAL" clId="{361E0B56-7544-480E-A837-26080106B753}" dt="2022-01-20T11:57:15.462" v="637" actId="47"/>
        <pc:sldMkLst>
          <pc:docMk/>
          <pc:sldMk cId="1463810090" sldId="434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3872617538" sldId="435"/>
        </pc:sldMkLst>
      </pc:sldChg>
      <pc:sldChg chg="del">
        <pc:chgData name="Andrea Calanca" userId="81f49437-7f5c-423d-b456-7ebaf084be51" providerId="ADAL" clId="{361E0B56-7544-480E-A837-26080106B753}" dt="2022-01-20T11:57:15.462" v="637" actId="47"/>
        <pc:sldMkLst>
          <pc:docMk/>
          <pc:sldMk cId="2869948955" sldId="436"/>
        </pc:sldMkLst>
      </pc:sldChg>
      <pc:sldChg chg="modSp mod ord modShow">
        <pc:chgData name="Andrea Calanca" userId="81f49437-7f5c-423d-b456-7ebaf084be51" providerId="ADAL" clId="{361E0B56-7544-480E-A837-26080106B753}" dt="2023-10-03T15:01:49.465" v="1932" actId="20577"/>
        <pc:sldMkLst>
          <pc:docMk/>
          <pc:sldMk cId="2455055689" sldId="438"/>
        </pc:sldMkLst>
      </pc:sldChg>
      <pc:sldChg chg="modSp new del mod">
        <pc:chgData name="Andrea Calanca" userId="81f49437-7f5c-423d-b456-7ebaf084be51" providerId="ADAL" clId="{361E0B56-7544-480E-A837-26080106B753}" dt="2021-12-02T14:54:56.683" v="102" actId="47"/>
        <pc:sldMkLst>
          <pc:docMk/>
          <pc:sldMk cId="474614017" sldId="439"/>
        </pc:sldMkLst>
      </pc:sldChg>
      <pc:sldChg chg="addSp delSp modSp add">
        <pc:chgData name="Andrea Calanca" userId="81f49437-7f5c-423d-b456-7ebaf084be51" providerId="ADAL" clId="{361E0B56-7544-480E-A837-26080106B753}" dt="2022-01-24T15:35:25.297" v="726"/>
        <pc:sldMkLst>
          <pc:docMk/>
          <pc:sldMk cId="2681952263" sldId="440"/>
        </pc:sldMkLst>
      </pc:sldChg>
      <pc:sldChg chg="addSp modSp add mod">
        <pc:chgData name="Andrea Calanca" userId="81f49437-7f5c-423d-b456-7ebaf084be51" providerId="ADAL" clId="{361E0B56-7544-480E-A837-26080106B753}" dt="2022-01-19T17:29:45.768" v="628" actId="14100"/>
        <pc:sldMkLst>
          <pc:docMk/>
          <pc:sldMk cId="2625278645" sldId="447"/>
        </pc:sldMkLst>
      </pc:sldChg>
      <pc:sldChg chg="add del">
        <pc:chgData name="Andrea Calanca" userId="81f49437-7f5c-423d-b456-7ebaf084be51" providerId="ADAL" clId="{361E0B56-7544-480E-A837-26080106B753}" dt="2022-01-19T17:29:55.363" v="629" actId="47"/>
        <pc:sldMkLst>
          <pc:docMk/>
          <pc:sldMk cId="3930433002" sldId="448"/>
        </pc:sldMkLst>
      </pc:sldChg>
      <pc:sldChg chg="add del">
        <pc:chgData name="Andrea Calanca" userId="81f49437-7f5c-423d-b456-7ebaf084be51" providerId="ADAL" clId="{361E0B56-7544-480E-A837-26080106B753}" dt="2022-01-19T17:30:00.400" v="630" actId="47"/>
        <pc:sldMkLst>
          <pc:docMk/>
          <pc:sldMk cId="1639800097" sldId="449"/>
        </pc:sldMkLst>
      </pc:sldChg>
      <pc:sldChg chg="add del">
        <pc:chgData name="Andrea Calanca" userId="81f49437-7f5c-423d-b456-7ebaf084be51" providerId="ADAL" clId="{361E0B56-7544-480E-A837-26080106B753}" dt="2022-01-19T17:30:05.196" v="631" actId="47"/>
        <pc:sldMkLst>
          <pc:docMk/>
          <pc:sldMk cId="1473590346" sldId="450"/>
        </pc:sldMkLst>
      </pc:sldChg>
      <pc:sldChg chg="add del">
        <pc:chgData name="Andrea Calanca" userId="81f49437-7f5c-423d-b456-7ebaf084be51" providerId="ADAL" clId="{361E0B56-7544-480E-A837-26080106B753}" dt="2022-01-19T17:30:06.583" v="632" actId="47"/>
        <pc:sldMkLst>
          <pc:docMk/>
          <pc:sldMk cId="929645749" sldId="451"/>
        </pc:sldMkLst>
      </pc:sldChg>
      <pc:sldChg chg="add del">
        <pc:chgData name="Andrea Calanca" userId="81f49437-7f5c-423d-b456-7ebaf084be51" providerId="ADAL" clId="{361E0B56-7544-480E-A837-26080106B753}" dt="2022-01-19T17:30:07.658" v="633" actId="47"/>
        <pc:sldMkLst>
          <pc:docMk/>
          <pc:sldMk cId="3052708741" sldId="452"/>
        </pc:sldMkLst>
      </pc:sldChg>
      <pc:sldChg chg="add del">
        <pc:chgData name="Andrea Calanca" userId="81f49437-7f5c-423d-b456-7ebaf084be51" providerId="ADAL" clId="{361E0B56-7544-480E-A837-26080106B753}" dt="2022-01-19T17:30:13.849" v="635" actId="47"/>
        <pc:sldMkLst>
          <pc:docMk/>
          <pc:sldMk cId="3428740377" sldId="453"/>
        </pc:sldMkLst>
      </pc:sldChg>
      <pc:sldChg chg="add">
        <pc:chgData name="Andrea Calanca" userId="81f49437-7f5c-423d-b456-7ebaf084be51" providerId="ADAL" clId="{361E0B56-7544-480E-A837-26080106B753}" dt="2022-01-19T17:28:54.186" v="624"/>
        <pc:sldMkLst>
          <pc:docMk/>
          <pc:sldMk cId="1501363604" sldId="454"/>
        </pc:sldMkLst>
      </pc:sldChg>
      <pc:sldChg chg="add">
        <pc:chgData name="Andrea Calanca" userId="81f49437-7f5c-423d-b456-7ebaf084be51" providerId="ADAL" clId="{361E0B56-7544-480E-A837-26080106B753}" dt="2022-01-19T17:28:54.186" v="624"/>
        <pc:sldMkLst>
          <pc:docMk/>
          <pc:sldMk cId="2671272186" sldId="455"/>
        </pc:sldMkLst>
      </pc:sldChg>
      <pc:sldChg chg="add">
        <pc:chgData name="Andrea Calanca" userId="81f49437-7f5c-423d-b456-7ebaf084be51" providerId="ADAL" clId="{361E0B56-7544-480E-A837-26080106B753}" dt="2022-01-19T17:28:54.186" v="624"/>
        <pc:sldMkLst>
          <pc:docMk/>
          <pc:sldMk cId="1995830455" sldId="456"/>
        </pc:sldMkLst>
      </pc:sldChg>
      <pc:sldChg chg="add del">
        <pc:chgData name="Andrea Calanca" userId="81f49437-7f5c-423d-b456-7ebaf084be51" providerId="ADAL" clId="{361E0B56-7544-480E-A837-26080106B753}" dt="2022-01-19T17:30:36.840" v="636" actId="47"/>
        <pc:sldMkLst>
          <pc:docMk/>
          <pc:sldMk cId="2092626239" sldId="459"/>
        </pc:sldMkLst>
      </pc:sldChg>
      <pc:sldChg chg="add del">
        <pc:chgData name="Andrea Calanca" userId="81f49437-7f5c-423d-b456-7ebaf084be51" providerId="ADAL" clId="{361E0B56-7544-480E-A837-26080106B753}" dt="2022-01-19T17:30:09.291" v="634" actId="47"/>
        <pc:sldMkLst>
          <pc:docMk/>
          <pc:sldMk cId="2188508190" sldId="465"/>
        </pc:sldMkLst>
      </pc:sldChg>
      <pc:sldChg chg="addSp delSp modSp add mod ord">
        <pc:chgData name="Andrea Calanca" userId="81f49437-7f5c-423d-b456-7ebaf084be51" providerId="ADAL" clId="{361E0B56-7544-480E-A837-26080106B753}" dt="2024-01-10T17:07:55.231" v="2848" actId="1038"/>
        <pc:sldMkLst>
          <pc:docMk/>
          <pc:sldMk cId="1822168974" sldId="466"/>
        </pc:sldMkLst>
      </pc:sldChg>
      <pc:sldChg chg="modSp add mod ord">
        <pc:chgData name="Andrea Calanca" userId="81f49437-7f5c-423d-b456-7ebaf084be51" providerId="ADAL" clId="{361E0B56-7544-480E-A837-26080106B753}" dt="2024-01-10T17:02:13.167" v="2718"/>
        <pc:sldMkLst>
          <pc:docMk/>
          <pc:sldMk cId="2022306186" sldId="467"/>
        </pc:sldMkLst>
      </pc:sldChg>
      <pc:sldChg chg="add">
        <pc:chgData name="Andrea Calanca" userId="81f49437-7f5c-423d-b456-7ebaf084be51" providerId="ADAL" clId="{361E0B56-7544-480E-A837-26080106B753}" dt="2021-12-02T14:54:30.963" v="100"/>
        <pc:sldMkLst>
          <pc:docMk/>
          <pc:sldMk cId="2504006013" sldId="469"/>
        </pc:sldMkLst>
      </pc:sldChg>
      <pc:sldChg chg="add del">
        <pc:chgData name="Andrea Calanca" userId="81f49437-7f5c-423d-b456-7ebaf084be51" providerId="ADAL" clId="{361E0B56-7544-480E-A837-26080106B753}" dt="2021-12-02T14:54:54.136" v="101" actId="47"/>
        <pc:sldMkLst>
          <pc:docMk/>
          <pc:sldMk cId="1338487672" sldId="474"/>
        </pc:sldMkLst>
      </pc:sldChg>
      <pc:sldChg chg="modSp add del mod">
        <pc:chgData name="Andrea Calanca" userId="81f49437-7f5c-423d-b456-7ebaf084be51" providerId="ADAL" clId="{361E0B56-7544-480E-A837-26080106B753}" dt="2023-10-03T15:47:32.743" v="2394" actId="47"/>
        <pc:sldMkLst>
          <pc:docMk/>
          <pc:sldMk cId="1655191168" sldId="474"/>
        </pc:sldMkLst>
      </pc:sldChg>
      <pc:sldChg chg="add del">
        <pc:chgData name="Andrea Calanca" userId="81f49437-7f5c-423d-b456-7ebaf084be51" providerId="ADAL" clId="{361E0B56-7544-480E-A837-26080106B753}" dt="2021-12-02T14:59:31.245" v="132" actId="47"/>
        <pc:sldMkLst>
          <pc:docMk/>
          <pc:sldMk cId="3211481773" sldId="476"/>
        </pc:sldMkLst>
      </pc:sldChg>
      <pc:sldChg chg="add">
        <pc:chgData name="Andrea Calanca" userId="81f49437-7f5c-423d-b456-7ebaf084be51" providerId="ADAL" clId="{361E0B56-7544-480E-A837-26080106B753}" dt="2021-12-02T14:54:30.963" v="100"/>
        <pc:sldMkLst>
          <pc:docMk/>
          <pc:sldMk cId="97823426" sldId="480"/>
        </pc:sldMkLst>
      </pc:sldChg>
      <pc:sldChg chg="modSp add mod ord">
        <pc:chgData name="Andrea Calanca" userId="81f49437-7f5c-423d-b456-7ebaf084be51" providerId="ADAL" clId="{361E0B56-7544-480E-A837-26080106B753}" dt="2023-10-05T08:53:52.490" v="2442" actId="20577"/>
        <pc:sldMkLst>
          <pc:docMk/>
          <pc:sldMk cId="1938677473" sldId="484"/>
        </pc:sldMkLst>
      </pc:sldChg>
      <pc:sldChg chg="add">
        <pc:chgData name="Andrea Calanca" userId="81f49437-7f5c-423d-b456-7ebaf084be51" providerId="ADAL" clId="{361E0B56-7544-480E-A837-26080106B753}" dt="2021-12-02T14:54:30.963" v="100"/>
        <pc:sldMkLst>
          <pc:docMk/>
          <pc:sldMk cId="1355416383" sldId="488"/>
        </pc:sldMkLst>
      </pc:sldChg>
      <pc:sldChg chg="addSp delSp modSp new mod modAnim">
        <pc:chgData name="Andrea Calanca" userId="81f49437-7f5c-423d-b456-7ebaf084be51" providerId="ADAL" clId="{361E0B56-7544-480E-A837-26080106B753}" dt="2021-12-02T14:59:16.725" v="131"/>
        <pc:sldMkLst>
          <pc:docMk/>
          <pc:sldMk cId="457372658" sldId="489"/>
        </pc:sldMkLst>
      </pc:sldChg>
      <pc:sldChg chg="addSp delSp modSp new mod modAnim">
        <pc:chgData name="Andrea Calanca" userId="81f49437-7f5c-423d-b456-7ebaf084be51" providerId="ADAL" clId="{361E0B56-7544-480E-A837-26080106B753}" dt="2021-12-06T13:34:32.349" v="140" actId="1076"/>
        <pc:sldMkLst>
          <pc:docMk/>
          <pc:sldMk cId="1850136273" sldId="490"/>
        </pc:sldMkLst>
      </pc:sldChg>
      <pc:sldChg chg="addSp delSp modSp new mod modAnim">
        <pc:chgData name="Andrea Calanca" userId="81f49437-7f5c-423d-b456-7ebaf084be51" providerId="ADAL" clId="{361E0B56-7544-480E-A837-26080106B753}" dt="2021-12-06T13:39:07.750" v="160"/>
        <pc:sldMkLst>
          <pc:docMk/>
          <pc:sldMk cId="2937681091" sldId="491"/>
        </pc:sldMkLst>
      </pc:sldChg>
      <pc:sldChg chg="add mod modShow modNotesTx">
        <pc:chgData name="Andrea Calanca" userId="81f49437-7f5c-423d-b456-7ebaf084be51" providerId="ADAL" clId="{361E0B56-7544-480E-A837-26080106B753}" dt="2023-01-10T14:11:59.981" v="1070" actId="20577"/>
        <pc:sldMkLst>
          <pc:docMk/>
          <pc:sldMk cId="3745192621" sldId="492"/>
        </pc:sldMkLst>
      </pc:sldChg>
      <pc:sldChg chg="modSp new mod modAnim">
        <pc:chgData name="Andrea Calanca" userId="81f49437-7f5c-423d-b456-7ebaf084be51" providerId="ADAL" clId="{361E0B56-7544-480E-A837-26080106B753}" dt="2023-10-03T15:00:37.464" v="1921"/>
        <pc:sldMkLst>
          <pc:docMk/>
          <pc:sldMk cId="715239398" sldId="493"/>
        </pc:sldMkLst>
      </pc:sldChg>
      <pc:sldChg chg="modSp add del mod">
        <pc:chgData name="Andrea Calanca" userId="81f49437-7f5c-423d-b456-7ebaf084be51" providerId="ADAL" clId="{361E0B56-7544-480E-A837-26080106B753}" dt="2023-10-03T15:08:24.640" v="2091" actId="47"/>
        <pc:sldMkLst>
          <pc:docMk/>
          <pc:sldMk cId="1707740998" sldId="494"/>
        </pc:sldMkLst>
      </pc:sldChg>
      <pc:sldChg chg="modSp new mod">
        <pc:chgData name="Andrea Calanca" userId="81f49437-7f5c-423d-b456-7ebaf084be51" providerId="ADAL" clId="{361E0B56-7544-480E-A837-26080106B753}" dt="2023-10-03T15:08:45.535" v="2095" actId="27636"/>
        <pc:sldMkLst>
          <pc:docMk/>
          <pc:sldMk cId="1670705126" sldId="495"/>
        </pc:sldMkLst>
      </pc:sldChg>
      <pc:sldChg chg="delSp modSp add mod delAnim">
        <pc:chgData name="Andrea Calanca" userId="81f49437-7f5c-423d-b456-7ebaf084be51" providerId="ADAL" clId="{361E0B56-7544-480E-A837-26080106B753}" dt="2023-10-05T09:09:16.852" v="2565" actId="20577"/>
        <pc:sldMkLst>
          <pc:docMk/>
          <pc:sldMk cId="2569183456" sldId="496"/>
        </pc:sldMkLst>
      </pc:sldChg>
      <pc:sldChg chg="addSp delSp modSp new add del mod ord modAnim">
        <pc:chgData name="Andrea Calanca" userId="81f49437-7f5c-423d-b456-7ebaf084be51" providerId="ADAL" clId="{361E0B56-7544-480E-A837-26080106B753}" dt="2024-01-10T17:06:42.290" v="2828" actId="1036"/>
        <pc:sldMkLst>
          <pc:docMk/>
          <pc:sldMk cId="1946790861" sldId="497"/>
        </pc:sldMkLst>
      </pc:sldChg>
      <pc:sldChg chg="new del">
        <pc:chgData name="Andrea Calanca" userId="81f49437-7f5c-423d-b456-7ebaf084be51" providerId="ADAL" clId="{361E0B56-7544-480E-A837-26080106B753}" dt="2024-01-10T17:07:58.050" v="2849" actId="47"/>
        <pc:sldMkLst>
          <pc:docMk/>
          <pc:sldMk cId="2499333719" sldId="498"/>
        </pc:sldMkLst>
      </pc:sldChg>
    </pc:docChg>
  </pc:docChgLst>
  <pc:docChgLst>
    <pc:chgData name="Andrea Calanca" userId="81f49437-7f5c-423d-b456-7ebaf084be51" providerId="ADAL" clId="{850C94AB-94DB-476C-85EB-97F8853C6C6A}"/>
    <pc:docChg chg="undo custSel modSld">
      <pc:chgData name="Andrea Calanca" userId="81f49437-7f5c-423d-b456-7ebaf084be51" providerId="ADAL" clId="{850C94AB-94DB-476C-85EB-97F8853C6C6A}" dt="2025-03-05T09:10:43.591" v="342" actId="20577"/>
      <pc:docMkLst>
        <pc:docMk/>
      </pc:docMkLst>
      <pc:sldChg chg="modSp mod">
        <pc:chgData name="Andrea Calanca" userId="81f49437-7f5c-423d-b456-7ebaf084be51" providerId="ADAL" clId="{850C94AB-94DB-476C-85EB-97F8853C6C6A}" dt="2025-03-05T09:09:44.283" v="317" actId="115"/>
        <pc:sldMkLst>
          <pc:docMk/>
          <pc:sldMk cId="2455055689" sldId="438"/>
        </pc:sldMkLst>
        <pc:spChg chg="mod">
          <ac:chgData name="Andrea Calanca" userId="81f49437-7f5c-423d-b456-7ebaf084be51" providerId="ADAL" clId="{850C94AB-94DB-476C-85EB-97F8853C6C6A}" dt="2025-03-05T09:05:24.369" v="60" actId="20577"/>
          <ac:spMkLst>
            <pc:docMk/>
            <pc:sldMk cId="2455055689" sldId="438"/>
            <ac:spMk id="2" creationId="{00000000-0000-0000-0000-000000000000}"/>
          </ac:spMkLst>
        </pc:spChg>
        <pc:spChg chg="mod">
          <ac:chgData name="Andrea Calanca" userId="81f49437-7f5c-423d-b456-7ebaf084be51" providerId="ADAL" clId="{850C94AB-94DB-476C-85EB-97F8853C6C6A}" dt="2025-03-05T09:09:44.283" v="317" actId="115"/>
          <ac:spMkLst>
            <pc:docMk/>
            <pc:sldMk cId="2455055689" sldId="438"/>
            <ac:spMk id="3" creationId="{00000000-0000-0000-0000-000000000000}"/>
          </ac:spMkLst>
        </pc:spChg>
      </pc:sldChg>
      <pc:sldChg chg="modSp">
        <pc:chgData name="Andrea Calanca" userId="81f49437-7f5c-423d-b456-7ebaf084be51" providerId="ADAL" clId="{850C94AB-94DB-476C-85EB-97F8853C6C6A}" dt="2025-03-05T09:10:43.591" v="342" actId="20577"/>
        <pc:sldMkLst>
          <pc:docMk/>
          <pc:sldMk cId="715239398" sldId="493"/>
        </pc:sldMkLst>
        <pc:spChg chg="mod">
          <ac:chgData name="Andrea Calanca" userId="81f49437-7f5c-423d-b456-7ebaf084be51" providerId="ADAL" clId="{850C94AB-94DB-476C-85EB-97F8853C6C6A}" dt="2025-03-05T09:10:43.591" v="342" actId="20577"/>
          <ac:spMkLst>
            <pc:docMk/>
            <pc:sldMk cId="715239398" sldId="493"/>
            <ac:spMk id="3" creationId="{313E3D8B-8447-9511-EEE0-85F24AF39B9B}"/>
          </ac:spMkLst>
        </pc:spChg>
      </pc:sldChg>
    </pc:docChg>
  </pc:docChgLst>
  <pc:docChgLst>
    <pc:chgData name="Andrea Calanca" userId="81f49437-7f5c-423d-b456-7ebaf084be51" providerId="ADAL" clId="{341649B3-5A51-4B0D-AD79-8341A7BB6399}"/>
    <pc:docChg chg="undo custSel addSld modSld sldOrd">
      <pc:chgData name="Andrea Calanca" userId="81f49437-7f5c-423d-b456-7ebaf084be51" providerId="ADAL" clId="{341649B3-5A51-4B0D-AD79-8341A7BB6399}" dt="2025-03-05T09:40:08.751" v="782" actId="20577"/>
      <pc:docMkLst>
        <pc:docMk/>
      </pc:docMkLst>
      <pc:sldChg chg="modSp mod">
        <pc:chgData name="Andrea Calanca" userId="81f49437-7f5c-423d-b456-7ebaf084be51" providerId="ADAL" clId="{341649B3-5A51-4B0D-AD79-8341A7BB6399}" dt="2025-03-05T09:40:08.751" v="782" actId="20577"/>
        <pc:sldMkLst>
          <pc:docMk/>
          <pc:sldMk cId="308785957" sldId="257"/>
        </pc:sldMkLst>
        <pc:spChg chg="mod">
          <ac:chgData name="Andrea Calanca" userId="81f49437-7f5c-423d-b456-7ebaf084be51" providerId="ADAL" clId="{341649B3-5A51-4B0D-AD79-8341A7BB6399}" dt="2025-03-05T09:40:08.751" v="782" actId="20577"/>
          <ac:spMkLst>
            <pc:docMk/>
            <pc:sldMk cId="308785957" sldId="257"/>
            <ac:spMk id="2" creationId="{00000000-0000-0000-0000-000000000000}"/>
          </ac:spMkLst>
        </pc:spChg>
      </pc:sldChg>
      <pc:sldChg chg="modSp mod">
        <pc:chgData name="Andrea Calanca" userId="81f49437-7f5c-423d-b456-7ebaf084be51" providerId="ADAL" clId="{341649B3-5A51-4B0D-AD79-8341A7BB6399}" dt="2025-03-05T09:39:34.530" v="776" actId="400"/>
        <pc:sldMkLst>
          <pc:docMk/>
          <pc:sldMk cId="3944704872" sldId="356"/>
        </pc:sldMkLst>
        <pc:spChg chg="mod">
          <ac:chgData name="Andrea Calanca" userId="81f49437-7f5c-423d-b456-7ebaf084be51" providerId="ADAL" clId="{341649B3-5A51-4B0D-AD79-8341A7BB6399}" dt="2025-03-05T09:39:34.530" v="776" actId="400"/>
          <ac:spMkLst>
            <pc:docMk/>
            <pc:sldMk cId="3944704872" sldId="356"/>
            <ac:spMk id="3" creationId="{00000000-0000-0000-0000-000000000000}"/>
          </ac:spMkLst>
        </pc:spChg>
      </pc:sldChg>
      <pc:sldChg chg="mod modShow">
        <pc:chgData name="Andrea Calanca" userId="81f49437-7f5c-423d-b456-7ebaf084be51" providerId="ADAL" clId="{341649B3-5A51-4B0D-AD79-8341A7BB6399}" dt="2025-03-05T09:11:42.396" v="0" actId="729"/>
        <pc:sldMkLst>
          <pc:docMk/>
          <pc:sldMk cId="268123685" sldId="376"/>
        </pc:sldMkLst>
      </pc:sldChg>
      <pc:sldChg chg="modSp mod">
        <pc:chgData name="Andrea Calanca" userId="81f49437-7f5c-423d-b456-7ebaf084be51" providerId="ADAL" clId="{341649B3-5A51-4B0D-AD79-8341A7BB6399}" dt="2025-03-05T09:37:20.585" v="739" actId="27636"/>
        <pc:sldMkLst>
          <pc:docMk/>
          <pc:sldMk cId="2455055689" sldId="438"/>
        </pc:sldMkLst>
        <pc:spChg chg="mod">
          <ac:chgData name="Andrea Calanca" userId="81f49437-7f5c-423d-b456-7ebaf084be51" providerId="ADAL" clId="{341649B3-5A51-4B0D-AD79-8341A7BB6399}" dt="2025-03-05T09:37:20.585" v="739" actId="27636"/>
          <ac:spMkLst>
            <pc:docMk/>
            <pc:sldMk cId="2455055689" sldId="438"/>
            <ac:spMk id="3" creationId="{00000000-0000-0000-0000-000000000000}"/>
          </ac:spMkLst>
        </pc:spChg>
      </pc:sldChg>
      <pc:sldChg chg="addSp modSp mod">
        <pc:chgData name="Andrea Calanca" userId="81f49437-7f5c-423d-b456-7ebaf084be51" providerId="ADAL" clId="{341649B3-5A51-4B0D-AD79-8341A7BB6399}" dt="2025-03-05T09:17:48.122" v="104" actId="27636"/>
        <pc:sldMkLst>
          <pc:docMk/>
          <pc:sldMk cId="1938677473" sldId="484"/>
        </pc:sldMkLst>
        <pc:spChg chg="mod">
          <ac:chgData name="Andrea Calanca" userId="81f49437-7f5c-423d-b456-7ebaf084be51" providerId="ADAL" clId="{341649B3-5A51-4B0D-AD79-8341A7BB6399}" dt="2025-03-05T09:17:48.122" v="104" actId="27636"/>
          <ac:spMkLst>
            <pc:docMk/>
            <pc:sldMk cId="1938677473" sldId="484"/>
            <ac:spMk id="3" creationId="{322DA811-529C-4C3F-B884-D2FC15C0B27D}"/>
          </ac:spMkLst>
        </pc:spChg>
        <pc:graphicFrameChg chg="add mod">
          <ac:chgData name="Andrea Calanca" userId="81f49437-7f5c-423d-b456-7ebaf084be51" providerId="ADAL" clId="{341649B3-5A51-4B0D-AD79-8341A7BB6399}" dt="2025-03-05T09:16:35.766" v="82"/>
          <ac:graphicFrameMkLst>
            <pc:docMk/>
            <pc:sldMk cId="1938677473" sldId="484"/>
            <ac:graphicFrameMk id="7" creationId="{8ED92DF4-CABB-3371-6036-CCFD4E7E5FE6}"/>
          </ac:graphicFrameMkLst>
        </pc:graphicFrameChg>
      </pc:sldChg>
      <pc:sldChg chg="modSp mod modAnim">
        <pc:chgData name="Andrea Calanca" userId="81f49437-7f5c-423d-b456-7ebaf084be51" providerId="ADAL" clId="{341649B3-5A51-4B0D-AD79-8341A7BB6399}" dt="2025-03-05T09:31:11.600" v="681" actId="27636"/>
        <pc:sldMkLst>
          <pc:docMk/>
          <pc:sldMk cId="715239398" sldId="493"/>
        </pc:sldMkLst>
        <pc:spChg chg="mod">
          <ac:chgData name="Andrea Calanca" userId="81f49437-7f5c-423d-b456-7ebaf084be51" providerId="ADAL" clId="{341649B3-5A51-4B0D-AD79-8341A7BB6399}" dt="2025-03-05T09:31:11.600" v="681" actId="27636"/>
          <ac:spMkLst>
            <pc:docMk/>
            <pc:sldMk cId="715239398" sldId="493"/>
            <ac:spMk id="3" creationId="{313E3D8B-8447-9511-EEE0-85F24AF39B9B}"/>
          </ac:spMkLst>
        </pc:spChg>
      </pc:sldChg>
      <pc:sldChg chg="modSp new mod ord">
        <pc:chgData name="Andrea Calanca" userId="81f49437-7f5c-423d-b456-7ebaf084be51" providerId="ADAL" clId="{341649B3-5A51-4B0D-AD79-8341A7BB6399}" dt="2025-03-05T09:39:17.271" v="775" actId="115"/>
        <pc:sldMkLst>
          <pc:docMk/>
          <pc:sldMk cId="259668229" sldId="498"/>
        </pc:sldMkLst>
        <pc:spChg chg="mod">
          <ac:chgData name="Andrea Calanca" userId="81f49437-7f5c-423d-b456-7ebaf084be51" providerId="ADAL" clId="{341649B3-5A51-4B0D-AD79-8341A7BB6399}" dt="2025-03-05T09:21:14.359" v="230"/>
          <ac:spMkLst>
            <pc:docMk/>
            <pc:sldMk cId="259668229" sldId="498"/>
            <ac:spMk id="2" creationId="{735903E2-2809-0B45-B7DC-8D9B1E54BF57}"/>
          </ac:spMkLst>
        </pc:spChg>
        <pc:spChg chg="mod">
          <ac:chgData name="Andrea Calanca" userId="81f49437-7f5c-423d-b456-7ebaf084be51" providerId="ADAL" clId="{341649B3-5A51-4B0D-AD79-8341A7BB6399}" dt="2025-03-05T09:39:17.271" v="775" actId="115"/>
          <ac:spMkLst>
            <pc:docMk/>
            <pc:sldMk cId="259668229" sldId="498"/>
            <ac:spMk id="3" creationId="{16F890B8-F812-980A-B575-2CDA80FE116A}"/>
          </ac:spMkLst>
        </pc:spChg>
      </pc:sldChg>
      <pc:sldChg chg="modSp new mod">
        <pc:chgData name="Andrea Calanca" userId="81f49437-7f5c-423d-b456-7ebaf084be51" providerId="ADAL" clId="{341649B3-5A51-4B0D-AD79-8341A7BB6399}" dt="2025-03-05T09:37:46.019" v="773" actId="5793"/>
        <pc:sldMkLst>
          <pc:docMk/>
          <pc:sldMk cId="656970579" sldId="499"/>
        </pc:sldMkLst>
        <pc:spChg chg="mod">
          <ac:chgData name="Andrea Calanca" userId="81f49437-7f5c-423d-b456-7ebaf084be51" providerId="ADAL" clId="{341649B3-5A51-4B0D-AD79-8341A7BB6399}" dt="2025-03-05T09:37:46.019" v="773" actId="5793"/>
          <ac:spMkLst>
            <pc:docMk/>
            <pc:sldMk cId="656970579" sldId="499"/>
            <ac:spMk id="2" creationId="{B427312F-AF45-88DD-1B87-FD0E740094A7}"/>
          </ac:spMkLst>
        </pc:spChg>
        <pc:spChg chg="mod">
          <ac:chgData name="Andrea Calanca" userId="81f49437-7f5c-423d-b456-7ebaf084be51" providerId="ADAL" clId="{341649B3-5A51-4B0D-AD79-8341A7BB6399}" dt="2025-03-05T09:36:58.029" v="737" actId="27636"/>
          <ac:spMkLst>
            <pc:docMk/>
            <pc:sldMk cId="656970579" sldId="499"/>
            <ac:spMk id="3" creationId="{95327AC7-240F-009D-0DB4-717B47F6C3B4}"/>
          </ac:spMkLst>
        </pc:spChg>
      </pc:sldChg>
    </pc:docChg>
  </pc:docChgLst>
  <pc:docChgLst>
    <pc:chgData name="Andrea Calanca" userId="81f49437-7f5c-423d-b456-7ebaf084be51" providerId="ADAL" clId="{F10E927F-AFE5-4F4F-88AF-6F5B132B74C2}"/>
    <pc:docChg chg="delSld modSld">
      <pc:chgData name="Andrea Calanca" userId="81f49437-7f5c-423d-b456-7ebaf084be51" providerId="ADAL" clId="{F10E927F-AFE5-4F4F-88AF-6F5B132B74C2}" dt="2025-03-05T09:44:59.731" v="88" actId="20577"/>
      <pc:docMkLst>
        <pc:docMk/>
      </pc:docMkLst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60838382" sldId="350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636698101" sldId="354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944704872" sldId="35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8123685" sldId="37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832627816" sldId="377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625615962" sldId="378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414740813" sldId="379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139301539" sldId="380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26424134" sldId="381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90482441" sldId="383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809386983" sldId="384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479628419" sldId="385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967103579" sldId="38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670695691" sldId="387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861180940" sldId="395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079570549" sldId="39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940772411" sldId="398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967640643" sldId="399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828503831" sldId="400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274453327" sldId="401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4178578591" sldId="402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926627368" sldId="403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573425239" sldId="421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391627355" sldId="42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81952263" sldId="440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25278645" sldId="447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501363604" sldId="454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671272186" sldId="455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995830455" sldId="45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822168974" sldId="46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022306186" sldId="467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504006013" sldId="469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97823426" sldId="480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355416383" sldId="488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457372658" sldId="489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3745192621" sldId="492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2569183456" sldId="496"/>
        </pc:sldMkLst>
      </pc:sldChg>
      <pc:sldChg chg="del">
        <pc:chgData name="Andrea Calanca" userId="81f49437-7f5c-423d-b456-7ebaf084be51" providerId="ADAL" clId="{F10E927F-AFE5-4F4F-88AF-6F5B132B74C2}" dt="2025-03-05T09:42:23.911" v="0" actId="47"/>
        <pc:sldMkLst>
          <pc:docMk/>
          <pc:sldMk cId="1946790861" sldId="497"/>
        </pc:sldMkLst>
      </pc:sldChg>
      <pc:sldChg chg="modSp mod">
        <pc:chgData name="Andrea Calanca" userId="81f49437-7f5c-423d-b456-7ebaf084be51" providerId="ADAL" clId="{F10E927F-AFE5-4F4F-88AF-6F5B132B74C2}" dt="2025-03-05T09:44:59.731" v="88" actId="20577"/>
        <pc:sldMkLst>
          <pc:docMk/>
          <pc:sldMk cId="259668229" sldId="498"/>
        </pc:sldMkLst>
        <pc:spChg chg="mod">
          <ac:chgData name="Andrea Calanca" userId="81f49437-7f5c-423d-b456-7ebaf084be51" providerId="ADAL" clId="{F10E927F-AFE5-4F4F-88AF-6F5B132B74C2}" dt="2025-03-05T09:44:59.731" v="88" actId="20577"/>
          <ac:spMkLst>
            <pc:docMk/>
            <pc:sldMk cId="259668229" sldId="498"/>
            <ac:spMk id="3" creationId="{16F890B8-F812-980A-B575-2CDA80FE11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6" cy="511176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6" cy="511176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DE4643FB-267D-4911-AA4F-4BBE01AB6CC6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6" cy="511176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6" cy="511176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E5054E78-5CF3-4A4A-95D4-C79407B3DD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4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40" tIns="49519" rIns="99040" bIns="49519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40" tIns="49519" rIns="99040" bIns="49519" rtlCol="0"/>
          <a:lstStyle>
            <a:lvl1pPr algn="r">
              <a:defRPr sz="1300"/>
            </a:lvl1pPr>
          </a:lstStyle>
          <a:p>
            <a:fld id="{3807847E-2368-44A9-9E88-490C553FCCA7}" type="datetimeFigureOut">
              <a:rPr lang="en-GB" smtClean="0"/>
              <a:t>05/03/2025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19" rIns="99040" bIns="49519" rtlCol="0" anchor="ctr"/>
          <a:lstStyle/>
          <a:p>
            <a:endParaRPr lang="en-GB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0" tIns="49519" rIns="99040" bIns="49519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40" tIns="49519" rIns="99040" bIns="49519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40" tIns="49519" rIns="99040" bIns="49519" rtlCol="0" anchor="b"/>
          <a:lstStyle>
            <a:lvl1pPr algn="r">
              <a:defRPr sz="1300"/>
            </a:lvl1pPr>
          </a:lstStyle>
          <a:p>
            <a:fld id="{C9F0BEE8-DEB6-4F79-BDD2-AAA9C4D132B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7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this tutorial on compliant control …</a:t>
            </a:r>
          </a:p>
          <a:p>
            <a:r>
              <a:rPr lang="en-GB" dirty="0"/>
              <a:t>I am </a:t>
            </a:r>
            <a:r>
              <a:rPr lang="en-GB" dirty="0" err="1"/>
              <a:t>andrea</a:t>
            </a:r>
            <a:r>
              <a:rPr lang="en-GB" dirty="0"/>
              <a:t> </a:t>
            </a:r>
            <a:r>
              <a:rPr lang="en-GB" dirty="0" err="1"/>
              <a:t>calanca</a:t>
            </a:r>
            <a:r>
              <a:rPr lang="en-GB" dirty="0"/>
              <a:t> the</a:t>
            </a:r>
            <a:r>
              <a:rPr lang="en-GB" baseline="0" dirty="0"/>
              <a:t> tutorial organizer. Accordingly to the online schedule I will give the first presentation introducing </a:t>
            </a:r>
            <a:r>
              <a:rPr lang="en-GB" baseline="0" dirty="0" err="1"/>
              <a:t>estabilished</a:t>
            </a:r>
            <a:r>
              <a:rPr lang="en-GB" baseline="0" dirty="0"/>
              <a:t> concepts of compliant control. Then we will listen the words of … then both proposed recent advances in the area.  Then I will give a final presentation introducing a novel approach to control.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AC04B-3E3E-4C51-86BE-777F93893A75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4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92">
              <a:defRPr/>
            </a:pPr>
            <a:r>
              <a:rPr lang="en-GB" dirty="0"/>
              <a:t>But lets start</a:t>
            </a:r>
            <a:r>
              <a:rPr lang="en-GB" baseline="0" dirty="0"/>
              <a:t> by showing to you some examples of compliant …</a:t>
            </a:r>
            <a:endParaRPr lang="en-GB" dirty="0"/>
          </a:p>
          <a:p>
            <a:pPr defTabSz="990392">
              <a:defRPr/>
            </a:pPr>
            <a:endParaRPr lang="en-GB" dirty="0"/>
          </a:p>
          <a:p>
            <a:pPr defTabSz="990392">
              <a:defRPr/>
            </a:pPr>
            <a:r>
              <a:rPr lang="en-GB" dirty="0"/>
              <a:t>As for example well known rehabilitation robots or robots that are specifically designed to interact with the humans</a:t>
            </a:r>
          </a:p>
          <a:p>
            <a:endParaRPr lang="en-GB" u="none" dirty="0"/>
          </a:p>
          <a:p>
            <a:r>
              <a:rPr lang="en-GB" dirty="0"/>
              <a:t>The compliant behaviour of</a:t>
            </a:r>
            <a:r>
              <a:rPr lang="en-GB" baseline="0" dirty="0"/>
              <a:t> all these robots is due to both mechanics and control. In fact these robots uses elastic actuators which include a physical elastic element together with the motor.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0BEE8-DEB6-4F79-BDD2-AAA9C4D132B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8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 we know</a:t>
            </a:r>
            <a:r>
              <a:rPr lang="en-GB" baseline="0" dirty="0"/>
              <a:t> that there exist several examples of compliant robots which are based on stiff actuator like for example the …</a:t>
            </a:r>
          </a:p>
          <a:p>
            <a:endParaRPr lang="en-GB" baseline="0" dirty="0"/>
          </a:p>
          <a:p>
            <a:r>
              <a:rPr lang="en-GB" baseline="0" dirty="0"/>
              <a:t>In these case the soft behaviour is entirely due to control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0BEE8-DEB6-4F79-BDD2-AAA9C4D132B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4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92">
              <a:defRPr/>
            </a:pPr>
            <a:r>
              <a:rPr lang="en-GB" dirty="0"/>
              <a:t>In</a:t>
            </a:r>
            <a:r>
              <a:rPr lang="en-GB" baseline="0" dirty="0"/>
              <a:t> t</a:t>
            </a:r>
            <a:r>
              <a:rPr lang="en-GB" dirty="0"/>
              <a:t>his tutorial we aim at proposing a unified view of past and present literature</a:t>
            </a:r>
          </a:p>
          <a:p>
            <a:pPr defTabSz="990392">
              <a:defRPr/>
            </a:pPr>
            <a:r>
              <a:rPr lang="en-GB" dirty="0"/>
              <a:t>To describe</a:t>
            </a:r>
            <a:r>
              <a:rPr lang="en-GB" baseline="0" dirty="0"/>
              <a:t> and </a:t>
            </a:r>
            <a:r>
              <a:rPr lang="en-GB" dirty="0"/>
              <a:t>compare different</a:t>
            </a:r>
            <a:r>
              <a:rPr lang="en-GB" baseline="0" dirty="0"/>
              <a:t> approaches we decided to..</a:t>
            </a:r>
          </a:p>
          <a:p>
            <a:pPr defTabSz="990392">
              <a:defRPr/>
            </a:pPr>
            <a:endParaRPr lang="en-GB" baseline="0" dirty="0"/>
          </a:p>
          <a:p>
            <a:pPr defTabSz="990392">
              <a:defRPr/>
            </a:pPr>
            <a:r>
              <a:rPr lang="en-GB" baseline="0" dirty="0"/>
              <a:t>By this revision of literature we aim to propose a sort of handbook </a:t>
            </a:r>
          </a:p>
          <a:p>
            <a:pPr marL="185699" indent="-185699" defTabSz="990392">
              <a:buFontTx/>
              <a:buChar char="-"/>
              <a:defRPr/>
            </a:pPr>
            <a:r>
              <a:rPr lang="en-GB" dirty="0"/>
              <a:t>to guide engineers in their compliant actuator design</a:t>
            </a:r>
          </a:p>
          <a:p>
            <a:pPr marL="185699" indent="-185699" defTabSz="990392">
              <a:buFontTx/>
              <a:buChar char="-"/>
              <a:defRPr/>
            </a:pPr>
            <a:r>
              <a:rPr lang="en-GB" dirty="0"/>
              <a:t>to explain …</a:t>
            </a:r>
          </a:p>
          <a:p>
            <a:pPr marL="185699" indent="-185699" defTabSz="990392">
              <a:buFontTx/>
              <a:buChar char="-"/>
              <a:defRPr/>
            </a:pPr>
            <a:r>
              <a:rPr lang="en-GB" dirty="0"/>
              <a:t>and to provide …</a:t>
            </a:r>
          </a:p>
          <a:p>
            <a:pPr defTabSz="990392"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0BEE8-DEB6-4F79-BDD2-AAA9C4D132B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29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30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70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66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7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5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4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2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45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43549E-B3D1-4E80-893C-38639269916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71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bhiNNIxMNQ?feature=oembe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DrH-nhsXos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ium.org/" TargetMode="External"/><Relationship Id="rId2" Type="http://schemas.openxmlformats.org/officeDocument/2006/relationships/hyperlink" Target="https://www.youtube.com/watch?v=oBc_BHxw78s&amp;list=PLUMWjy5jgHK1NC52DXXrriwihVrYZKqj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heffield.ac.uk/controleducation/chaptermaths/sectionmathsalevel?authuser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848600" cy="2606129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Physical Human-Robot Interaction</a:t>
            </a:r>
            <a:br>
              <a:rPr lang="en-GB" sz="3600" b="1" dirty="0"/>
            </a:br>
            <a:endParaRPr lang="en-GB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948136"/>
          </a:xfrm>
        </p:spPr>
        <p:txBody>
          <a:bodyPr>
            <a:normAutofit/>
          </a:bodyPr>
          <a:lstStyle/>
          <a:p>
            <a:r>
              <a:rPr lang="en-GB" dirty="0"/>
              <a:t>Andrea Calanca</a:t>
            </a:r>
          </a:p>
          <a:p>
            <a:endParaRPr lang="en-GB" dirty="0"/>
          </a:p>
        </p:txBody>
      </p:sp>
      <p:pic>
        <p:nvPicPr>
          <p:cNvPr id="8" name="Picture 2" descr="http://profs.lettere.univr.it/progettoronca/images/univ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40521"/>
            <a:ext cx="1800200" cy="141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ndrea\Documents\WorkDocs\Sito Altair\_logo and templates\Good Logo\Altair_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30256"/>
            <a:ext cx="1763688" cy="103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9DA7B-A466-4678-94D3-59DF7578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Info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DA811-529C-4C3F-B884-D2FC15C0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94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Material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Slides, Notes, Papers and Chapters provided by the teacher.</a:t>
            </a:r>
          </a:p>
          <a:p>
            <a:endParaRPr lang="it-IT" dirty="0"/>
          </a:p>
          <a:p>
            <a:r>
              <a:rPr lang="it-IT" dirty="0" err="1"/>
              <a:t>Slotine</a:t>
            </a:r>
            <a:r>
              <a:rPr lang="it-IT" dirty="0"/>
              <a:t>, J.-J. E., &amp; Li, W. (1991). </a:t>
            </a:r>
            <a:r>
              <a:rPr lang="it-IT" i="1" dirty="0"/>
              <a:t>Applied </a:t>
            </a:r>
            <a:r>
              <a:rPr lang="it-IT" i="1" dirty="0" err="1"/>
              <a:t>Nonlinear</a:t>
            </a:r>
            <a:r>
              <a:rPr lang="it-IT" i="1" dirty="0"/>
              <a:t> Control</a:t>
            </a:r>
            <a:r>
              <a:rPr lang="it-IT" dirty="0"/>
              <a:t>. Prentice Hall. http://openurl.ingenta.com/content/xref?genre=article&amp;issn=0003-7028&amp;volume=62&amp;issue=7&amp;spage=174</a:t>
            </a:r>
          </a:p>
          <a:p>
            <a:endParaRPr lang="en-US" dirty="0"/>
          </a:p>
          <a:p>
            <a:r>
              <a:rPr lang="it-IT" dirty="0"/>
              <a:t>Brogliato, B., </a:t>
            </a:r>
            <a:r>
              <a:rPr lang="it-IT" dirty="0" err="1"/>
              <a:t>Maschke</a:t>
            </a:r>
            <a:r>
              <a:rPr lang="it-IT" dirty="0"/>
              <a:t>, B., Lozano, R., &amp; </a:t>
            </a:r>
            <a:r>
              <a:rPr lang="it-IT" dirty="0" err="1"/>
              <a:t>Egeland</a:t>
            </a:r>
            <a:r>
              <a:rPr lang="it-IT" dirty="0"/>
              <a:t>, O. (2007). </a:t>
            </a:r>
            <a:r>
              <a:rPr lang="it-IT" i="1" dirty="0"/>
              <a:t>Dissipative Systems Analysis and Control: Theory and Applications</a:t>
            </a:r>
            <a:r>
              <a:rPr lang="it-IT" dirty="0"/>
              <a:t>. Springer-</a:t>
            </a:r>
            <a:r>
              <a:rPr lang="it-IT" dirty="0" err="1"/>
              <a:t>Verlag</a:t>
            </a:r>
            <a:r>
              <a:rPr lang="it-IT" dirty="0"/>
              <a:t> London. https://doi.org/10.1007/978-1-84628-517-2</a:t>
            </a:r>
          </a:p>
          <a:p>
            <a:endParaRPr lang="en-US" dirty="0"/>
          </a:p>
          <a:p>
            <a:r>
              <a:rPr lang="en-US" u="sng" dirty="0"/>
              <a:t>Lessons hand notes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9F3640-917F-459A-A167-8C7DCA7E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fld id="{6524318A-2198-4DB5-BB93-E06899797F4A}" type="datetime1">
              <a:rPr lang="en-US" sz="900">
                <a:latin typeface="Arial"/>
              </a:rPr>
              <a:pPr defTabSz="685800">
                <a:defRPr/>
              </a:pPr>
              <a:t>3/5/2025</a:t>
            </a:fld>
            <a:endParaRPr lang="en-GB" sz="900">
              <a:latin typeface="Arial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275A4-84E4-4019-A63D-D37183FE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GB" sz="900">
                <a:latin typeface="Arial"/>
              </a:rPr>
              <a:t>Andrea Calanca - Altair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5BA46-233F-4AB6-B439-00D75DF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7B43549E-B3D1-4E80-893C-386392699161}" type="slidenum">
              <a:rPr lang="en-GB" sz="1050">
                <a:latin typeface="Arial"/>
              </a:rPr>
              <a:pPr defTabSz="685800">
                <a:defRPr/>
              </a:pPr>
              <a:t>10</a:t>
            </a:fld>
            <a:endParaRPr lang="en-GB" sz="105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67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5903E2-2809-0B45-B7DC-8D9B1E54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Info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F890B8-F812-980A-B575-2CDA80FE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Question and answer: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Receiving hours: after class or in the lab. </a:t>
            </a:r>
          </a:p>
          <a:p>
            <a:pPr marL="0" indent="0">
              <a:buNone/>
            </a:pPr>
            <a:r>
              <a:rPr lang="en-GB" dirty="0"/>
              <a:t>“During </a:t>
            </a:r>
            <a:r>
              <a:rPr lang="en-US" dirty="0"/>
              <a:t>the lesson” is the best option for asking</a:t>
            </a:r>
            <a:r>
              <a:rPr lang="en-GB" dirty="0"/>
              <a:t> questions!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Exam: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bit to be defined but the idea is: </a:t>
            </a:r>
            <a:br>
              <a:rPr lang="en-GB" dirty="0"/>
            </a:br>
            <a:r>
              <a:rPr lang="en-GB" dirty="0"/>
              <a:t>Homework </a:t>
            </a:r>
            <a:r>
              <a:rPr lang="it-IT" dirty="0" err="1"/>
              <a:t>assignments</a:t>
            </a:r>
            <a:r>
              <a:rPr lang="en-GB" dirty="0"/>
              <a:t> + Project with Oral Exam </a:t>
            </a:r>
          </a:p>
          <a:p>
            <a:pPr marL="0" indent="0">
              <a:buNone/>
            </a:pPr>
            <a:r>
              <a:rPr lang="en-GB" dirty="0"/>
              <a:t>(Maybe this year we skip homework </a:t>
            </a:r>
            <a:r>
              <a:rPr lang="it-IT" dirty="0" err="1"/>
              <a:t>assignments</a:t>
            </a:r>
            <a:r>
              <a:rPr lang="it-IT"/>
              <a:t>)</a:t>
            </a:r>
            <a:endParaRPr lang="en-GB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12FA5A-69C7-6BA8-1F54-9C869807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A4F072-DECE-9727-0789-399461F6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146577-D9D2-9E42-7A2E-A3A47314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629ED-2543-43AA-A73D-E7B0113E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pic>
        <p:nvPicPr>
          <p:cNvPr id="7" name="Elementi multimediali online 6" title="Impedance Control for Soft Robots">
            <a:hlinkClick r:id="" action="ppaction://media"/>
            <a:extLst>
              <a:ext uri="{FF2B5EF4-FFF2-40B4-BE49-F238E27FC236}">
                <a16:creationId xmlns:a16="http://schemas.microsoft.com/office/drawing/2014/main" id="{B68D8B5F-68E4-42CA-A19E-979DEF8AA6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714500"/>
            <a:ext cx="8229600" cy="464978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6F5C0A-054A-4746-BFB6-172D39A0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712E2A-7EB5-4C90-BDC8-A470B58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09C0CC-BE24-443A-BE12-8E85FA1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C07163-2B51-4056-BECA-90BD0EB94B4D}"/>
              </a:ext>
            </a:extLst>
          </p:cNvPr>
          <p:cNvSpPr txBox="1"/>
          <p:nvPr/>
        </p:nvSpPr>
        <p:spPr>
          <a:xfrm>
            <a:off x="3635896" y="6470380"/>
            <a:ext cx="568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https://www.youtube.com/watch?v=sbhiNNIxMNQ</a:t>
            </a:r>
          </a:p>
        </p:txBody>
      </p:sp>
    </p:spTree>
    <p:extLst>
      <p:ext uri="{BB962C8B-B14F-4D97-AF65-F5344CB8AC3E}">
        <p14:creationId xmlns:p14="http://schemas.microsoft.com/office/powerpoint/2010/main" val="18501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06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18/07/2014 </a:t>
            </a:r>
            <a:endParaRPr lang="en-GB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Andrea Calanca - Altair Lab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062" y="980728"/>
            <a:ext cx="984410" cy="16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 descr="http://spectrum.ieee.org/img/COMAN-136509002737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211345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12" descr="http://3278as3udzze1hdk0f2th5nf18c1.wpengine.netdna-cdn.com/wp-content/uploads/2010/01/PowerFoot-O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814" y="1043028"/>
            <a:ext cx="1583546" cy="134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robots.nu/assets/Robotnieuws/_resampled/croppedimage450450-Lopes-Leren-lopen-met-een-robo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87401"/>
            <a:ext cx="1423900" cy="18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sinapseinstitute.org/projects/neurorehabilitation/Figure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77" y="476672"/>
            <a:ext cx="1347307" cy="20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machinedesign.com/site-files/machinedesign.com/files/uploads/2013/09/4-AMPFoot-robotic-ankl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80928"/>
            <a:ext cx="830193" cy="18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ttp://media.smithsonianmag.com/images/631*473/SEP13_E02_Prosthetics_631x47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86733"/>
            <a:ext cx="2520280" cy="20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673224" y="1600200"/>
            <a:ext cx="4241957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Compliant robots</a:t>
            </a:r>
          </a:p>
        </p:txBody>
      </p:sp>
      <p:pic>
        <p:nvPicPr>
          <p:cNvPr id="24" name="Picture 4" descr="http://www.bionic-robotics.de/fileadmin/_migrated/pics/Foto_biorobarm_2_0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r="19059" b="6026"/>
          <a:stretch/>
        </p:blipFill>
        <p:spPr bwMode="auto">
          <a:xfrm flipH="1">
            <a:off x="4948300" y="4941168"/>
            <a:ext cx="1999964" cy="1502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hizook.com/files/users/3/Baxter_Robot_from_RethinkRobotics_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573" b="100000" l="9826" r="98507">
                        <a14:foregroundMark x1="45522" y1="12673" x2="60448" y2="1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67"/>
          <a:stretch/>
        </p:blipFill>
        <p:spPr bwMode="auto">
          <a:xfrm>
            <a:off x="2051720" y="4737364"/>
            <a:ext cx="2874373" cy="24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naturalmotioninitiative.com/sites/default/files/styles/auto/public/images/VSA-Cube-platform_0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74167" y1="82778" x2="74167" y2="82778"/>
                        <a14:foregroundMark x1="76875" y1="84167" x2="76875" y2="84167"/>
                        <a14:foregroundMark x1="74167" y1="83333" x2="82292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4502" r="16886" b="9251"/>
          <a:stretch/>
        </p:blipFill>
        <p:spPr bwMode="auto">
          <a:xfrm>
            <a:off x="7236296" y="4869160"/>
            <a:ext cx="1751504" cy="16773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90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Are elastic actuators the only way to get a soft behaviour?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18/07/2014 </a:t>
            </a:r>
            <a:endParaRPr lang="en-GB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Andrea Calanca - Altair Lab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050" name="Picture 2" descr="http://img.interempresas.net/fotos/24224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2441848" cy="3662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www.aslib.co.uk/content_images/fig/049036050200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49" y="2708920"/>
            <a:ext cx="1450107" cy="35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gizmag.com/gallery_lrg/hyq-reflexes-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02" y="3068960"/>
            <a:ext cx="3139430" cy="2352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170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CCF63F-F6CA-4F45-8262-C1CBD0F5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Elementi multimediali online 6" title="Cartesian Impedance Control wwith KUKA LWR">
            <a:hlinkClick r:id="" action="ppaction://media"/>
            <a:extLst>
              <a:ext uri="{FF2B5EF4-FFF2-40B4-BE49-F238E27FC236}">
                <a16:creationId xmlns:a16="http://schemas.microsoft.com/office/drawing/2014/main" id="{0E9689B3-3F76-485C-ACBD-30137300CAA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20800" y="1600200"/>
            <a:ext cx="6502400" cy="487680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17EFA0-644D-4869-9017-28737B15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1FBA4C-F44F-41E0-AE6C-E42ECB14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7A0A5-2EB3-46B5-AA2C-383EDFBB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6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dirty="0"/>
              <a:t>Genesis of the course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29208" y="1600200"/>
            <a:ext cx="8363272" cy="51411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read tons of papers from the ’70s to nowadays and we try to summarize them for you, focusing on practical aspects</a:t>
            </a:r>
          </a:p>
          <a:p>
            <a:pPr lvl="1"/>
            <a:r>
              <a:rPr lang="en-GB" dirty="0"/>
              <a:t>A huge literature, different backgrounds, nomenclature, and applications</a:t>
            </a:r>
          </a:p>
          <a:p>
            <a:r>
              <a:rPr lang="en-GB" dirty="0"/>
              <a:t>Intended audience: </a:t>
            </a:r>
            <a:r>
              <a:rPr lang="en-GB" u="sng" dirty="0"/>
              <a:t>engineers</a:t>
            </a:r>
            <a:r>
              <a:rPr lang="en-GB" dirty="0"/>
              <a:t> who want to design and control a robot</a:t>
            </a:r>
          </a:p>
          <a:p>
            <a:pPr lvl="1"/>
            <a:r>
              <a:rPr lang="en-GB" dirty="0"/>
              <a:t>This is not a fully theoretical course. We will explain principles and guidelines for designing and controlling your hardware </a:t>
            </a:r>
          </a:p>
          <a:p>
            <a:pPr lvl="1"/>
            <a:r>
              <a:rPr lang="en-GB" u="sng" dirty="0"/>
              <a:t>Control is hardware dependent!!</a:t>
            </a:r>
          </a:p>
          <a:p>
            <a:r>
              <a:rPr lang="en-GB" dirty="0"/>
              <a:t>We brought back control architectures to a common and simplified scenario</a:t>
            </a:r>
          </a:p>
          <a:p>
            <a:pPr lvl="1"/>
            <a:r>
              <a:rPr lang="en-GB" dirty="0"/>
              <a:t>Sometimes multidimensionality complicates things… (e.g. impedance control by Hogan)</a:t>
            </a:r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18/07/2014 </a:t>
            </a:r>
            <a:endParaRPr lang="en-GB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Andrea Calanca - Altair Lab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5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39285-A9EA-0C89-84D8-59E7D047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course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E3D8B-8447-9511-EEE0-85F24AF3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learn theoretical principles and you will put this theory into practice</a:t>
            </a:r>
          </a:p>
          <a:p>
            <a:endParaRPr lang="en-GB" dirty="0"/>
          </a:p>
          <a:p>
            <a:r>
              <a:rPr lang="en-GB" dirty="0"/>
              <a:t>You will learn not only how to design a low-level robot controller but also how to implement it</a:t>
            </a:r>
          </a:p>
          <a:p>
            <a:endParaRPr lang="en-GB" dirty="0"/>
          </a:p>
          <a:p>
            <a:r>
              <a:rPr lang="en-GB" dirty="0"/>
              <a:t>You will learn advantages, drawbacks, and implementation issues of different control schema by your own experience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u="sng" dirty="0"/>
              <a:t>To do that you need to have strong background on control theory and robotics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B0E82-5C41-3A2A-58C8-FF7E150B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D0AEC-22A1-D776-F69E-5A26AA44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58BBEF-740F-99C1-5430-D7A50A81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2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27312F-AF45-88DD-1B87-FD0E7400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quotes…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27AC7-240F-009D-0DB4-717B47F6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"In theory, </a:t>
            </a:r>
            <a:r>
              <a:rPr lang="it-IT" sz="2000" b="1" dirty="0" err="1"/>
              <a:t>there</a:t>
            </a:r>
            <a:r>
              <a:rPr lang="it-IT" sz="2000" b="1" dirty="0"/>
              <a:t> </a:t>
            </a:r>
            <a:r>
              <a:rPr lang="it-IT" sz="2000" b="1" dirty="0" err="1"/>
              <a:t>is</a:t>
            </a:r>
            <a:r>
              <a:rPr lang="it-IT" sz="2000" b="1" dirty="0"/>
              <a:t> no </a:t>
            </a:r>
            <a:r>
              <a:rPr lang="it-IT" sz="2000" b="1" dirty="0" err="1"/>
              <a:t>difference</a:t>
            </a:r>
            <a:r>
              <a:rPr lang="it-IT" sz="2000" b="1" dirty="0"/>
              <a:t> </a:t>
            </a:r>
            <a:r>
              <a:rPr lang="it-IT" sz="2000" b="1" dirty="0" err="1"/>
              <a:t>between</a:t>
            </a:r>
            <a:r>
              <a:rPr lang="it-IT" sz="2000" b="1" dirty="0"/>
              <a:t> theory and practice. But in practice, </a:t>
            </a:r>
            <a:r>
              <a:rPr lang="it-IT" sz="2000" b="1" dirty="0" err="1"/>
              <a:t>there</a:t>
            </a:r>
            <a:r>
              <a:rPr lang="it-IT" sz="2000" b="1" dirty="0"/>
              <a:t> </a:t>
            </a:r>
            <a:r>
              <a:rPr lang="it-IT" sz="2000" b="1" dirty="0" err="1"/>
              <a:t>is</a:t>
            </a:r>
            <a:r>
              <a:rPr lang="it-IT" sz="2000" b="1" dirty="0"/>
              <a:t>."</a:t>
            </a:r>
            <a:br>
              <a:rPr lang="it-IT" sz="2000" dirty="0"/>
            </a:br>
            <a:r>
              <a:rPr lang="it-IT" sz="2000" dirty="0"/>
              <a:t>— </a:t>
            </a:r>
            <a:r>
              <a:rPr lang="it-IT" sz="2000" dirty="0" err="1"/>
              <a:t>Jan</a:t>
            </a:r>
            <a:r>
              <a:rPr lang="it-IT" sz="2000" dirty="0"/>
              <a:t> L. A. van de </a:t>
            </a:r>
            <a:r>
              <a:rPr lang="it-IT" sz="2000" dirty="0" err="1"/>
              <a:t>Snepscheut</a:t>
            </a:r>
            <a:r>
              <a:rPr lang="it-IT" sz="2000" dirty="0"/>
              <a:t> (</a:t>
            </a:r>
            <a:r>
              <a:rPr lang="en-US" sz="2000" dirty="0"/>
              <a:t>also attributed to Yogi Berra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"Tell me and I </a:t>
            </a:r>
            <a:r>
              <a:rPr lang="it-IT" sz="2000" b="1" dirty="0" err="1"/>
              <a:t>forget</a:t>
            </a:r>
            <a:r>
              <a:rPr lang="it-IT" sz="2000" b="1" dirty="0"/>
              <a:t>, </a:t>
            </a:r>
            <a:r>
              <a:rPr lang="it-IT" sz="2000" b="1" dirty="0" err="1"/>
              <a:t>teach</a:t>
            </a:r>
            <a:r>
              <a:rPr lang="it-IT" sz="2000" b="1" dirty="0"/>
              <a:t> me and I </a:t>
            </a:r>
            <a:r>
              <a:rPr lang="it-IT" sz="2000" b="1" dirty="0" err="1"/>
              <a:t>may</a:t>
            </a:r>
            <a:r>
              <a:rPr lang="it-IT" sz="2000" b="1" dirty="0"/>
              <a:t> </a:t>
            </a:r>
            <a:r>
              <a:rPr lang="it-IT" sz="2000" b="1" dirty="0" err="1"/>
              <a:t>remember</a:t>
            </a:r>
            <a:r>
              <a:rPr lang="it-IT" sz="2000" b="1" dirty="0"/>
              <a:t>, involve me and I </a:t>
            </a:r>
            <a:r>
              <a:rPr lang="it-IT" sz="2000" b="1" dirty="0" err="1"/>
              <a:t>learn</a:t>
            </a:r>
            <a:r>
              <a:rPr lang="it-IT" sz="2000" b="1" dirty="0"/>
              <a:t>."</a:t>
            </a:r>
            <a:br>
              <a:rPr lang="it-IT" sz="2000" dirty="0"/>
            </a:br>
            <a:r>
              <a:rPr lang="it-IT" sz="2000" dirty="0"/>
              <a:t>— Benjamin Franklin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"</a:t>
            </a:r>
            <a:r>
              <a:rPr lang="it-IT" sz="2000" b="1" dirty="0" err="1"/>
              <a:t>What</a:t>
            </a:r>
            <a:r>
              <a:rPr lang="it-IT" sz="2000" b="1" dirty="0"/>
              <a:t> I </a:t>
            </a:r>
            <a:r>
              <a:rPr lang="it-IT" sz="2000" b="1" dirty="0" err="1"/>
              <a:t>hear</a:t>
            </a:r>
            <a:r>
              <a:rPr lang="it-IT" sz="2000" b="1" dirty="0"/>
              <a:t>, I </a:t>
            </a:r>
            <a:r>
              <a:rPr lang="it-IT" sz="2000" b="1" dirty="0" err="1"/>
              <a:t>forget</a:t>
            </a:r>
            <a:r>
              <a:rPr lang="it-IT" sz="2000" b="1" dirty="0"/>
              <a:t>. </a:t>
            </a:r>
            <a:r>
              <a:rPr lang="it-IT" sz="2000" b="1" dirty="0" err="1"/>
              <a:t>What</a:t>
            </a:r>
            <a:r>
              <a:rPr lang="it-IT" sz="2000" b="1" dirty="0"/>
              <a:t> I </a:t>
            </a:r>
            <a:r>
              <a:rPr lang="it-IT" sz="2000" b="1" dirty="0" err="1"/>
              <a:t>see</a:t>
            </a:r>
            <a:r>
              <a:rPr lang="it-IT" sz="2000" b="1" dirty="0"/>
              <a:t>, I </a:t>
            </a:r>
            <a:r>
              <a:rPr lang="it-IT" sz="2000" b="1" dirty="0" err="1"/>
              <a:t>remember</a:t>
            </a:r>
            <a:r>
              <a:rPr lang="it-IT" sz="2000" b="1" dirty="0"/>
              <a:t>. </a:t>
            </a:r>
            <a:r>
              <a:rPr lang="it-IT" sz="2000" b="1" dirty="0" err="1"/>
              <a:t>What</a:t>
            </a:r>
            <a:r>
              <a:rPr lang="it-IT" sz="2000" b="1" dirty="0"/>
              <a:t> I do, I </a:t>
            </a:r>
            <a:r>
              <a:rPr lang="it-IT" sz="2000" b="1" dirty="0" err="1"/>
              <a:t>understand</a:t>
            </a:r>
            <a:r>
              <a:rPr lang="it-IT" sz="2000" b="1" dirty="0"/>
              <a:t>."</a:t>
            </a:r>
            <a:br>
              <a:rPr lang="it-IT" sz="2000" dirty="0"/>
            </a:br>
            <a:r>
              <a:rPr lang="it-IT" sz="2000" dirty="0"/>
              <a:t>— </a:t>
            </a:r>
            <a:r>
              <a:rPr lang="it-IT" sz="2000" dirty="0" err="1"/>
              <a:t>usually</a:t>
            </a:r>
            <a:r>
              <a:rPr lang="it-IT" sz="2000" dirty="0"/>
              <a:t> </a:t>
            </a:r>
            <a:r>
              <a:rPr lang="it-IT" sz="2000" dirty="0" err="1"/>
              <a:t>attributed</a:t>
            </a:r>
            <a:r>
              <a:rPr lang="it-IT" sz="2000" dirty="0"/>
              <a:t> to Confucio (</a:t>
            </a:r>
            <a:r>
              <a:rPr lang="en-US" sz="2000" dirty="0"/>
              <a:t>“I hear and I forget. I see and I remember.</a:t>
            </a:r>
            <a:r>
              <a:rPr lang="it-IT" sz="2000" dirty="0"/>
              <a:t>)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91019-9DFC-4221-C6D4-D8BD8B56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7A5058-F862-F722-4692-6656E2A8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8E681F-0D16-05E1-D8D0-F09BF8C4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97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244B6-E1D3-12BA-9100-B1A79FCE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 </a:t>
            </a:r>
            <a:r>
              <a:rPr lang="it-IT" dirty="0"/>
              <a:t>to </a:t>
            </a:r>
            <a:r>
              <a:rPr lang="it-IT" dirty="0" err="1"/>
              <a:t>recover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background on control theory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1F2447-349E-10B8-EEB5-39751718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you can find some lessons to for the required control theory background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https://www.youtube.com/watch?v=oBc_BHxw78s&amp;list=PLUMWjy5jgHK1NC52DXXrriwihVrYZKqjk</a:t>
            </a:r>
            <a:endParaRPr lang="en-GB" dirty="0"/>
          </a:p>
          <a:p>
            <a:pPr marL="0" indent="0">
              <a:buNone/>
            </a:pPr>
            <a:r>
              <a:rPr lang="en-GB" sz="1900" dirty="0"/>
              <a:t>You need to follow the "Classical Control System" playlist. You can skip the following topics: Routh Hurwitz Criterion, Nyquist Criterion.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Other useful links</a:t>
            </a:r>
          </a:p>
          <a:p>
            <a:r>
              <a:rPr lang="en-GB" dirty="0">
                <a:hlinkClick r:id="rId3"/>
              </a:rPr>
              <a:t>https://resourcium.org/</a:t>
            </a:r>
            <a:endParaRPr lang="en-GB" dirty="0"/>
          </a:p>
          <a:p>
            <a:r>
              <a:rPr lang="en-GB" dirty="0">
                <a:hlinkClick r:id="rId4"/>
              </a:rPr>
              <a:t>https://sites.google.com/sheffield.ac.uk/controleducation/chaptermaths/sectionmathsalevel?authuser=0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F2788-DD67-451B-473C-E2960C3D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18/07/2014 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1C3D80-56AB-FDB3-DBA7-98365F70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Andrea Calanca - Altair Lab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E8E69F-10B3-55D0-830F-CACB0ABB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49E-B3D1-4E80-893C-38639269916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70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Chiar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solidFill>
          <a:schemeClr val="accent1">
            <a:alpha val="18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16399</TotalTime>
  <Words>876</Words>
  <Application>Microsoft Office PowerPoint</Application>
  <PresentationFormat>Presentazione su schermo (4:3)</PresentationFormat>
  <Paragraphs>111</Paragraphs>
  <Slides>11</Slides>
  <Notes>4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Chiaro</vt:lpstr>
      <vt:lpstr>Physical Human-Robot Interaction </vt:lpstr>
      <vt:lpstr>Introduction</vt:lpstr>
      <vt:lpstr>Introduction</vt:lpstr>
      <vt:lpstr>Introduction</vt:lpstr>
      <vt:lpstr>Introduction</vt:lpstr>
      <vt:lpstr>Genesis of the course</vt:lpstr>
      <vt:lpstr>In this course</vt:lpstr>
      <vt:lpstr>Interesting quotes…</vt:lpstr>
      <vt:lpstr>Material to recover your background on control theory</vt:lpstr>
      <vt:lpstr>Course Info</vt:lpstr>
      <vt:lpstr>Course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 Calanca</cp:lastModifiedBy>
  <cp:revision>202</cp:revision>
  <cp:lastPrinted>2014-07-02T04:08:49Z</cp:lastPrinted>
  <dcterms:created xsi:type="dcterms:W3CDTF">2013-07-18T11:05:13Z</dcterms:created>
  <dcterms:modified xsi:type="dcterms:W3CDTF">2025-03-05T09:45:06Z</dcterms:modified>
</cp:coreProperties>
</file>