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B3477-51C6-4DEC-9CD8-34827FDB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BFC744-2A21-411F-BFDA-440AB6D61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3A17F-BD4C-4C93-B71F-D5E6A886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4B0D7-D8EC-4361-AE98-3113F87D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A21DC-0D58-4629-A347-D3C420F2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71B6-4F3E-4A6B-A36B-F9569DF4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5BF51-B80F-4D84-A9CA-5023A5BA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A684C-ED50-433E-8D57-A175B123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8F502-96F8-4977-983D-7D882311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8B142-C8B2-47D4-948C-CB29446A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581A34-272B-4BED-BE57-2DED3757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425704-140D-485D-81AF-F07FDD9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2A7FF-E6E9-4D55-8EE0-669C792B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A8C9B-A75F-4B59-B1BD-6571486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C92D3-9D26-44E8-AD23-12975769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16FFF-1F1F-4748-97DC-A03E38D5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7506A-1635-4DCD-87AB-1BE7A66D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09EF5-7247-4A66-B22B-A07A8ED0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D72A3-417A-49C2-88C3-3A1C8E13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8E094D-6253-4AED-B7D2-F6F57F4E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7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21739-24A6-451A-9D7A-C290859A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0CBD4D-F830-490E-8FA1-5985F9DE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6CE7A-B43C-4D40-BC66-5CF14F26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F5489E-DEEC-456F-8AEE-625F5977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F8265-CE14-4FF9-ABEB-475B55CC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2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7FB2B-0441-4355-A3C2-BC66F0AB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2917E-7F3F-4812-B3D1-E3110D588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C53038-7F73-4711-BBA3-D034FFEB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993875-6575-45BB-AA33-B8589F2C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C3FC6F-E918-48BC-8C44-55F1835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BEFCE9-1004-4C38-A206-8DC712E2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03C6-CF0A-489F-B0FF-FE329FB2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3A84B-423F-4A20-9A92-7D49466E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6213E7-16EE-449B-8E5B-7F3C8402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E27CF0-D813-410C-97F2-A307B14C3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C7C9FA-48CD-40CB-B1CD-CC417ED7D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CC2624-BFA7-4E48-AEF5-22AE4C3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3BAE72-F4D1-47BF-87C1-0BE3B62A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C68715-A1F2-48E7-94C8-E510A7EA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99035-A8EA-4163-A767-11A8D2E1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4387F7-9074-4FD7-AAED-615C1D44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45C17-56C7-4A90-A615-B93B49D9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C03FF9-71B9-40B9-A95B-BB3CADF9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8D1B7F-6C87-42B3-B0C5-B6BA035F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C3A9FA-5125-4DC0-87A0-81C64DCC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FFA80-C90A-424B-A76A-7D72A83F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8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72388-4B43-4A20-BCE3-9AEE3D80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DDF81-0F6C-4CFF-80DF-E73C04B6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3A4793-3891-4C75-AC6C-6DF94AFE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E2904-4082-4794-BE63-491364C7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ECE996-702B-4BC6-8A03-43CD87C0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FCC722-7438-42E9-8A14-FF7D177F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02EB7-18F8-43B2-9D3C-4DCFC9DF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F9A287-57E3-4183-92D1-814C7EDAE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6F20BA-65CD-4DBC-AB2D-20F87739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5E2D1-00DA-4D15-931F-18C9EE6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09B910-A463-421E-B5A0-F90F8970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039442-518B-4F86-BF7D-09C4DFEE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CEA0A-8DFE-4211-BEE0-88A8432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8EB4A3-FD4A-4754-B288-99CB6257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89DC1-8A19-45E0-A1B9-0EF0F18FC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BFBE-C7E7-4A4D-ABEB-272DF8EC66D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8BA1A-7019-45BF-A848-8C0D0E6E9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34A94F-FC05-4EF9-BA4A-5E13F0FD1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360C-A8A2-4E55-ACE1-161DCA7D0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#Pacman #игра">
            <a:extLst>
              <a:ext uri="{FF2B5EF4-FFF2-40B4-BE49-F238E27FC236}">
                <a16:creationId xmlns:a16="http://schemas.microsoft.com/office/drawing/2014/main" id="{99F3B7EA-0583-4A49-9FFF-59FD0997F7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79" y="1239161"/>
            <a:ext cx="4243926" cy="424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572DFB-C423-46C2-911B-242749EA2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52" y="-652008"/>
            <a:ext cx="5359179" cy="285910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C4E6ED-50E1-4F41-8BC0-20E73C6DECBC}"/>
              </a:ext>
            </a:extLst>
          </p:cNvPr>
          <p:cNvSpPr/>
          <p:nvPr/>
        </p:nvSpPr>
        <p:spPr>
          <a:xfrm>
            <a:off x="2272549" y="5753423"/>
            <a:ext cx="76469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Презентацию подготовили ученики МШП</a:t>
            </a:r>
          </a:p>
          <a:p>
            <a:pPr algn="ctr"/>
            <a:r>
              <a:rPr lang="ru-RU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Гр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уппа: 05-3(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Pro(gram)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8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67FCB-2EDB-4A22-A12F-ADB96D564E74}"/>
              </a:ext>
            </a:extLst>
          </p:cNvPr>
          <p:cNvSpPr txBox="1"/>
          <p:nvPr/>
        </p:nvSpPr>
        <p:spPr>
          <a:xfrm>
            <a:off x="814829" y="1167523"/>
            <a:ext cx="778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Наш проект заключается в создании игры «</a:t>
            </a:r>
            <a:r>
              <a:rPr lang="en-US" dirty="0">
                <a:solidFill>
                  <a:schemeClr val="bg1"/>
                </a:solidFill>
              </a:rPr>
              <a:t>Pac-man</a:t>
            </a:r>
            <a:r>
              <a:rPr lang="ru-RU" dirty="0">
                <a:solidFill>
                  <a:schemeClr val="bg1"/>
                </a:solidFill>
              </a:rPr>
              <a:t>», которая 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максимально приближена к оригиналу. Разработка проводилось в команде.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98D07-19FC-4BC6-B52F-64EFAE618E6D}"/>
              </a:ext>
            </a:extLst>
          </p:cNvPr>
          <p:cNvSpPr txBox="1"/>
          <p:nvPr/>
        </p:nvSpPr>
        <p:spPr>
          <a:xfrm>
            <a:off x="814829" y="2505670"/>
            <a:ext cx="8511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Для общения между разработчиками были использованы следующие приложения: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Социальная сеть </a:t>
            </a:r>
            <a:r>
              <a:rPr lang="ru-RU" dirty="0" err="1">
                <a:solidFill>
                  <a:schemeClr val="bg1"/>
                </a:solidFill>
              </a:rPr>
              <a:t>Вконтакте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Discord</a:t>
            </a:r>
            <a:r>
              <a:rPr lang="ru-RU" dirty="0">
                <a:solidFill>
                  <a:schemeClr val="bg1"/>
                </a:solidFill>
              </a:rPr>
              <a:t> – канал (</a:t>
            </a:r>
            <a:r>
              <a:rPr lang="en-US" dirty="0">
                <a:solidFill>
                  <a:schemeClr val="bg1"/>
                </a:solidFill>
              </a:rPr>
              <a:t>Pro(gram)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007B9-F18C-4657-A89A-8DA8645CD7A0}"/>
              </a:ext>
            </a:extLst>
          </p:cNvPr>
          <p:cNvSpPr txBox="1"/>
          <p:nvPr/>
        </p:nvSpPr>
        <p:spPr>
          <a:xfrm>
            <a:off x="814829" y="4259996"/>
            <a:ext cx="650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Для написания программы был использован – </a:t>
            </a:r>
            <a:r>
              <a:rPr lang="en-US" dirty="0">
                <a:solidFill>
                  <a:schemeClr val="bg1"/>
                </a:solidFill>
              </a:rPr>
              <a:t>PyCharm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GitLab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DD1C-E3ED-4564-A238-31C54B224DD1}"/>
              </a:ext>
            </a:extLst>
          </p:cNvPr>
          <p:cNvSpPr txBox="1"/>
          <p:nvPr/>
        </p:nvSpPr>
        <p:spPr>
          <a:xfrm>
            <a:off x="814829" y="5239615"/>
            <a:ext cx="830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Весь проект находится на сервере: </a:t>
            </a:r>
            <a:r>
              <a:rPr lang="en-US" dirty="0">
                <a:solidFill>
                  <a:schemeClr val="bg1"/>
                </a:solidFill>
              </a:rPr>
              <a:t>https://gitlab.informatics.ru/2019-2020/online/s101/group-05/pacman/-/network/master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0A2F21-C563-4F1E-9CCB-ADDFB7C3B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70" y="127525"/>
            <a:ext cx="2134806" cy="22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FC4FF43-C274-4811-9CD4-9227F987B073}"/>
              </a:ext>
            </a:extLst>
          </p:cNvPr>
          <p:cNvSpPr/>
          <p:nvPr/>
        </p:nvSpPr>
        <p:spPr>
          <a:xfrm>
            <a:off x="814829" y="77549"/>
            <a:ext cx="2651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Pac-Man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DC7A16F-D52C-4836-B8D8-311639E2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28" y="2911230"/>
            <a:ext cx="1043622" cy="10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98C5B0-E5BE-4AFA-A6F8-CD82A5FCA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41" y="2603785"/>
            <a:ext cx="1351067" cy="1351067"/>
          </a:xfrm>
          <a:prstGeom prst="rect">
            <a:avLst/>
          </a:prstGeom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A31E314A-DB69-4C5E-92C3-31345CB3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94" y="3746867"/>
            <a:ext cx="1435685" cy="14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C21C41-6AF9-4CE5-A4D1-068233BBC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79" y="5646623"/>
            <a:ext cx="2863404" cy="10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5CF005-2D1E-4F33-811E-D15BA30D5AA4}"/>
              </a:ext>
            </a:extLst>
          </p:cNvPr>
          <p:cNvSpPr/>
          <p:nvPr/>
        </p:nvSpPr>
        <p:spPr>
          <a:xfrm>
            <a:off x="315409" y="81260"/>
            <a:ext cx="78273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Вклад каждого разработчика:</a:t>
            </a:r>
            <a:endParaRPr lang="ru-RU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643A4-2A43-46F5-9663-1D7F07C393F7}"/>
              </a:ext>
            </a:extLst>
          </p:cNvPr>
          <p:cNvSpPr txBox="1"/>
          <p:nvPr/>
        </p:nvSpPr>
        <p:spPr>
          <a:xfrm>
            <a:off x="523875" y="1095375"/>
            <a:ext cx="58293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b="1" i="1" dirty="0">
                <a:solidFill>
                  <a:schemeClr val="bg1"/>
                </a:solidFill>
              </a:rPr>
              <a:t>Волков Максим: </a:t>
            </a:r>
            <a:r>
              <a:rPr lang="ru-RU" sz="2000" dirty="0">
                <a:solidFill>
                  <a:schemeClr val="bg1"/>
                </a:solidFill>
              </a:rPr>
              <a:t>Реализация экрана </a:t>
            </a:r>
            <a:r>
              <a:rPr lang="en-US" sz="2000" dirty="0">
                <a:solidFill>
                  <a:schemeClr val="bg1"/>
                </a:solidFill>
              </a:rPr>
              <a:t>Win/Lose</a:t>
            </a:r>
          </a:p>
          <a:p>
            <a:pPr fontAlgn="base"/>
            <a:r>
              <a:rPr lang="ru-RU" sz="2000" b="1" i="1" dirty="0">
                <a:solidFill>
                  <a:schemeClr val="bg1"/>
                </a:solidFill>
              </a:rPr>
              <a:t>2)    Хотеев Сергей: </a:t>
            </a:r>
            <a:r>
              <a:rPr lang="ru-RU" dirty="0">
                <a:solidFill>
                  <a:schemeClr val="bg1"/>
                </a:solidFill>
              </a:rPr>
              <a:t>Отображение </a:t>
            </a:r>
            <a:r>
              <a:rPr lang="en-US" dirty="0">
                <a:solidFill>
                  <a:schemeClr val="bg1"/>
                </a:solidFill>
              </a:rPr>
              <a:t>score</a:t>
            </a:r>
            <a:r>
              <a:rPr lang="ru-RU" dirty="0">
                <a:solidFill>
                  <a:schemeClr val="bg1"/>
                </a:solidFill>
              </a:rPr>
              <a:t> на экране и отображение здоровья, поедание приведений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таблица </a:t>
            </a:r>
            <a:r>
              <a:rPr lang="en-US" dirty="0">
                <a:solidFill>
                  <a:schemeClr val="bg1"/>
                </a:solidFill>
              </a:rPr>
              <a:t>score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hightscore</a:t>
            </a:r>
            <a:r>
              <a:rPr lang="ru-RU" dirty="0">
                <a:solidFill>
                  <a:schemeClr val="bg1"/>
                </a:solidFill>
              </a:rPr>
              <a:t> на поле, сделал </a:t>
            </a:r>
            <a:r>
              <a:rPr lang="ru-RU" dirty="0" err="1">
                <a:solidFill>
                  <a:schemeClr val="bg1"/>
                </a:solidFill>
              </a:rPr>
              <a:t>Энерджайзеры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 startAt="3"/>
            </a:pPr>
            <a:r>
              <a:rPr lang="ru-RU" sz="2000" b="1" i="1" dirty="0" err="1">
                <a:solidFill>
                  <a:schemeClr val="bg1"/>
                </a:solidFill>
              </a:rPr>
              <a:t>Перязев</a:t>
            </a:r>
            <a:r>
              <a:rPr lang="ru-RU" sz="2000" b="1" i="1" dirty="0">
                <a:solidFill>
                  <a:schemeClr val="bg1"/>
                </a:solidFill>
              </a:rPr>
              <a:t> Андрей: </a:t>
            </a:r>
            <a:r>
              <a:rPr lang="ru-RU" sz="2000" dirty="0">
                <a:solidFill>
                  <a:schemeClr val="bg1"/>
                </a:solidFill>
              </a:rPr>
              <a:t>Телепорт + движение </a:t>
            </a:r>
            <a:r>
              <a:rPr lang="ru-RU" sz="2000" dirty="0" err="1">
                <a:solidFill>
                  <a:schemeClr val="bg1"/>
                </a:solidFill>
              </a:rPr>
              <a:t>пакмана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 startAt="3"/>
            </a:pPr>
            <a:r>
              <a:rPr lang="ru-RU" sz="2000" b="1" i="1" dirty="0">
                <a:solidFill>
                  <a:schemeClr val="bg1"/>
                </a:solidFill>
              </a:rPr>
              <a:t>Брыль Оксана: </a:t>
            </a:r>
            <a:r>
              <a:rPr lang="ru-RU" sz="2000" dirty="0">
                <a:solidFill>
                  <a:schemeClr val="bg1"/>
                </a:solidFill>
              </a:rPr>
              <a:t>Добавление стен, нахождение багов.</a:t>
            </a:r>
          </a:p>
          <a:p>
            <a:pPr marL="457200" indent="-457200">
              <a:buAutoNum type="arabicParenR" startAt="3"/>
            </a:pPr>
            <a:r>
              <a:rPr lang="ru-RU" sz="2000" b="1" i="1" dirty="0">
                <a:solidFill>
                  <a:schemeClr val="bg1"/>
                </a:solidFill>
              </a:rPr>
              <a:t>Андрей Марков: </a:t>
            </a:r>
            <a:r>
              <a:rPr lang="ru-RU" sz="2000" dirty="0">
                <a:solidFill>
                  <a:schemeClr val="bg1"/>
                </a:solidFill>
              </a:rPr>
              <a:t>Движение </a:t>
            </a:r>
            <a:r>
              <a:rPr lang="en-US" sz="2000" dirty="0">
                <a:solidFill>
                  <a:schemeClr val="bg1"/>
                </a:solidFill>
              </a:rPr>
              <a:t>Pac-man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 startAt="3"/>
            </a:pPr>
            <a:r>
              <a:rPr lang="ru-RU" sz="2000" b="1" i="1" dirty="0" err="1">
                <a:solidFill>
                  <a:schemeClr val="bg1"/>
                </a:solidFill>
              </a:rPr>
              <a:t>Черномородин</a:t>
            </a:r>
            <a:r>
              <a:rPr lang="ru-RU" sz="2000" b="1" i="1" dirty="0">
                <a:solidFill>
                  <a:schemeClr val="bg1"/>
                </a:solidFill>
              </a:rPr>
              <a:t> Родион: </a:t>
            </a:r>
            <a:r>
              <a:rPr lang="ru-RU" sz="2000" dirty="0">
                <a:solidFill>
                  <a:schemeClr val="bg1"/>
                </a:solidFill>
              </a:rPr>
              <a:t>Хаотичное движение приведений</a:t>
            </a:r>
          </a:p>
          <a:p>
            <a:pPr marL="457200" indent="-457200">
              <a:buAutoNum type="arabicParenR" startAt="3"/>
            </a:pPr>
            <a:r>
              <a:rPr lang="ru-RU" sz="2000" b="1" i="1" dirty="0" err="1">
                <a:solidFill>
                  <a:schemeClr val="bg1"/>
                </a:solidFill>
              </a:rPr>
              <a:t>Кропотухин</a:t>
            </a:r>
            <a:r>
              <a:rPr lang="ru-RU" sz="2000" b="1" i="1" dirty="0">
                <a:solidFill>
                  <a:schemeClr val="bg1"/>
                </a:solidFill>
              </a:rPr>
              <a:t> Алексей: </a:t>
            </a:r>
            <a:r>
              <a:rPr lang="ru-RU" sz="2000" dirty="0">
                <a:solidFill>
                  <a:schemeClr val="bg1"/>
                </a:solidFill>
              </a:rPr>
              <a:t>Движение призраков после смерти, выход призраков из клетки</a:t>
            </a:r>
          </a:p>
          <a:p>
            <a:pPr marL="457200" indent="-457200">
              <a:buAutoNum type="arabicParenR" startAt="3"/>
            </a:pPr>
            <a:r>
              <a:rPr lang="ru-RU" sz="2000" b="1" i="1" dirty="0">
                <a:solidFill>
                  <a:schemeClr val="bg1"/>
                </a:solidFill>
              </a:rPr>
              <a:t>Ольга </a:t>
            </a:r>
            <a:r>
              <a:rPr lang="ru-RU" sz="2000" b="1" i="1" dirty="0" err="1">
                <a:solidFill>
                  <a:schemeClr val="bg1"/>
                </a:solidFill>
              </a:rPr>
              <a:t>Арнаутова</a:t>
            </a:r>
            <a:r>
              <a:rPr lang="ru-RU" sz="2000" b="1" i="1" dirty="0">
                <a:solidFill>
                  <a:schemeClr val="bg1"/>
                </a:solidFill>
              </a:rPr>
              <a:t>: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реализация меню, паузы, надписи </a:t>
            </a:r>
            <a:r>
              <a:rPr lang="ru-RU" sz="2000" dirty="0" err="1">
                <a:solidFill>
                  <a:schemeClr val="bg1"/>
                </a:solidFill>
              </a:rPr>
              <a:t>ready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AutoNum type="arabicParenR" startAt="3"/>
            </a:pPr>
            <a:r>
              <a:rPr lang="ru-RU" sz="2000" b="1" i="1" dirty="0">
                <a:solidFill>
                  <a:schemeClr val="bg1"/>
                </a:solidFill>
              </a:rPr>
              <a:t>Шипунов Всеволод: </a:t>
            </a:r>
            <a:r>
              <a:rPr lang="ru-RU" sz="2000" dirty="0">
                <a:solidFill>
                  <a:schemeClr val="bg1"/>
                </a:solidFill>
              </a:rPr>
              <a:t>Добавление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Hightscore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arenR" startAt="3"/>
            </a:pPr>
            <a:r>
              <a:rPr lang="ru-RU" dirty="0"/>
              <a:t>Черномордин Роди</a:t>
            </a:r>
          </a:p>
          <a:p>
            <a:pPr marL="457200" indent="-457200">
              <a:buFontTx/>
              <a:buAutoNum type="arabicParenR" startAt="3"/>
            </a:pPr>
            <a:r>
              <a:rPr lang="ru-RU" dirty="0"/>
              <a:t>он</a:t>
            </a:r>
            <a:endParaRPr lang="ru-RU" b="1" dirty="0"/>
          </a:p>
          <a:p>
            <a:pPr marL="457200" indent="-457200">
              <a:buFontTx/>
              <a:buAutoNum type="arabicParenR" startAt="3"/>
            </a:pPr>
            <a:r>
              <a:rPr lang="ru-RU" dirty="0"/>
              <a:t>Черномордин Р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622441-B751-4FCA-BC92-FDC52FEC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97" y="946236"/>
            <a:ext cx="5314950" cy="56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211C19-58D4-473E-8D4A-13679066C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/>
          <a:stretch/>
        </p:blipFill>
        <p:spPr>
          <a:xfrm>
            <a:off x="614149" y="1066470"/>
            <a:ext cx="3300018" cy="42847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9AFD5-6B44-446E-87D9-A67A89CAA6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794"/>
          <a:stretch/>
        </p:blipFill>
        <p:spPr>
          <a:xfrm>
            <a:off x="4402747" y="1066470"/>
            <a:ext cx="3461548" cy="447656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28CB0D-5CEF-46DD-84A6-6FCD5D89E9D6}"/>
              </a:ext>
            </a:extLst>
          </p:cNvPr>
          <p:cNvSpPr/>
          <p:nvPr/>
        </p:nvSpPr>
        <p:spPr>
          <a:xfrm>
            <a:off x="4386237" y="0"/>
            <a:ext cx="3419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Сама игра: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21397-2F57-483A-8B68-17390D98C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285" y="923329"/>
            <a:ext cx="3440760" cy="46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80C145-6BA4-4B32-A396-148EB42FD9EC}"/>
              </a:ext>
            </a:extLst>
          </p:cNvPr>
          <p:cNvSpPr/>
          <p:nvPr/>
        </p:nvSpPr>
        <p:spPr>
          <a:xfrm>
            <a:off x="1968460" y="155896"/>
            <a:ext cx="8255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Давайте тестировать игру: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387EFA-7FCA-47D9-85AB-FC5A4A30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5" y="1560295"/>
            <a:ext cx="4878369" cy="27440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B917F-C053-45B6-8C1F-5C71666F5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50" y="1217836"/>
            <a:ext cx="3429000" cy="342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13AE20B-72C8-4870-A06B-AAC5FF8144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62" y="3429000"/>
            <a:ext cx="8366078" cy="38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93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197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Волков</dc:creator>
  <cp:lastModifiedBy>Максим Волков</cp:lastModifiedBy>
  <cp:revision>15</cp:revision>
  <dcterms:created xsi:type="dcterms:W3CDTF">2019-11-30T17:05:30Z</dcterms:created>
  <dcterms:modified xsi:type="dcterms:W3CDTF">2019-12-04T17:12:39Z</dcterms:modified>
</cp:coreProperties>
</file>