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Dream 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잠을 자면 다른 사람들과 꿈이 연결되는</a:t>
          </a:r>
          <a:r>
            <a:rPr lang="en-US" altLang="ko-KR" dirty="0"/>
            <a:t> </a:t>
          </a:r>
          <a:r>
            <a:rPr lang="ko-KR" altLang="en-US" dirty="0"/>
            <a:t>세상</a:t>
          </a:r>
          <a:r>
            <a:rPr lang="en-US" altLang="ko-KR" dirty="0"/>
            <a:t>.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꿈 속에서는 각각의 사람들 마다 특징적인 물건을 만들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상대방의 꿈을 먹으면 상대의 특징을 복사 할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꿈속 침대는 하루의 피로를 회복시켜주는 수단으로 뺐을 수 있다</a:t>
          </a:r>
          <a:r>
            <a:rPr lang="en-US" altLang="ko-KR"/>
            <a:t>.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잠을 자면 다른 사람들과 꿈이 연결되는</a:t>
          </a:r>
          <a:r>
            <a:rPr lang="en-US" altLang="ko-KR" sz="2700" kern="1200" dirty="0"/>
            <a:t> </a:t>
          </a:r>
          <a:r>
            <a:rPr lang="ko-KR" altLang="en-US" sz="2700" kern="1200" dirty="0"/>
            <a:t>세상</a:t>
          </a:r>
          <a:r>
            <a:rPr lang="en-US" altLang="ko-KR" sz="2700" kern="1200" dirty="0"/>
            <a:t>.</a:t>
          </a:r>
          <a:endParaRPr lang="ko-KR" altLang="en-US" sz="2700" kern="1200" dirty="0"/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꿈 속에서는 각각의 사람들 마다 특징적인 물건을 만들 수 있다</a:t>
          </a:r>
          <a:r>
            <a:rPr lang="en-US" altLang="ko-KR" sz="2700" kern="1200" dirty="0"/>
            <a:t>.</a:t>
          </a:r>
          <a:endParaRPr lang="ko-KR" altLang="en-US" sz="2700" kern="1200" dirty="0"/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상대방의 꿈을 먹으면 상대의 특징을 복사 할 수 있다</a:t>
          </a:r>
          <a:r>
            <a:rPr lang="en-US" altLang="ko-KR" sz="2700" kern="1200" dirty="0"/>
            <a:t>.</a:t>
          </a:r>
          <a:endParaRPr lang="ko-KR" altLang="en-US" sz="27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꿈속 침대는 하루의 피로를 회복시켜주는 수단으로 뺐을 수 있다</a:t>
          </a:r>
          <a:r>
            <a:rPr lang="en-US" altLang="ko-KR" sz="2700" kern="1200"/>
            <a:t>.</a:t>
          </a:r>
          <a:endParaRPr lang="ko-KR" altLang="en-US" sz="2700" kern="1200" dirty="0"/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Dream </a:t>
          </a:r>
          <a:endParaRPr lang="ko-KR" altLang="en-US" sz="27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5AD-7A83-4D50-8876-AA1085D3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ACECA-ADE3-47B4-A876-3E7EA5375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B0DB-2A7D-4F0A-BAB4-7F11A40C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450A8-C561-4097-B111-A3EBB1F7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18DE-55FC-4DC2-8D22-45A73319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33B0F-6DAC-4B4D-AE4F-1711C7CD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DD0C-E46D-4ED0-8819-2D51C128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ECA2F-98D1-4B32-8345-32D40F7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0AD06-BAE7-4C20-87C7-1744D328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1F6DE-E519-4F3F-9B02-EA5969F5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D5E9B9-6F5C-4029-A2CC-621B481F3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A9223-8794-4B91-9495-084DF03F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F58A8-4B32-4BB4-905F-58753320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1E49-BC92-4548-9570-1251DBF6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CFCD6-3E68-4187-9298-5D24FB8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DA7E-DD6C-4D2C-B91B-AFB7129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9B64E-2955-4CE7-8D48-A5D4AAE1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88ACD-CCAE-4EE3-BA07-4D58775C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26567-292B-49F4-AB94-2C2B3EC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79D0D-9A8D-416C-9E4F-3EBEF3C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423D4-2BF9-48D3-8E6B-F351CC6A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643F3-4B98-47AE-AEE8-E5E1BF51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53D35-34A9-4341-95F1-911EA3A5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580D4-71BD-44F7-9F63-DD3AEFB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FF288-BC3F-4950-89DA-6EA66F93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D2FB-9188-44A8-9FC2-BE77B3E3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1A7FB-654C-48EA-A314-B44478F1E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3BE41-CA54-43C4-9FC4-C8858969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C7FF3-2717-4C9B-B126-52FBDA8A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EFEA5-AF51-460D-8A00-EFE883B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16987-5C9F-4B9F-8F93-C7AAEFA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B183-A2D1-4533-A9AC-B8C8FE2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98170-20A6-4ACF-9432-A0303FFD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1D25-CABD-4732-9083-AB456DC4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842E6-E077-4EB1-9305-DAE64A0D4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D9234-DA73-4383-B625-192D3FEB4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B6BFCC-001E-4D6B-823C-F85E8EE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8128A-E90E-4599-8F6A-E93781C3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2F37C0-F9B5-4281-B1FD-A3B0AFAA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39C3-AD4F-4B10-8F60-D8D2E1CC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6342F-1823-4749-86AE-CEE71D5A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FB46D-E481-4AEA-A3AB-6443F14B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DB98ED-B790-44EA-A760-26F0A30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D42B93-51EB-45D2-B47B-558C088E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13801-52B7-40E2-BB2A-BD136642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D07EC7-BC5C-4830-B5E9-E561D9A5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BD4AA-D0D0-4FA9-9DBD-5C099A9D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CF214-45F3-4133-873F-BCCEDD91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53F47B-E03B-45F5-8D7A-A33B4FA8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FF2D2-7E87-468C-A8F9-586E6269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3DDF7-A415-413B-BD88-78CD781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1497C-B54F-423F-BD73-35F7901E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C5BF-47EB-44C2-B798-0F9638F9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B2050-9667-4234-B0D5-52A89FBE5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7E3241-1051-428C-BAF1-2878B3BE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39985-A190-4867-88D6-9435E89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2CBFA-BE4E-40D1-BDC7-1AE712B6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F71ED-2B07-485E-874D-142F94C4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F4CA2-9E73-49CA-A6F0-DA3B2499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B91B2-6B44-4698-8DCB-16B5551F1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0116B-5505-42EF-AD59-46A385EF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F5FF-2166-43D4-913C-929A18F970E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E26BE-5A79-4A61-BA53-A9DC3774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CCF9D-845C-42AB-9C68-4A98775C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5962-D28F-4536-8CD3-E2DC7BE8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9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9C2BA27-52C5-49C4-8CD1-481FAC653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19644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5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54C11A-F2EA-4E34-AAF3-406394ACA5FD}"/>
              </a:ext>
            </a:extLst>
          </p:cNvPr>
          <p:cNvSpPr/>
          <p:nvPr/>
        </p:nvSpPr>
        <p:spPr>
          <a:xfrm>
            <a:off x="2356833" y="135229"/>
            <a:ext cx="6800045" cy="6574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49511A-ECF2-4E5E-821D-8D194A88D821}"/>
              </a:ext>
            </a:extLst>
          </p:cNvPr>
          <p:cNvSpPr/>
          <p:nvPr/>
        </p:nvSpPr>
        <p:spPr>
          <a:xfrm>
            <a:off x="5299656" y="5022760"/>
            <a:ext cx="1455312" cy="62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CBFB881-5FCC-407A-9963-61F47CBB58FA}"/>
              </a:ext>
            </a:extLst>
          </p:cNvPr>
          <p:cNvSpPr/>
          <p:nvPr/>
        </p:nvSpPr>
        <p:spPr>
          <a:xfrm>
            <a:off x="5877593" y="5847815"/>
            <a:ext cx="1397358" cy="6439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3FB31AD-C6DF-4A44-90CA-B06A08902120}"/>
              </a:ext>
            </a:extLst>
          </p:cNvPr>
          <p:cNvSpPr/>
          <p:nvPr/>
        </p:nvSpPr>
        <p:spPr>
          <a:xfrm>
            <a:off x="7495502" y="5847815"/>
            <a:ext cx="1397358" cy="6439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61218D7-27B4-4EBD-A0DE-29484A672490}"/>
              </a:ext>
            </a:extLst>
          </p:cNvPr>
          <p:cNvSpPr/>
          <p:nvPr/>
        </p:nvSpPr>
        <p:spPr>
          <a:xfrm>
            <a:off x="2595090" y="5865521"/>
            <a:ext cx="1397358" cy="6439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F95FE90-9E18-4BD0-B229-2B19103F6CAB}"/>
              </a:ext>
            </a:extLst>
          </p:cNvPr>
          <p:cNvSpPr/>
          <p:nvPr/>
        </p:nvSpPr>
        <p:spPr>
          <a:xfrm>
            <a:off x="4269343" y="5855862"/>
            <a:ext cx="1397358" cy="6439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4F551DB-1BD6-4997-AFC6-81F92897BC34}"/>
              </a:ext>
            </a:extLst>
          </p:cNvPr>
          <p:cNvSpPr/>
          <p:nvPr/>
        </p:nvSpPr>
        <p:spPr>
          <a:xfrm flipH="1">
            <a:off x="9279226" y="5814410"/>
            <a:ext cx="721219" cy="71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B590B3-8E8F-4B5A-866A-2A5D9317B1D4}"/>
              </a:ext>
            </a:extLst>
          </p:cNvPr>
          <p:cNvSpPr/>
          <p:nvPr/>
        </p:nvSpPr>
        <p:spPr>
          <a:xfrm>
            <a:off x="10090594" y="5396247"/>
            <a:ext cx="1886757" cy="1204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소지한 특성마다 재사용 대기 시간 존재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8965A1-5918-4867-AFFC-9E2AC0CE4EB6}"/>
              </a:ext>
            </a:extLst>
          </p:cNvPr>
          <p:cNvSpPr/>
          <p:nvPr/>
        </p:nvSpPr>
        <p:spPr>
          <a:xfrm>
            <a:off x="2472744" y="225380"/>
            <a:ext cx="605307" cy="508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9FAB3F-5799-4230-9549-6784B2AC5DA3}"/>
              </a:ext>
            </a:extLst>
          </p:cNvPr>
          <p:cNvSpPr/>
          <p:nvPr/>
        </p:nvSpPr>
        <p:spPr>
          <a:xfrm>
            <a:off x="2472744" y="995966"/>
            <a:ext cx="605307" cy="508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B594D1-2915-4709-9F23-596693C761AE}"/>
              </a:ext>
            </a:extLst>
          </p:cNvPr>
          <p:cNvSpPr/>
          <p:nvPr/>
        </p:nvSpPr>
        <p:spPr>
          <a:xfrm>
            <a:off x="2472744" y="1766552"/>
            <a:ext cx="605307" cy="508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DA9FA1-3CFD-4A96-8498-90D91E1B2DC5}"/>
              </a:ext>
            </a:extLst>
          </p:cNvPr>
          <p:cNvSpPr/>
          <p:nvPr/>
        </p:nvSpPr>
        <p:spPr>
          <a:xfrm>
            <a:off x="2472743" y="2536734"/>
            <a:ext cx="605307" cy="508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6BFE17-5144-4116-8928-596BB450F868}"/>
              </a:ext>
            </a:extLst>
          </p:cNvPr>
          <p:cNvSpPr/>
          <p:nvPr/>
        </p:nvSpPr>
        <p:spPr>
          <a:xfrm>
            <a:off x="2461472" y="3307320"/>
            <a:ext cx="605307" cy="508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7E8BC45-FAC5-4093-A476-AB4EBC2BB3ED}"/>
              </a:ext>
            </a:extLst>
          </p:cNvPr>
          <p:cNvSpPr/>
          <p:nvPr/>
        </p:nvSpPr>
        <p:spPr>
          <a:xfrm>
            <a:off x="1545464" y="247918"/>
            <a:ext cx="753414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F496F6-707E-4703-BE48-29F6561AE64F}"/>
              </a:ext>
            </a:extLst>
          </p:cNvPr>
          <p:cNvSpPr/>
          <p:nvPr/>
        </p:nvSpPr>
        <p:spPr>
          <a:xfrm>
            <a:off x="64393" y="225380"/>
            <a:ext cx="1423115" cy="875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소환한 병사들을 지정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A5D505-5056-4248-82A7-333568A4A902}"/>
              </a:ext>
            </a:extLst>
          </p:cNvPr>
          <p:cNvSpPr/>
          <p:nvPr/>
        </p:nvSpPr>
        <p:spPr>
          <a:xfrm>
            <a:off x="77273" y="1307206"/>
            <a:ext cx="1410236" cy="746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특성 추가 가능</a:t>
            </a:r>
          </a:p>
        </p:txBody>
      </p:sp>
      <p:sp>
        <p:nvSpPr>
          <p:cNvPr id="37" name="구름 36">
            <a:extLst>
              <a:ext uri="{FF2B5EF4-FFF2-40B4-BE49-F238E27FC236}">
                <a16:creationId xmlns:a16="http://schemas.microsoft.com/office/drawing/2014/main" id="{29681AE4-88EC-4684-83F4-B939EF3FF7F8}"/>
              </a:ext>
            </a:extLst>
          </p:cNvPr>
          <p:cNvSpPr/>
          <p:nvPr/>
        </p:nvSpPr>
        <p:spPr>
          <a:xfrm>
            <a:off x="4968022" y="2959590"/>
            <a:ext cx="1300766" cy="6954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구름 37">
            <a:extLst>
              <a:ext uri="{FF2B5EF4-FFF2-40B4-BE49-F238E27FC236}">
                <a16:creationId xmlns:a16="http://schemas.microsoft.com/office/drawing/2014/main" id="{335837CA-C228-418C-B226-258E557B45B6}"/>
              </a:ext>
            </a:extLst>
          </p:cNvPr>
          <p:cNvSpPr/>
          <p:nvPr/>
        </p:nvSpPr>
        <p:spPr>
          <a:xfrm>
            <a:off x="3325968" y="4286786"/>
            <a:ext cx="1300766" cy="6954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DC4A2DCC-CE0E-4D8F-B6B0-1F8695CC7404}"/>
              </a:ext>
            </a:extLst>
          </p:cNvPr>
          <p:cNvSpPr/>
          <p:nvPr/>
        </p:nvSpPr>
        <p:spPr>
          <a:xfrm flipH="1">
            <a:off x="9025668" y="3351728"/>
            <a:ext cx="721219" cy="71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658A0-DDFB-41CA-BB4E-AE8264ADC5A7}"/>
              </a:ext>
            </a:extLst>
          </p:cNvPr>
          <p:cNvSpPr/>
          <p:nvPr/>
        </p:nvSpPr>
        <p:spPr>
          <a:xfrm>
            <a:off x="10083616" y="4077237"/>
            <a:ext cx="1945252" cy="102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병사는 특성을 </a:t>
            </a:r>
            <a:r>
              <a:rPr lang="ko-KR" altLang="en-US" dirty="0" err="1">
                <a:solidFill>
                  <a:schemeClr val="tx1"/>
                </a:solidFill>
              </a:rPr>
              <a:t>드래그하여</a:t>
            </a:r>
            <a:r>
              <a:rPr lang="ko-KR" altLang="en-US" dirty="0">
                <a:solidFill>
                  <a:schemeClr val="tx1"/>
                </a:solidFill>
              </a:rPr>
              <a:t> 구름에서만 소환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DE06BA9-9E38-4531-83FE-CCBA2F52C981}"/>
              </a:ext>
            </a:extLst>
          </p:cNvPr>
          <p:cNvSpPr/>
          <p:nvPr/>
        </p:nvSpPr>
        <p:spPr>
          <a:xfrm>
            <a:off x="2156919" y="4082033"/>
            <a:ext cx="760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544FAB-44C1-41BE-BB11-92861DF0D794}"/>
              </a:ext>
            </a:extLst>
          </p:cNvPr>
          <p:cNvSpPr/>
          <p:nvPr/>
        </p:nvSpPr>
        <p:spPr>
          <a:xfrm>
            <a:off x="111578" y="3258555"/>
            <a:ext cx="1915232" cy="1191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구름마다 핵심 특성이 존재하여 핵심특성 병사를 강화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3D5E06-1761-432B-B85B-13D0B05B198E}"/>
              </a:ext>
            </a:extLst>
          </p:cNvPr>
          <p:cNvSpPr/>
          <p:nvPr/>
        </p:nvSpPr>
        <p:spPr>
          <a:xfrm>
            <a:off x="85541" y="4656519"/>
            <a:ext cx="1958174" cy="1191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상대의 구름 </a:t>
            </a:r>
            <a:r>
              <a:rPr lang="ko-KR" altLang="en-US" dirty="0" err="1">
                <a:solidFill>
                  <a:schemeClr val="tx1"/>
                </a:solidFill>
              </a:rPr>
              <a:t>파괴시</a:t>
            </a:r>
            <a:r>
              <a:rPr lang="ko-KR" altLang="en-US" dirty="0">
                <a:solidFill>
                  <a:schemeClr val="tx1"/>
                </a:solidFill>
              </a:rPr>
              <a:t> 자신의 특성에 해당 특성 추가</a:t>
            </a:r>
          </a:p>
        </p:txBody>
      </p:sp>
      <p:sp>
        <p:nvSpPr>
          <p:cNvPr id="46" name="구름 45">
            <a:extLst>
              <a:ext uri="{FF2B5EF4-FFF2-40B4-BE49-F238E27FC236}">
                <a16:creationId xmlns:a16="http://schemas.microsoft.com/office/drawing/2014/main" id="{E8C047FF-000B-4231-B661-F3863C4899AD}"/>
              </a:ext>
            </a:extLst>
          </p:cNvPr>
          <p:cNvSpPr/>
          <p:nvPr/>
        </p:nvSpPr>
        <p:spPr>
          <a:xfrm>
            <a:off x="7321637" y="3468306"/>
            <a:ext cx="1300766" cy="6954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구름 46">
            <a:extLst>
              <a:ext uri="{FF2B5EF4-FFF2-40B4-BE49-F238E27FC236}">
                <a16:creationId xmlns:a16="http://schemas.microsoft.com/office/drawing/2014/main" id="{648D3039-C275-45D9-9674-238C6141E23A}"/>
              </a:ext>
            </a:extLst>
          </p:cNvPr>
          <p:cNvSpPr/>
          <p:nvPr/>
        </p:nvSpPr>
        <p:spPr>
          <a:xfrm>
            <a:off x="5852908" y="4077237"/>
            <a:ext cx="1300766" cy="6954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227DBE-839B-41EF-B0AB-D7EEFA13CD8E}"/>
              </a:ext>
            </a:extLst>
          </p:cNvPr>
          <p:cNvSpPr/>
          <p:nvPr/>
        </p:nvSpPr>
        <p:spPr>
          <a:xfrm>
            <a:off x="10026202" y="3161763"/>
            <a:ext cx="2002666" cy="73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구름 배치는 자유</a:t>
            </a:r>
          </a:p>
        </p:txBody>
      </p:sp>
    </p:spTree>
    <p:extLst>
      <p:ext uri="{BB962C8B-B14F-4D97-AF65-F5344CB8AC3E}">
        <p14:creationId xmlns:p14="http://schemas.microsoft.com/office/powerpoint/2010/main" val="38725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정휘현</dc:creator>
  <cp:lastModifiedBy>정휘현</cp:lastModifiedBy>
  <cp:revision>5</cp:revision>
  <dcterms:created xsi:type="dcterms:W3CDTF">2017-09-13T01:29:43Z</dcterms:created>
  <dcterms:modified xsi:type="dcterms:W3CDTF">2017-09-13T02:00:49Z</dcterms:modified>
</cp:coreProperties>
</file>