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DD7EE"/>
    <a:srgbClr val="FFD68B"/>
    <a:srgbClr val="6CE4FC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>
        <p:scale>
          <a:sx n="75" d="100"/>
          <a:sy n="75" d="100"/>
        </p:scale>
        <p:origin x="2850" y="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D3D37-AFA3-4172-BAAA-E600ED02C25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ED2F9-2AE5-46FB-BA24-0122C2AAD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8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http://www.inven.co.kr/webzine/news/?news=186092 (</a:t>
            </a:r>
            <a:r>
              <a:rPr lang="ko-KR" altLang="en-US" dirty="0"/>
              <a:t>그림 출처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ED2F9-2AE5-46FB-BA24-0122C2AADC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9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0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2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4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0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4EF5-313B-4344-B590-86E13D99EB8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A71A98-A2C0-4A6A-914A-34BB51FE2F4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F8F367D-8661-4A3A-8147-FD3D7F034FB3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분 원형 14">
            <a:extLst>
              <a:ext uri="{FF2B5EF4-FFF2-40B4-BE49-F238E27FC236}">
                <a16:creationId xmlns:a16="http://schemas.microsoft.com/office/drawing/2014/main" id="{DDB94114-F34A-4070-878C-29FAED9EE04D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A2C-134B-47C4-B228-A3EFA9331F34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BE32BC-F8B4-4322-ABE9-2BC5EE7CF6FB}"/>
              </a:ext>
            </a:extLst>
          </p:cNvPr>
          <p:cNvSpPr/>
          <p:nvPr/>
        </p:nvSpPr>
        <p:spPr>
          <a:xfrm>
            <a:off x="2295525" y="276728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Hunting</a:t>
            </a:r>
          </a:p>
          <a:p>
            <a:pPr algn="ctr"/>
            <a:r>
              <a:rPr lang="en-US" altLang="ko-KR" sz="4000" b="1" dirty="0">
                <a:latin typeface="+mj-lt"/>
              </a:rPr>
              <a:t>Floor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2C3B07-3992-45F7-944A-BD357519C495}"/>
              </a:ext>
            </a:extLst>
          </p:cNvPr>
          <p:cNvGrpSpPr/>
          <p:nvPr/>
        </p:nvGrpSpPr>
        <p:grpSpPr>
          <a:xfrm>
            <a:off x="7474857" y="12256"/>
            <a:ext cx="1669143" cy="1372489"/>
            <a:chOff x="-58059" y="5485511"/>
            <a:chExt cx="1669143" cy="13724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29CFF31-0C55-4FBE-8838-802A8C1941DC}"/>
                </a:ext>
              </a:extLst>
            </p:cNvPr>
            <p:cNvSpPr/>
            <p:nvPr/>
          </p:nvSpPr>
          <p:spPr>
            <a:xfrm>
              <a:off x="-1" y="5485511"/>
              <a:ext cx="1553029" cy="137248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0E90BB3-19FC-4AAD-A749-1D3C0A2EC5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55030"/>
              <a:ext cx="155302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544D99-F30A-4E7F-8282-2BA3F34DFE18}"/>
                </a:ext>
              </a:extLst>
            </p:cNvPr>
            <p:cNvSpPr txBox="1"/>
            <p:nvPr/>
          </p:nvSpPr>
          <p:spPr>
            <a:xfrm>
              <a:off x="-58059" y="5535605"/>
              <a:ext cx="16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교수님 확인란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3AC78C-1D21-45B3-9724-5CE251DF3DAF}"/>
              </a:ext>
            </a:extLst>
          </p:cNvPr>
          <p:cNvSpPr txBox="1"/>
          <p:nvPr/>
        </p:nvSpPr>
        <p:spPr>
          <a:xfrm>
            <a:off x="5848350" y="5262532"/>
            <a:ext cx="3295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2013180036 </a:t>
            </a:r>
            <a:r>
              <a:rPr lang="ko-KR" altLang="en-US" sz="2800" dirty="0" err="1"/>
              <a:t>정휘현</a:t>
            </a:r>
            <a:endParaRPr lang="en-US" altLang="ko-KR" sz="2800" dirty="0"/>
          </a:p>
          <a:p>
            <a:r>
              <a:rPr lang="en-US" altLang="ko-KR" sz="2800" dirty="0"/>
              <a:t>2013182007 </a:t>
            </a:r>
            <a:r>
              <a:rPr lang="ko-KR" altLang="en-US" sz="2800" dirty="0"/>
              <a:t>김동현</a:t>
            </a:r>
            <a:endParaRPr lang="en-US" altLang="ko-KR" sz="2800" dirty="0"/>
          </a:p>
          <a:p>
            <a:r>
              <a:rPr lang="en-US" altLang="ko-KR" sz="2800" dirty="0"/>
              <a:t>2013182034 </a:t>
            </a:r>
            <a:r>
              <a:rPr lang="ko-KR" altLang="en-US" sz="2800" dirty="0"/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84498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F117B-CF38-47C2-BF55-5D90C56F9BA3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#4.</a:t>
            </a:r>
            <a:r>
              <a:rPr lang="ko-KR" altLang="en-US" sz="3600" b="1" dirty="0"/>
              <a:t> 개발 환경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BD5AF45-B8D2-4702-BE98-4B05BAD08EB3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474D36-F966-4DF7-8724-B5722D3D2087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DB029DA-BD26-45C4-ADD6-8BA07131BEBD}"/>
              </a:ext>
            </a:extLst>
          </p:cNvPr>
          <p:cNvSpPr txBox="1">
            <a:spLocks/>
          </p:cNvSpPr>
          <p:nvPr/>
        </p:nvSpPr>
        <p:spPr>
          <a:xfrm>
            <a:off x="906300" y="177453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Studio 2017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0C45F7A-55A1-49BA-BD9D-3EBB9F2A56DC}"/>
              </a:ext>
            </a:extLst>
          </p:cNvPr>
          <p:cNvSpPr txBox="1">
            <a:spLocks/>
          </p:cNvSpPr>
          <p:nvPr/>
        </p:nvSpPr>
        <p:spPr>
          <a:xfrm>
            <a:off x="906300" y="2472631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DirectX 12 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D09BEC71-400F-4CE2-A03A-F73881973E02}"/>
              </a:ext>
            </a:extLst>
          </p:cNvPr>
          <p:cNvSpPr txBox="1">
            <a:spLocks/>
          </p:cNvSpPr>
          <p:nvPr/>
        </p:nvSpPr>
        <p:spPr>
          <a:xfrm>
            <a:off x="906299" y="3170725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Hub 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9094D62-9D72-4F7D-9CEB-43CFB8D8BE93}"/>
              </a:ext>
            </a:extLst>
          </p:cNvPr>
          <p:cNvSpPr txBox="1">
            <a:spLocks/>
          </p:cNvSpPr>
          <p:nvPr/>
        </p:nvSpPr>
        <p:spPr>
          <a:xfrm>
            <a:off x="906298" y="381034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FBX SDK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3F57996-A717-467F-AE78-63BC12C317BE}"/>
              </a:ext>
            </a:extLst>
          </p:cNvPr>
          <p:cNvSpPr txBox="1">
            <a:spLocks/>
          </p:cNvSpPr>
          <p:nvPr/>
        </p:nvSpPr>
        <p:spPr>
          <a:xfrm>
            <a:off x="906297" y="444423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3D MAX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CAAC43B-BF7B-4A02-8DEF-305355E234B6}"/>
              </a:ext>
            </a:extLst>
          </p:cNvPr>
          <p:cNvSpPr txBox="1">
            <a:spLocks/>
          </p:cNvSpPr>
          <p:nvPr/>
        </p:nvSpPr>
        <p:spPr>
          <a:xfrm>
            <a:off x="906296" y="5073032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Windows 10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BB884C-F26E-4663-8B86-0C54DD5BCB0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D427BF6-386E-4B03-A5B5-637EEA58846F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8234A5-DF30-4BC8-A88E-0DBFC3B98B98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#5.</a:t>
            </a:r>
            <a:r>
              <a:rPr lang="ko-KR" altLang="en-US" sz="3600" b="1" dirty="0"/>
              <a:t> 중점 연구 분야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5CD10ECF-13F2-4877-BEF6-4C1FD941BB3E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4A002-ED6B-4DDC-A14D-0133B0805CB3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AF687-83A8-48D4-9B0D-E437A1763F27}"/>
              </a:ext>
            </a:extLst>
          </p:cNvPr>
          <p:cNvSpPr/>
          <p:nvPr/>
        </p:nvSpPr>
        <p:spPr>
          <a:xfrm>
            <a:off x="906300" y="1704353"/>
            <a:ext cx="7261128" cy="14001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6CD27-0C59-43F7-BE32-8CA2723444A3}"/>
              </a:ext>
            </a:extLst>
          </p:cNvPr>
          <p:cNvSpPr/>
          <p:nvPr/>
        </p:nvSpPr>
        <p:spPr>
          <a:xfrm>
            <a:off x="906300" y="3944313"/>
            <a:ext cx="7261128" cy="204372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353E6DC8-9E30-4F14-81D0-5D758F2C5DAA}"/>
              </a:ext>
            </a:extLst>
          </p:cNvPr>
          <p:cNvSpPr txBox="1">
            <a:spLocks/>
          </p:cNvSpPr>
          <p:nvPr/>
        </p:nvSpPr>
        <p:spPr>
          <a:xfrm>
            <a:off x="976572" y="1769707"/>
            <a:ext cx="22433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F1B92EC-3181-4F67-86B2-C5C9F397D5DD}"/>
              </a:ext>
            </a:extLst>
          </p:cNvPr>
          <p:cNvSpPr txBox="1">
            <a:spLocks/>
          </p:cNvSpPr>
          <p:nvPr/>
        </p:nvSpPr>
        <p:spPr>
          <a:xfrm>
            <a:off x="976572" y="4011115"/>
            <a:ext cx="22433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C030EB1-9051-4084-9F94-95D25D8817EB}"/>
              </a:ext>
            </a:extLst>
          </p:cNvPr>
          <p:cNvSpPr txBox="1">
            <a:spLocks/>
          </p:cNvSpPr>
          <p:nvPr/>
        </p:nvSpPr>
        <p:spPr>
          <a:xfrm>
            <a:off x="921047" y="2220777"/>
            <a:ext cx="5181788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카툰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렌더링을 통한 오브젝트 렌더링 구현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40E576AA-CFA0-4668-AC84-2C8B645FEB47}"/>
              </a:ext>
            </a:extLst>
          </p:cNvPr>
          <p:cNvSpPr txBox="1">
            <a:spLocks/>
          </p:cNvSpPr>
          <p:nvPr/>
        </p:nvSpPr>
        <p:spPr>
          <a:xfrm>
            <a:off x="976572" y="4514764"/>
            <a:ext cx="5104914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IOCP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통한 다수의 클라이언트 접속 처리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60C3CAD7-37D9-421D-A6A5-08DCC75C45BE}"/>
              </a:ext>
            </a:extLst>
          </p:cNvPr>
          <p:cNvSpPr txBox="1">
            <a:spLocks/>
          </p:cNvSpPr>
          <p:nvPr/>
        </p:nvSpPr>
        <p:spPr>
          <a:xfrm>
            <a:off x="976572" y="5019861"/>
            <a:ext cx="5104914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데드레커닝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기법을 이용한 소켓 통신 처리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6DCED94C-98AD-41CE-A256-4DB0BB01967E}"/>
              </a:ext>
            </a:extLst>
          </p:cNvPr>
          <p:cNvSpPr txBox="1">
            <a:spLocks/>
          </p:cNvSpPr>
          <p:nvPr/>
        </p:nvSpPr>
        <p:spPr>
          <a:xfrm>
            <a:off x="997921" y="5521650"/>
            <a:ext cx="5104914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아마존 서버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(AWS)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통한 서버 유지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75CD8B4-0F0E-4514-A7A8-E4EF12F085ED}"/>
              </a:ext>
            </a:extLst>
          </p:cNvPr>
          <p:cNvSpPr txBox="1">
            <a:spLocks/>
          </p:cNvSpPr>
          <p:nvPr/>
        </p:nvSpPr>
        <p:spPr>
          <a:xfrm>
            <a:off x="906300" y="2597188"/>
            <a:ext cx="59263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무기 변경을 통한 플레이어 애니메이션 변환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9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351766-0D1D-43FC-8FDA-1A4D00171A2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B4CDB8B8-9682-489D-BDC1-EAB48454A524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0F5E2C-CB73-4C14-AB78-C2741992BCAC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#6.</a:t>
            </a:r>
            <a:r>
              <a:rPr lang="ko-KR" altLang="en-US" sz="3600" b="1" dirty="0"/>
              <a:t> 타 게임과의 비교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BDF3539C-E4FF-4C56-AA9A-218BE1621328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842AFD-FF28-480D-AA89-798093F6A1AC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E3A65C5-C8E7-4CB8-8F83-DA656FE1B5AE}"/>
              </a:ext>
            </a:extLst>
          </p:cNvPr>
          <p:cNvSpPr txBox="1">
            <a:spLocks/>
          </p:cNvSpPr>
          <p:nvPr/>
        </p:nvSpPr>
        <p:spPr>
          <a:xfrm>
            <a:off x="6353206" y="1621163"/>
            <a:ext cx="22433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몬스터 헌터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55D7DB-69DC-412E-AD25-5680CC897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0" y="1621163"/>
            <a:ext cx="5143500" cy="2895600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B112725-BDB7-4BA0-9781-82C3B091F085}"/>
              </a:ext>
            </a:extLst>
          </p:cNvPr>
          <p:cNvSpPr txBox="1">
            <a:spLocks/>
          </p:cNvSpPr>
          <p:nvPr/>
        </p:nvSpPr>
        <p:spPr>
          <a:xfrm>
            <a:off x="677699" y="5076119"/>
            <a:ext cx="6797157" cy="1291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카툰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렌더링을 통한 게임 전체의 느낌을 만화 풍으로 변경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맵 구성을 작게 만들어 플레이 타임에 변화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무기를 게임 중에 변경할 수 있는 시스템</a:t>
            </a:r>
          </a:p>
        </p:txBody>
      </p:sp>
    </p:spTree>
    <p:extLst>
      <p:ext uri="{BB962C8B-B14F-4D97-AF65-F5344CB8AC3E}">
        <p14:creationId xmlns:p14="http://schemas.microsoft.com/office/powerpoint/2010/main" val="304505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0C98A7-8BC9-4CF2-9A9B-E1DF9AEE726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3263D9BF-7DE7-483B-8145-147AF18EB6F4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2D4BB5-E53E-4BFD-8B3E-70E40733C90B}"/>
              </a:ext>
            </a:extLst>
          </p:cNvPr>
          <p:cNvSpPr/>
          <p:nvPr/>
        </p:nvSpPr>
        <p:spPr>
          <a:xfrm>
            <a:off x="906300" y="487416"/>
            <a:ext cx="550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#7.</a:t>
            </a:r>
            <a:r>
              <a:rPr lang="ko-KR" altLang="en-US" sz="3600" b="1" dirty="0"/>
              <a:t> 개발 일정 및 역할 분담</a:t>
            </a:r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8AF910C8-CEB7-4AEE-867C-4F1DD0AE0A6E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B27941-5780-4B6B-8053-D11BE2E4FEB8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56642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9DBA4-B141-482A-96E1-BA86E2D2EC59}"/>
              </a:ext>
            </a:extLst>
          </p:cNvPr>
          <p:cNvSpPr/>
          <p:nvPr/>
        </p:nvSpPr>
        <p:spPr>
          <a:xfrm>
            <a:off x="449100" y="2090072"/>
            <a:ext cx="3808733" cy="34255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50831F-4D76-496B-A085-8CD6B58E1355}"/>
              </a:ext>
            </a:extLst>
          </p:cNvPr>
          <p:cNvSpPr/>
          <p:nvPr/>
        </p:nvSpPr>
        <p:spPr>
          <a:xfrm>
            <a:off x="4886169" y="2090070"/>
            <a:ext cx="3808733" cy="34216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4B81939-5784-4A56-8CB9-154AF505E152}"/>
              </a:ext>
            </a:extLst>
          </p:cNvPr>
          <p:cNvSpPr txBox="1">
            <a:spLocks/>
          </p:cNvSpPr>
          <p:nvPr/>
        </p:nvSpPr>
        <p:spPr>
          <a:xfrm>
            <a:off x="449100" y="1663455"/>
            <a:ext cx="22433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AFCF6467-05EF-472A-810C-4008FB3DB58A}"/>
              </a:ext>
            </a:extLst>
          </p:cNvPr>
          <p:cNvSpPr txBox="1">
            <a:spLocks/>
          </p:cNvSpPr>
          <p:nvPr/>
        </p:nvSpPr>
        <p:spPr>
          <a:xfrm>
            <a:off x="4886169" y="1663454"/>
            <a:ext cx="22433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70944481-1AE6-4227-B112-09D59D05B5E6}"/>
              </a:ext>
            </a:extLst>
          </p:cNvPr>
          <p:cNvSpPr txBox="1">
            <a:spLocks/>
          </p:cNvSpPr>
          <p:nvPr/>
        </p:nvSpPr>
        <p:spPr>
          <a:xfrm>
            <a:off x="1625600" y="1701198"/>
            <a:ext cx="21336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정휘현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DDD001C-3816-4FE5-A274-049A7E291835}"/>
              </a:ext>
            </a:extLst>
          </p:cNvPr>
          <p:cNvSpPr txBox="1">
            <a:spLocks/>
          </p:cNvSpPr>
          <p:nvPr/>
        </p:nvSpPr>
        <p:spPr>
          <a:xfrm>
            <a:off x="6062669" y="1707126"/>
            <a:ext cx="21336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김동현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5EA1369-515B-4AF5-BD5C-15C73EF667F4}"/>
              </a:ext>
            </a:extLst>
          </p:cNvPr>
          <p:cNvSpPr txBox="1">
            <a:spLocks/>
          </p:cNvSpPr>
          <p:nvPr/>
        </p:nvSpPr>
        <p:spPr>
          <a:xfrm>
            <a:off x="686088" y="2244162"/>
            <a:ext cx="231502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 프레임 워크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B8149137-F8D9-4D24-B170-12DEACB39F2F}"/>
              </a:ext>
            </a:extLst>
          </p:cNvPr>
          <p:cNvSpPr txBox="1">
            <a:spLocks/>
          </p:cNvSpPr>
          <p:nvPr/>
        </p:nvSpPr>
        <p:spPr>
          <a:xfrm>
            <a:off x="686088" y="2727286"/>
            <a:ext cx="180702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쉐이더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구현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E79E1AF-B92D-4D06-AB4C-18B216AD8BCF}"/>
              </a:ext>
            </a:extLst>
          </p:cNvPr>
          <p:cNvSpPr txBox="1">
            <a:spLocks/>
          </p:cNvSpPr>
          <p:nvPr/>
        </p:nvSpPr>
        <p:spPr>
          <a:xfrm>
            <a:off x="686088" y="3210410"/>
            <a:ext cx="180702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애니메이션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A32C471F-EEE5-4567-933A-11E9F6218EAF}"/>
              </a:ext>
            </a:extLst>
          </p:cNvPr>
          <p:cNvSpPr txBox="1">
            <a:spLocks/>
          </p:cNvSpPr>
          <p:nvPr/>
        </p:nvSpPr>
        <p:spPr>
          <a:xfrm>
            <a:off x="686088" y="3693534"/>
            <a:ext cx="180702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장비 모델링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6671D846-E6C2-4279-BC22-AC0DDCD81A74}"/>
              </a:ext>
            </a:extLst>
          </p:cNvPr>
          <p:cNvSpPr txBox="1">
            <a:spLocks/>
          </p:cNvSpPr>
          <p:nvPr/>
        </p:nvSpPr>
        <p:spPr>
          <a:xfrm>
            <a:off x="673723" y="4176658"/>
            <a:ext cx="180702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충돌체크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9ED79AE8-D990-410E-8DED-B2EE69F724B0}"/>
              </a:ext>
            </a:extLst>
          </p:cNvPr>
          <p:cNvSpPr txBox="1">
            <a:spLocks/>
          </p:cNvSpPr>
          <p:nvPr/>
        </p:nvSpPr>
        <p:spPr>
          <a:xfrm>
            <a:off x="673723" y="4660537"/>
            <a:ext cx="180702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이펙트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1B07268-F2EE-4360-91A9-D2771D8F1CA6}"/>
              </a:ext>
            </a:extLst>
          </p:cNvPr>
          <p:cNvSpPr txBox="1">
            <a:spLocks/>
          </p:cNvSpPr>
          <p:nvPr/>
        </p:nvSpPr>
        <p:spPr>
          <a:xfrm>
            <a:off x="686088" y="5139982"/>
            <a:ext cx="180702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사운드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FB42807D-5931-48E8-AD1C-BBD9B4D4831E}"/>
              </a:ext>
            </a:extLst>
          </p:cNvPr>
          <p:cNvSpPr txBox="1">
            <a:spLocks/>
          </p:cNvSpPr>
          <p:nvPr/>
        </p:nvSpPr>
        <p:spPr>
          <a:xfrm>
            <a:off x="5209788" y="2244162"/>
            <a:ext cx="324812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서버 프레임 워크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2097BFC8-2597-484E-A4FB-10FE86E49C7C}"/>
              </a:ext>
            </a:extLst>
          </p:cNvPr>
          <p:cNvSpPr txBox="1">
            <a:spLocks/>
          </p:cNvSpPr>
          <p:nvPr/>
        </p:nvSpPr>
        <p:spPr>
          <a:xfrm>
            <a:off x="5206899" y="2719291"/>
            <a:ext cx="325101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서버 동기화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89B7B3F-C1D8-482D-96B8-7C30E26506F6}"/>
              </a:ext>
            </a:extLst>
          </p:cNvPr>
          <p:cNvSpPr txBox="1">
            <a:spLocks/>
          </p:cNvSpPr>
          <p:nvPr/>
        </p:nvSpPr>
        <p:spPr>
          <a:xfrm>
            <a:off x="5206899" y="3196066"/>
            <a:ext cx="325101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구현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1B74E650-53F2-4FAA-A379-05ECD9C7D704}"/>
              </a:ext>
            </a:extLst>
          </p:cNvPr>
          <p:cNvSpPr txBox="1">
            <a:spLocks/>
          </p:cNvSpPr>
          <p:nvPr/>
        </p:nvSpPr>
        <p:spPr>
          <a:xfrm>
            <a:off x="5206899" y="3687195"/>
            <a:ext cx="325101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아마존 서버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(AWS)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53D61443-4533-44F3-AFAB-C55054D25F43}"/>
              </a:ext>
            </a:extLst>
          </p:cNvPr>
          <p:cNvSpPr txBox="1">
            <a:spLocks/>
          </p:cNvSpPr>
          <p:nvPr/>
        </p:nvSpPr>
        <p:spPr>
          <a:xfrm>
            <a:off x="5206899" y="4167907"/>
            <a:ext cx="325101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버그 수정 및 게임 테스트</a:t>
            </a:r>
          </a:p>
        </p:txBody>
      </p:sp>
    </p:spTree>
    <p:extLst>
      <p:ext uri="{BB962C8B-B14F-4D97-AF65-F5344CB8AC3E}">
        <p14:creationId xmlns:p14="http://schemas.microsoft.com/office/powerpoint/2010/main" val="73004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EB2EE-E87B-411D-ABE3-128B3D54014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AC62DFBF-4F74-4968-AEF7-5BA0B1AEB683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07F5FF-C4AD-4198-9471-6E998646F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163763"/>
              </p:ext>
            </p:extLst>
          </p:nvPr>
        </p:nvGraphicFramePr>
        <p:xfrm>
          <a:off x="628650" y="2307797"/>
          <a:ext cx="7886697" cy="417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121">
                  <a:extLst>
                    <a:ext uri="{9D8B030D-6E8A-4147-A177-3AD203B41FA5}">
                      <a16:colId xmlns:a16="http://schemas.microsoft.com/office/drawing/2014/main" val="2854185796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1276571674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2193899061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2090054800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333069285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1703958178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2853859291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2958858622"/>
                    </a:ext>
                  </a:extLst>
                </a:gridCol>
                <a:gridCol w="839447">
                  <a:extLst>
                    <a:ext uri="{9D8B030D-6E8A-4147-A177-3AD203B41FA5}">
                      <a16:colId xmlns:a16="http://schemas.microsoft.com/office/drawing/2014/main" val="93405408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03392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게임프레임워크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741555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쉐이더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109778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애니메이션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030841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장비 모델링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06087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49645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이펙트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853412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사운드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667881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충돌체크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453922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콘텐츠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744336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밸런스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515613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AI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46350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AWS</a:t>
                      </a:r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06015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서버 프레임워크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27816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서버 동기화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3067747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FFE76CB-19AF-4654-9CC2-531BABECC6F2}"/>
              </a:ext>
            </a:extLst>
          </p:cNvPr>
          <p:cNvSpPr/>
          <p:nvPr/>
        </p:nvSpPr>
        <p:spPr>
          <a:xfrm>
            <a:off x="906300" y="487416"/>
            <a:ext cx="550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#7.</a:t>
            </a:r>
            <a:r>
              <a:rPr lang="ko-KR" altLang="en-US" sz="3600" b="1" dirty="0"/>
              <a:t> 개발 일정 및 역할 분담</a:t>
            </a:r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BDC41A46-6740-4E8C-BCAF-20AE8D0CB1FF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BD98A4-FE63-4537-BFA6-32FD52F3BCF9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56642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236FC2-4426-4FD3-90BC-13AFB5A29FCE}"/>
              </a:ext>
            </a:extLst>
          </p:cNvPr>
          <p:cNvSpPr/>
          <p:nvPr/>
        </p:nvSpPr>
        <p:spPr>
          <a:xfrm>
            <a:off x="5521325" y="1800977"/>
            <a:ext cx="1403350" cy="33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김동현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20A0F8-D8C8-4CC5-A64F-C9026FA7033E}"/>
              </a:ext>
            </a:extLst>
          </p:cNvPr>
          <p:cNvSpPr/>
          <p:nvPr/>
        </p:nvSpPr>
        <p:spPr>
          <a:xfrm>
            <a:off x="7112000" y="1800977"/>
            <a:ext cx="1403350" cy="33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926059-DABC-417F-B369-93BAF7DFC5AA}"/>
              </a:ext>
            </a:extLst>
          </p:cNvPr>
          <p:cNvSpPr/>
          <p:nvPr/>
        </p:nvSpPr>
        <p:spPr>
          <a:xfrm>
            <a:off x="3930650" y="1820809"/>
            <a:ext cx="1403350" cy="33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정휘현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1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3E942B-DA70-4BCC-A678-3BF4A7AE7F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36B96C80-0615-45D7-9C23-A97A5A59D466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40A94-E118-49D6-B00F-1E85329DDD2A}"/>
              </a:ext>
            </a:extLst>
          </p:cNvPr>
          <p:cNvSpPr/>
          <p:nvPr/>
        </p:nvSpPr>
        <p:spPr>
          <a:xfrm>
            <a:off x="2471733" y="193179"/>
            <a:ext cx="420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/>
              <a:t>CONTENTS</a:t>
            </a:r>
            <a:endParaRPr lang="ko-KR" altLang="en-US" sz="28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B843B2-7C80-42C3-9AE2-BB8F6C100F85}"/>
              </a:ext>
            </a:extLst>
          </p:cNvPr>
          <p:cNvGrpSpPr/>
          <p:nvPr/>
        </p:nvGrpSpPr>
        <p:grpSpPr>
          <a:xfrm>
            <a:off x="2276475" y="1028700"/>
            <a:ext cx="4591050" cy="5372100"/>
            <a:chOff x="2276475" y="742950"/>
            <a:chExt cx="4591050" cy="53721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3ED9C38-9222-497E-B9A1-15C54086C648}"/>
                </a:ext>
              </a:extLst>
            </p:cNvPr>
            <p:cNvSpPr/>
            <p:nvPr/>
          </p:nvSpPr>
          <p:spPr>
            <a:xfrm>
              <a:off x="2276475" y="742950"/>
              <a:ext cx="4591050" cy="53721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13EA9B-7792-4562-BA74-904D2EFDAF57}"/>
                </a:ext>
              </a:extLst>
            </p:cNvPr>
            <p:cNvSpPr/>
            <p:nvPr/>
          </p:nvSpPr>
          <p:spPr>
            <a:xfrm>
              <a:off x="2471729" y="913090"/>
              <a:ext cx="42005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#1.</a:t>
              </a:r>
              <a:r>
                <a:rPr lang="ko-KR" altLang="en-US" sz="2800" b="1" dirty="0"/>
                <a:t> 연구 목적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1DAF9C-53D7-4590-89FD-D4EFC5C3CB81}"/>
                </a:ext>
              </a:extLst>
            </p:cNvPr>
            <p:cNvSpPr/>
            <p:nvPr/>
          </p:nvSpPr>
          <p:spPr>
            <a:xfrm>
              <a:off x="2471737" y="1635580"/>
              <a:ext cx="42005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#2. </a:t>
              </a:r>
              <a:r>
                <a:rPr lang="ko-KR" altLang="en-US" sz="2800" b="1" dirty="0"/>
                <a:t>게임 소개 및 특징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AB054C-364D-4A7A-92B6-83C713A97175}"/>
                </a:ext>
              </a:extLst>
            </p:cNvPr>
            <p:cNvSpPr/>
            <p:nvPr/>
          </p:nvSpPr>
          <p:spPr>
            <a:xfrm>
              <a:off x="2471737" y="2381250"/>
              <a:ext cx="42005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#3. </a:t>
              </a:r>
              <a:r>
                <a:rPr lang="ko-KR" altLang="en-US" sz="2800" b="1" dirty="0"/>
                <a:t>게임 방법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17DE71-557D-4ED7-8FBC-A2159C646731}"/>
                </a:ext>
              </a:extLst>
            </p:cNvPr>
            <p:cNvSpPr/>
            <p:nvPr/>
          </p:nvSpPr>
          <p:spPr>
            <a:xfrm>
              <a:off x="2471737" y="3088470"/>
              <a:ext cx="42005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#4. </a:t>
              </a:r>
              <a:r>
                <a:rPr lang="ko-KR" altLang="en-US" sz="2800" b="1" dirty="0"/>
                <a:t>개발 환경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6E2306-79E3-47F0-8DD5-0E560EF570FA}"/>
                </a:ext>
              </a:extLst>
            </p:cNvPr>
            <p:cNvSpPr/>
            <p:nvPr/>
          </p:nvSpPr>
          <p:spPr>
            <a:xfrm>
              <a:off x="2471728" y="3836610"/>
              <a:ext cx="42005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#5. </a:t>
              </a:r>
              <a:r>
                <a:rPr lang="ko-KR" altLang="en-US" sz="2800" b="1" dirty="0"/>
                <a:t>중점 연구 분야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AFE16B-A871-4520-8F53-711EB6AF2252}"/>
                </a:ext>
              </a:extLst>
            </p:cNvPr>
            <p:cNvSpPr/>
            <p:nvPr/>
          </p:nvSpPr>
          <p:spPr>
            <a:xfrm>
              <a:off x="2471737" y="4603700"/>
              <a:ext cx="42005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#6. </a:t>
              </a:r>
              <a:r>
                <a:rPr lang="ko-KR" altLang="en-US" sz="2800" b="1" dirty="0"/>
                <a:t>타 게임과의 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1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BB884C-F26E-4663-8B86-0C54DD5BCB0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D427BF6-386E-4B03-A5B5-637EEA58846F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F8204-E60E-449A-B7C8-B1C7AE4F9F45}"/>
              </a:ext>
            </a:extLst>
          </p:cNvPr>
          <p:cNvSpPr/>
          <p:nvPr/>
        </p:nvSpPr>
        <p:spPr>
          <a:xfrm>
            <a:off x="906300" y="487416"/>
            <a:ext cx="295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#1.</a:t>
            </a:r>
            <a:r>
              <a:rPr lang="ko-KR" altLang="en-US" sz="3600" b="1" dirty="0"/>
              <a:t> 연구 목적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9D776551-A5E9-4EE1-886D-909A6F026989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6FA365-E5FB-4966-9CBB-D07F1D4DAD1B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2959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2A37102E-DCB5-418D-8F92-9129E36D57FE}"/>
              </a:ext>
            </a:extLst>
          </p:cNvPr>
          <p:cNvSpPr txBox="1">
            <a:spLocks/>
          </p:cNvSpPr>
          <p:nvPr/>
        </p:nvSpPr>
        <p:spPr>
          <a:xfrm>
            <a:off x="756798" y="1785570"/>
            <a:ext cx="7261127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DirectX12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FBX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파일을 이용한 게임 제작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C2B6F049-C50B-4899-89E4-B4BB12EAB9D1}"/>
              </a:ext>
            </a:extLst>
          </p:cNvPr>
          <p:cNvSpPr txBox="1">
            <a:spLocks/>
          </p:cNvSpPr>
          <p:nvPr/>
        </p:nvSpPr>
        <p:spPr>
          <a:xfrm>
            <a:off x="756796" y="3304782"/>
            <a:ext cx="7261127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IOCP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통한 서버 구축 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(?)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07E027D-4097-4BE8-92E1-83B60868FC1B}"/>
              </a:ext>
            </a:extLst>
          </p:cNvPr>
          <p:cNvSpPr txBox="1">
            <a:spLocks/>
          </p:cNvSpPr>
          <p:nvPr/>
        </p:nvSpPr>
        <p:spPr>
          <a:xfrm>
            <a:off x="756795" y="4046938"/>
            <a:ext cx="7261127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아마존 서버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(AWS)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1C7E986-E098-41BF-8EDD-7612C13DC595}"/>
              </a:ext>
            </a:extLst>
          </p:cNvPr>
          <p:cNvSpPr txBox="1">
            <a:spLocks/>
          </p:cNvSpPr>
          <p:nvPr/>
        </p:nvSpPr>
        <p:spPr>
          <a:xfrm>
            <a:off x="756795" y="4819940"/>
            <a:ext cx="7261127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데드레커닝을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통한 패킷 전송 최소화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18912EE1-8E2D-4005-A1BF-A6CD6BD6A3A2}"/>
              </a:ext>
            </a:extLst>
          </p:cNvPr>
          <p:cNvSpPr txBox="1">
            <a:spLocks/>
          </p:cNvSpPr>
          <p:nvPr/>
        </p:nvSpPr>
        <p:spPr>
          <a:xfrm>
            <a:off x="756797" y="2562626"/>
            <a:ext cx="7261127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HLSL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통한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쉐이더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81665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1BB0A6-4F3D-40FE-A991-89282938D4CF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#2.</a:t>
            </a:r>
            <a:r>
              <a:rPr lang="ko-KR" altLang="en-US" sz="3600" b="1" dirty="0"/>
              <a:t> 게임 소개 및 특징</a:t>
            </a:r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F42731A8-8450-4F21-B7E4-10A59431D157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E8D3B6-A9F6-4243-8393-87F20A9AE3FA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FEA032F9-81E2-4671-BAC6-A3217BF0B94F}"/>
              </a:ext>
            </a:extLst>
          </p:cNvPr>
          <p:cNvSpPr txBox="1">
            <a:spLocks/>
          </p:cNvSpPr>
          <p:nvPr/>
        </p:nvSpPr>
        <p:spPr>
          <a:xfrm>
            <a:off x="677700" y="2472631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온라인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3D MORPG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F029050-E759-418F-98F0-EE002DDF5EBD}"/>
              </a:ext>
            </a:extLst>
          </p:cNvPr>
          <p:cNvSpPr txBox="1">
            <a:spLocks/>
          </p:cNvSpPr>
          <p:nvPr/>
        </p:nvSpPr>
        <p:spPr>
          <a:xfrm>
            <a:off x="677699" y="329333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플랫폼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PC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2BAE7F1B-30E5-4878-9172-54FC29E0536E}"/>
              </a:ext>
            </a:extLst>
          </p:cNvPr>
          <p:cNvSpPr txBox="1">
            <a:spLocks/>
          </p:cNvSpPr>
          <p:nvPr/>
        </p:nvSpPr>
        <p:spPr>
          <a:xfrm>
            <a:off x="677699" y="4114043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시점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3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인칭</a:t>
            </a:r>
          </a:p>
        </p:txBody>
      </p:sp>
    </p:spTree>
    <p:extLst>
      <p:ext uri="{BB962C8B-B14F-4D97-AF65-F5344CB8AC3E}">
        <p14:creationId xmlns:p14="http://schemas.microsoft.com/office/powerpoint/2010/main" val="240717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BB884C-F26E-4663-8B86-0C54DD5BCB0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D427BF6-386E-4B03-A5B5-637EEA58846F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D4564-104D-45F4-B534-EEC4BA2F6CB0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#2.</a:t>
            </a:r>
            <a:r>
              <a:rPr lang="ko-KR" altLang="en-US" sz="3600" b="1" dirty="0"/>
              <a:t> 게임 소개 및 특징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E5AC1C05-1920-448E-95A8-382D185A59DF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83FBFC-3C11-410B-B00C-8D1E55B841ED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CED0C605-57BA-4DDF-9386-20CD2FFF0CF0}"/>
              </a:ext>
            </a:extLst>
          </p:cNvPr>
          <p:cNvSpPr txBox="1">
            <a:spLocks/>
          </p:cNvSpPr>
          <p:nvPr/>
        </p:nvSpPr>
        <p:spPr>
          <a:xfrm>
            <a:off x="906300" y="177453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월드 크기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728D5D7-9875-4153-AB2A-25C20A9E4889}"/>
              </a:ext>
            </a:extLst>
          </p:cNvPr>
          <p:cNvSpPr txBox="1">
            <a:spLocks/>
          </p:cNvSpPr>
          <p:nvPr/>
        </p:nvSpPr>
        <p:spPr>
          <a:xfrm>
            <a:off x="906300" y="2374129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1Grid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1m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로 설정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4610242-7013-4DB9-A550-51BD74850B22}"/>
              </a:ext>
            </a:extLst>
          </p:cNvPr>
          <p:cNvSpPr txBox="1">
            <a:spLocks/>
          </p:cNvSpPr>
          <p:nvPr/>
        </p:nvSpPr>
        <p:spPr>
          <a:xfrm>
            <a:off x="906300" y="2979688"/>
            <a:ext cx="64851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Floor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몬스터 필드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및 마을의 크기는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50m x 50m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설정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3E48043-4C65-4092-8F79-084926C89B3E}"/>
              </a:ext>
            </a:extLst>
          </p:cNvPr>
          <p:cNvSpPr txBox="1">
            <a:spLocks/>
          </p:cNvSpPr>
          <p:nvPr/>
        </p:nvSpPr>
        <p:spPr>
          <a:xfrm>
            <a:off x="906300" y="4184839"/>
            <a:ext cx="64851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 이동속도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65443EB4-DEF1-48EA-B527-820CA0958DAB}"/>
              </a:ext>
            </a:extLst>
          </p:cNvPr>
          <p:cNvSpPr txBox="1">
            <a:spLocks/>
          </p:cNvSpPr>
          <p:nvPr/>
        </p:nvSpPr>
        <p:spPr>
          <a:xfrm>
            <a:off x="906300" y="4794696"/>
            <a:ext cx="64851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예상 플레이 시간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AF51DF16-9A06-4C02-B6A9-52185029AC53}"/>
              </a:ext>
            </a:extLst>
          </p:cNvPr>
          <p:cNvSpPr txBox="1">
            <a:spLocks/>
          </p:cNvSpPr>
          <p:nvPr/>
        </p:nvSpPr>
        <p:spPr>
          <a:xfrm>
            <a:off x="906300" y="3585247"/>
            <a:ext cx="64851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 캐릭터 종류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몬스터 캐릭터 종류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2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191D46-AB00-4AC5-90BF-0BCF7E811F06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#2.</a:t>
            </a:r>
            <a:r>
              <a:rPr lang="ko-KR" altLang="en-US" sz="3600" b="1" dirty="0"/>
              <a:t> 게임 소개 및 특징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71E6D90-E670-43F6-A9C0-814A044D14B3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7C9CD2-CB9F-4700-BF08-1439E8E73542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2A37E2F-2E03-4D84-8729-7DD11CB6E3DE}"/>
              </a:ext>
            </a:extLst>
          </p:cNvPr>
          <p:cNvSpPr txBox="1">
            <a:spLocks/>
          </p:cNvSpPr>
          <p:nvPr/>
        </p:nvSpPr>
        <p:spPr>
          <a:xfrm>
            <a:off x="906300" y="2029969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 진행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A58D9B5A-59F4-4D79-9393-32C75E9AE318}"/>
              </a:ext>
            </a:extLst>
          </p:cNvPr>
          <p:cNvSpPr txBox="1">
            <a:spLocks/>
          </p:cNvSpPr>
          <p:nvPr/>
        </p:nvSpPr>
        <p:spPr>
          <a:xfrm>
            <a:off x="677700" y="2635581"/>
            <a:ext cx="6701000" cy="25714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플레이어는 접속하게 되면 마을의 중앙에 소환되게 된다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본인의 장비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마력석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사용하여 무기로 사용한다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무기는 게임 중에 변경 가능하다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각 몬스터 별로 지정된 서식지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(Floor)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파티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또는 싱글로  이동해서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몬스터를 사냥한다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몬스터를 사냥하는 플레이어는 지형 지물에 설치된 오브젝트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함정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대포 등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이용할 수 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BB884C-F26E-4663-8B86-0C54DD5BCB0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D427BF6-386E-4B03-A5B5-637EEA58846F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81CA4F-8FBD-4B80-A4B3-D4A3DB319680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#2.</a:t>
            </a:r>
            <a:r>
              <a:rPr lang="ko-KR" altLang="en-US" sz="3600" b="1" dirty="0"/>
              <a:t> 게임 소개 및 특징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F0C10CC-FC07-4EA7-BE7D-67D33FAE529E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A2CF11-E1DB-467E-9AF7-79EB29935FE8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813F4ED-B6D5-4BEB-8C15-4412F5B2185C}"/>
              </a:ext>
            </a:extLst>
          </p:cNvPr>
          <p:cNvSpPr txBox="1">
            <a:spLocks/>
          </p:cNvSpPr>
          <p:nvPr/>
        </p:nvSpPr>
        <p:spPr>
          <a:xfrm>
            <a:off x="906301" y="1686677"/>
            <a:ext cx="2990849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A10AB33-AABC-4409-A71F-100C05F0196A}"/>
              </a:ext>
            </a:extLst>
          </p:cNvPr>
          <p:cNvSpPr txBox="1">
            <a:spLocks/>
          </p:cNvSpPr>
          <p:nvPr/>
        </p:nvSpPr>
        <p:spPr>
          <a:xfrm>
            <a:off x="4818775" y="1684254"/>
            <a:ext cx="34036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예시 화면</a:t>
            </a:r>
          </a:p>
        </p:txBody>
      </p:sp>
    </p:spTree>
    <p:extLst>
      <p:ext uri="{BB962C8B-B14F-4D97-AF65-F5344CB8AC3E}">
        <p14:creationId xmlns:p14="http://schemas.microsoft.com/office/powerpoint/2010/main" val="390707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5EC7C0-7910-4758-A909-72D3F3387981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#3.</a:t>
            </a:r>
            <a:r>
              <a:rPr lang="ko-KR" altLang="en-US" sz="3600" b="1" dirty="0"/>
              <a:t> 게임 방법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215A0515-9CB4-4094-B28F-877F8DBD63DE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50BBD8-1C00-4C7D-B0A6-F10EE6CCA3B2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23FDFE23-1222-414B-929D-085BFB99931B}"/>
              </a:ext>
            </a:extLst>
          </p:cNvPr>
          <p:cNvSpPr txBox="1">
            <a:spLocks/>
          </p:cNvSpPr>
          <p:nvPr/>
        </p:nvSpPr>
        <p:spPr>
          <a:xfrm>
            <a:off x="906300" y="168667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10771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BB884C-F26E-4663-8B86-0C54DD5BCB0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D427BF6-386E-4B03-A5B5-637EEA58846F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F5D0A-E5D2-4E71-BD5A-339270CDADE6}"/>
              </a:ext>
            </a:extLst>
          </p:cNvPr>
          <p:cNvSpPr/>
          <p:nvPr/>
        </p:nvSpPr>
        <p:spPr>
          <a:xfrm>
            <a:off x="906300" y="487416"/>
            <a:ext cx="4461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#3.</a:t>
            </a:r>
            <a:r>
              <a:rPr lang="ko-KR" altLang="en-US" sz="3600" b="1" dirty="0"/>
              <a:t> 게임 방법</a:t>
            </a: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E9FD1CE7-DF43-4BAB-BCFD-70287107ABB7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8807CC-791B-44C9-A159-3D707CC6B1E9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61D46AAD-B89D-43B2-8434-957CF1446019}"/>
              </a:ext>
            </a:extLst>
          </p:cNvPr>
          <p:cNvSpPr txBox="1">
            <a:spLocks/>
          </p:cNvSpPr>
          <p:nvPr/>
        </p:nvSpPr>
        <p:spPr>
          <a:xfrm>
            <a:off x="906300" y="1686677"/>
            <a:ext cx="22433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플로우 차트</a:t>
            </a:r>
          </a:p>
        </p:txBody>
      </p:sp>
    </p:spTree>
    <p:extLst>
      <p:ext uri="{BB962C8B-B14F-4D97-AF65-F5344CB8AC3E}">
        <p14:creationId xmlns:p14="http://schemas.microsoft.com/office/powerpoint/2010/main" val="400128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436</Words>
  <Application>Microsoft Office PowerPoint</Application>
  <PresentationFormat>화면 슬라이드 쇼(4:3)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Yongsun Lee</cp:lastModifiedBy>
  <cp:revision>110</cp:revision>
  <dcterms:created xsi:type="dcterms:W3CDTF">2017-12-05T11:15:12Z</dcterms:created>
  <dcterms:modified xsi:type="dcterms:W3CDTF">2017-12-05T15:17:45Z</dcterms:modified>
</cp:coreProperties>
</file>