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8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EC3CB45-FA9D-49E5-BE11-5EEA883CA0CA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8"/>
            <p14:sldId id="264"/>
            <p14:sldId id="269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151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3D930D-F248-4491-81EA-D37A8C47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E8B9D9D-C7BC-4640-A411-90145762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619721-CCF7-4D67-AC92-6FFD655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D48AA60-D185-4BD9-86E6-7A09699D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0DF8CA-85E7-4A5F-9FCD-9923BFF6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AFBD0-89E9-4EBE-BB30-3418C263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DD47813-B4A7-4B6A-B7AF-8A4BDEF8B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8AF7080-5A6B-48DF-9371-C9624787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5C5E9B-BB96-43CE-8F45-08B1D91A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0AF440-1509-460B-B1C3-EEA1F025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5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FA83420-3442-47D7-9603-D086BEA2E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BFD110-E2E5-4540-8420-237C76817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5B33A-462B-4FCE-86D1-03801E3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BEF554-90E9-43CC-87E7-965408E0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9BA2CA-BE68-4A53-B96F-677ECAF0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1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DD44AC-556B-4352-9C85-295A75C4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67AD3F-1C81-4060-8433-68E93C7B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4523FB-F6C2-4BDA-955A-9C91C844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B56659-A18C-4F2E-B5A2-7A3CE947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FAAFC0-FDC2-4D6E-B88E-DB886247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6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4A5780-0DC0-4A1B-8230-CC8D584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44609B2-F93A-4091-8143-CB656100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8D4308-8F53-4654-8985-A12ABFC6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3EF68B-9920-4B5B-9BE6-010DAC91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CFA55-78AB-4531-949E-EB68DB29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C162C3-7801-4D82-82D3-6DCCB9C2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EC45C0-5194-4C4B-897F-3C0F02ED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518780F-6BF6-45B9-88FE-C4ADAA25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F9B5FD8-8EB5-4A7B-99B9-EB91E249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7F89AF9-845D-428B-8969-E4A180F0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EEC678-BCE2-4BC2-AC43-906B8D9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9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79FE4B-18E0-46A4-ACD8-DACAB157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08F3B79-E95C-44EA-9818-6F02A264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6128E4-53C0-4277-87FC-AC2B3F8FE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9E0D849-CD69-46A7-AFAD-F23247A9E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536BC69-E3E4-447B-AD34-3909A1DA0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94E284C-8F18-4B1D-B188-C35525EB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AA935DD-67ED-4DAA-8E1B-A85707D2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651EBF3-E141-4C4F-B2F7-C4F9B97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0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A2EF13-078A-4ED2-A6F9-04E75C99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980B5B3-D622-4249-A3F1-FA516DB0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3D44810-5BE0-4F1D-85C3-23D8EEFC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F59304A-DC9D-4F32-B19A-D0BBAD81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C722E33-7FE3-44AD-A716-E081F6BE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7D1BE23-98DE-49D4-BCA6-93444462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C53C977-D283-4024-86CD-727BE98F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1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799153-4988-43C7-BFC5-BB36AFBC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39B52B-F8EF-4D94-9ACC-0395D70A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16F889C-D334-4F00-86F7-B244BEEE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5C906E-9033-4A7F-92A6-52F4FF57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522E3A7-9CBF-4964-8E95-C168054E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D1405F-CFDB-40C2-B870-727828BD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5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82258B-F8B8-45A4-B419-3146A9D0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3AA2B6-2608-49D8-A090-C9E76F475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85A2510-E249-4E0E-92BB-3EB89AE5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632C191-398D-4469-A2FB-D87E9E3B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1F1693-7982-4250-811C-3AB00B9F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33D9E77-7D1D-4B31-A5D3-F505D5E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2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FC17743-6DEC-4D15-B613-40B736F4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669D4F-B3DC-4159-87CD-E482F3E8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24E1AA-9E36-4699-9AA5-C06D323BE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AD02-6C36-43D4-A212-927C12CFFE4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47116-9E93-4F94-A369-526C0C382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0BC844-3429-4CFA-B14B-48011D076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B827-88A1-4EC9-9890-770D203DA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1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678233-3064-4CF1-893C-3DDA1713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446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Hunting Floor UI </a:t>
            </a:r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0D744E2-C0BE-4FDB-9ABF-2AE14ECF2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2013182034 </a:t>
            </a:r>
            <a:r>
              <a:rPr lang="ko-KR" altLang="en-US" dirty="0"/>
              <a:t>이용선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조언 및 수정</a:t>
            </a:r>
            <a:r>
              <a:rPr lang="en-US" altLang="ko-KR" dirty="0"/>
              <a:t> : </a:t>
            </a:r>
            <a:r>
              <a:rPr lang="ko-KR" altLang="en-US" dirty="0"/>
              <a:t>김동현</a:t>
            </a:r>
            <a:r>
              <a:rPr lang="en-US" altLang="ko-KR" dirty="0"/>
              <a:t>, </a:t>
            </a:r>
            <a:r>
              <a:rPr lang="ko-KR" altLang="en-US" dirty="0" err="1"/>
              <a:t>정휘현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 err="1"/>
              <a:t>정내훈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DFD944-FECD-45FD-95AD-81AB4427CDF3}"/>
              </a:ext>
            </a:extLst>
          </p:cNvPr>
          <p:cNvSpPr txBox="1"/>
          <p:nvPr/>
        </p:nvSpPr>
        <p:spPr>
          <a:xfrm>
            <a:off x="6413863" y="3032376"/>
            <a:ext cx="425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Ver 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0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97200" y="500062"/>
            <a:ext cx="6184900" cy="1325563"/>
          </a:xfrm>
        </p:spPr>
        <p:txBody>
          <a:bodyPr/>
          <a:lstStyle/>
          <a:p>
            <a:r>
              <a:rPr lang="ko-KR" altLang="en-US" dirty="0" err="1" smtClean="0"/>
              <a:t>파티원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상태창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97200" y="1825625"/>
            <a:ext cx="3594100" cy="15906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파티원의</a:t>
            </a:r>
            <a:r>
              <a:rPr lang="ko-KR" altLang="en-US" dirty="0" smtClean="0"/>
              <a:t> 무기</a:t>
            </a:r>
            <a:endParaRPr lang="en-US" altLang="ko-KR" dirty="0" smtClean="0"/>
          </a:p>
          <a:p>
            <a:r>
              <a:rPr lang="ko-KR" altLang="en-US" dirty="0" err="1" smtClean="0"/>
              <a:t>파티원의</a:t>
            </a:r>
            <a:r>
              <a:rPr lang="ko-KR" altLang="en-US" dirty="0"/>
              <a:t> </a:t>
            </a:r>
            <a:r>
              <a:rPr lang="ko-KR" altLang="en-US" dirty="0" smtClean="0"/>
              <a:t>상태이상</a:t>
            </a:r>
            <a:endParaRPr lang="en-US" altLang="ko-KR" dirty="0" smtClean="0"/>
          </a:p>
          <a:p>
            <a:r>
              <a:rPr lang="ko-KR" altLang="en-US" dirty="0" err="1" smtClean="0"/>
              <a:t>파티원</a:t>
            </a:r>
            <a:r>
              <a:rPr lang="ko-KR" altLang="en-US" dirty="0" smtClean="0"/>
              <a:t> 닉네임</a:t>
            </a:r>
            <a:endParaRPr lang="ko-KR" altLang="en-US" dirty="0"/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xmlns="" id="{D38EAD5B-50F0-46CB-96C5-2574CF72E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27983"/>
              </p:ext>
            </p:extLst>
          </p:nvPr>
        </p:nvGraphicFramePr>
        <p:xfrm>
          <a:off x="838199" y="536027"/>
          <a:ext cx="1316750" cy="19864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8375">
                  <a:extLst>
                    <a:ext uri="{9D8B030D-6E8A-4147-A177-3AD203B41FA5}">
                      <a16:colId xmlns:a16="http://schemas.microsoft.com/office/drawing/2014/main" xmlns="" val="3876771815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175874020"/>
                    </a:ext>
                  </a:extLst>
                </a:gridCol>
              </a:tblGrid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26373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868310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033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081F4D-AF05-4E1F-897A-0D86ACC1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365125"/>
            <a:ext cx="8305800" cy="1325563"/>
          </a:xfrm>
        </p:spPr>
        <p:txBody>
          <a:bodyPr/>
          <a:lstStyle/>
          <a:p>
            <a:r>
              <a:rPr lang="ko-KR" altLang="en-US" dirty="0"/>
              <a:t>지형</a:t>
            </a:r>
            <a:r>
              <a:rPr lang="en-US" altLang="ko-KR" dirty="0"/>
              <a:t>(</a:t>
            </a:r>
            <a:r>
              <a:rPr lang="ko-KR" altLang="en-US" dirty="0"/>
              <a:t>맵</a:t>
            </a:r>
            <a:r>
              <a:rPr lang="en-US" altLang="ko-KR" dirty="0"/>
              <a:t>) UI </a:t>
            </a:r>
            <a:r>
              <a:rPr lang="ko-KR" altLang="en-US" dirty="0"/>
              <a:t>표시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9053-40A4-444D-9ED1-53DE70AB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1690688"/>
            <a:ext cx="8305800" cy="16150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3x3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내부에 맞춘 원형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smtClean="0"/>
              <a:t>플레이어의 위치를 중심으로 표현</a:t>
            </a:r>
            <a:endParaRPr lang="en-US" altLang="ko-KR" dirty="0"/>
          </a:p>
          <a:p>
            <a:r>
              <a:rPr lang="ko-KR" altLang="en-US" dirty="0" smtClean="0"/>
              <a:t>현재 바라보는 방향으로 </a:t>
            </a:r>
            <a:r>
              <a:rPr lang="en-US" altLang="ko-KR" dirty="0" smtClean="0"/>
              <a:t>4</a:t>
            </a:r>
            <a:r>
              <a:rPr lang="ko-KR" altLang="en-US" dirty="0"/>
              <a:t>방향 </a:t>
            </a:r>
            <a:r>
              <a:rPr lang="en-US" altLang="ko-KR" dirty="0"/>
              <a:t>(S W N 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 smtClean="0"/>
              <a:t>플레이어 사용가능 지형 오브젝트 표시</a:t>
            </a:r>
            <a:endParaRPr lang="ko-KR" altLang="en-US" dirty="0"/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xmlns="" id="{D38EAD5B-50F0-46CB-96C5-2574CF72E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146314"/>
              </p:ext>
            </p:extLst>
          </p:nvPr>
        </p:nvGraphicFramePr>
        <p:xfrm>
          <a:off x="838199" y="536027"/>
          <a:ext cx="1975125" cy="19864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8375">
                  <a:extLst>
                    <a:ext uri="{9D8B030D-6E8A-4147-A177-3AD203B41FA5}">
                      <a16:colId xmlns:a16="http://schemas.microsoft.com/office/drawing/2014/main" xmlns="" val="357812893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84314081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880824944"/>
                    </a:ext>
                  </a:extLst>
                </a:gridCol>
              </a:tblGrid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84268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5494870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4559196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838200" y="3464525"/>
            <a:ext cx="1943100" cy="1980000"/>
          </a:xfrm>
          <a:prstGeom prst="ellipse">
            <a:avLst/>
          </a:prstGeom>
          <a:solidFill>
            <a:srgbClr val="BEBEB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RGB(190,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190,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190)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Alpha 50%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 rot="11862870">
            <a:off x="3149600" y="4365625"/>
            <a:ext cx="469900" cy="1778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5012932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 캐릭터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RGB (255,255,0)</a:t>
            </a:r>
            <a:br>
              <a:rPr lang="en-US" altLang="ko-KR" dirty="0" smtClean="0"/>
            </a:br>
            <a:r>
              <a:rPr lang="en-US" altLang="ko-KR" dirty="0" smtClean="0"/>
              <a:t>Alpha 0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6" idx="3"/>
            <a:endCxn id="7" idx="0"/>
          </p:cNvCxnSpPr>
          <p:nvPr/>
        </p:nvCxnSpPr>
        <p:spPr>
          <a:xfrm rot="10800000" flipH="1" flipV="1">
            <a:off x="3160740" y="4383036"/>
            <a:ext cx="820710" cy="629896"/>
          </a:xfrm>
          <a:prstGeom prst="bentConnector4">
            <a:avLst>
              <a:gd name="adj1" fmla="val -27854"/>
              <a:gd name="adj2" fmla="val 62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803900" y="3707984"/>
            <a:ext cx="1943100" cy="1980000"/>
          </a:xfrm>
          <a:prstGeom prst="ellipse">
            <a:avLst/>
          </a:prstGeom>
          <a:solidFill>
            <a:srgbClr val="BEBEB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RGB(190,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190,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190)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Alpha 50%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83260" y="3399577"/>
            <a:ext cx="2574890" cy="2599657"/>
            <a:chOff x="5483260" y="3399577"/>
            <a:chExt cx="2574890" cy="2599657"/>
          </a:xfrm>
        </p:grpSpPr>
        <p:sp>
          <p:nvSpPr>
            <p:cNvPr id="13" name="TextBox 12"/>
            <p:cNvSpPr txBox="1"/>
            <p:nvPr/>
          </p:nvSpPr>
          <p:spPr>
            <a:xfrm>
              <a:off x="6572250" y="3399577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250" y="5629902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51750" y="4513318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3260" y="4513318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636000" y="3672094"/>
            <a:ext cx="260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방향 표시</a:t>
            </a:r>
            <a:endParaRPr lang="en-US" altLang="ko-KR" dirty="0" smtClean="0"/>
          </a:p>
          <a:p>
            <a:r>
              <a:rPr lang="en-US" altLang="ko-KR" dirty="0" smtClean="0"/>
              <a:t>RGB (255,255,255)</a:t>
            </a:r>
            <a:endParaRPr lang="en-US" altLang="ko-KR" dirty="0"/>
          </a:p>
          <a:p>
            <a:r>
              <a:rPr lang="en-US" altLang="ko-KR" dirty="0" smtClean="0"/>
              <a:t>Alpha </a:t>
            </a:r>
            <a:endParaRPr lang="en-US" altLang="ko-KR" dirty="0"/>
          </a:p>
        </p:txBody>
      </p:sp>
      <p:cxnSp>
        <p:nvCxnSpPr>
          <p:cNvPr id="21" name="꺾인 연결선 20"/>
          <p:cNvCxnSpPr>
            <a:stCxn id="13" idx="0"/>
            <a:endCxn id="19" idx="1"/>
          </p:cNvCxnSpPr>
          <p:nvPr/>
        </p:nvCxnSpPr>
        <p:spPr>
          <a:xfrm rot="16200000" flipH="1">
            <a:off x="7338634" y="2836393"/>
            <a:ext cx="734182" cy="1860550"/>
          </a:xfrm>
          <a:prstGeom prst="bentConnector4">
            <a:avLst>
              <a:gd name="adj1" fmla="val -10379"/>
              <a:gd name="adj2" fmla="val 55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3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081F4D-AF05-4E1F-897A-0D86ACC1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365125"/>
            <a:ext cx="6286500" cy="1325563"/>
          </a:xfrm>
        </p:spPr>
        <p:txBody>
          <a:bodyPr/>
          <a:lstStyle/>
          <a:p>
            <a:r>
              <a:rPr lang="ko-KR" altLang="en-US" dirty="0"/>
              <a:t>스킬 </a:t>
            </a:r>
            <a:r>
              <a:rPr lang="en-US" altLang="ko-KR" dirty="0"/>
              <a:t>UI </a:t>
            </a:r>
            <a:r>
              <a:rPr lang="ko-KR" altLang="en-US" dirty="0"/>
              <a:t>표시내용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9053-40A4-444D-9ED1-53DE70AB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0" y="1690688"/>
            <a:ext cx="6286500" cy="4486275"/>
          </a:xfrm>
        </p:spPr>
        <p:txBody>
          <a:bodyPr/>
          <a:lstStyle/>
          <a:p>
            <a:r>
              <a:rPr lang="ko-KR" altLang="en-US" dirty="0" smtClean="0"/>
              <a:t>스킬 아이콘</a:t>
            </a:r>
            <a:endParaRPr lang="en-US" altLang="ko-KR" dirty="0"/>
          </a:p>
          <a:p>
            <a:r>
              <a:rPr lang="ko-KR" altLang="en-US" dirty="0"/>
              <a:t>스킬 적용 중일 때의 </a:t>
            </a:r>
            <a:r>
              <a:rPr lang="ko-KR" altLang="en-US" dirty="0" smtClean="0"/>
              <a:t>아이콘</a:t>
            </a:r>
            <a:endParaRPr lang="en-US" altLang="ko-KR" dirty="0"/>
          </a:p>
          <a:p>
            <a:r>
              <a:rPr lang="ko-KR" altLang="en-US" dirty="0"/>
              <a:t>스킬 </a:t>
            </a:r>
            <a:r>
              <a:rPr lang="ko-KR" altLang="en-US" dirty="0" err="1"/>
              <a:t>쿨타임</a:t>
            </a:r>
            <a:r>
              <a:rPr lang="ko-KR" altLang="en-US" dirty="0"/>
              <a:t> 중일 때의 </a:t>
            </a:r>
            <a:r>
              <a:rPr lang="ko-KR" altLang="en-US" dirty="0" smtClean="0"/>
              <a:t>아이콘</a:t>
            </a:r>
            <a:endParaRPr lang="ko-KR" altLang="en-US" dirty="0"/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xmlns="" id="{D38EAD5B-50F0-46CB-96C5-2574CF72E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697299"/>
              </p:ext>
            </p:extLst>
          </p:nvPr>
        </p:nvGraphicFramePr>
        <p:xfrm>
          <a:off x="838199" y="536027"/>
          <a:ext cx="3950250" cy="6621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8375">
                  <a:extLst>
                    <a:ext uri="{9D8B030D-6E8A-4147-A177-3AD203B41FA5}">
                      <a16:colId xmlns:a16="http://schemas.microsoft.com/office/drawing/2014/main" xmlns="" val="230676088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47463308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74811445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3988724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715745778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270926211"/>
                    </a:ext>
                  </a:extLst>
                </a:gridCol>
              </a:tblGrid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663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1245EA-57B2-47B3-8A3F-EA0E993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5446535-4F11-4838-8C68-B73D6D34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빈사 구조 </a:t>
            </a:r>
            <a:r>
              <a:rPr lang="en-US" altLang="ko-KR" dirty="0"/>
              <a:t>UI (feat </a:t>
            </a:r>
            <a:r>
              <a:rPr lang="ko-KR" altLang="en-US" dirty="0" err="1"/>
              <a:t>배틀그라운드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몬스터 채집 </a:t>
            </a:r>
            <a:r>
              <a:rPr lang="en-US" altLang="ko-KR" dirty="0"/>
              <a:t>UI </a:t>
            </a:r>
          </a:p>
          <a:p>
            <a:r>
              <a:rPr lang="ko-KR" altLang="en-US" dirty="0"/>
              <a:t>지형 사용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빈사 시간</a:t>
            </a:r>
            <a:r>
              <a:rPr lang="en-US" altLang="ko-KR" dirty="0"/>
              <a:t> (feat </a:t>
            </a:r>
            <a:r>
              <a:rPr lang="ko-KR" altLang="en-US" dirty="0" err="1"/>
              <a:t>배틀그라운드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점점 회색으로 변할거면 색상</a:t>
            </a:r>
            <a:r>
              <a:rPr lang="en-US" altLang="ko-KR" dirty="0"/>
              <a:t>(RGBA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시간에 따른 변화 지정</a:t>
            </a:r>
            <a:endParaRPr lang="en-US" altLang="ko-KR" dirty="0"/>
          </a:p>
          <a:p>
            <a:r>
              <a:rPr lang="en-US" altLang="ko-KR" dirty="0"/>
              <a:t>HP</a:t>
            </a:r>
            <a:r>
              <a:rPr lang="ko-KR" altLang="en-US" dirty="0"/>
              <a:t> 첨가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화면 레이아웃 범위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색상 </a:t>
            </a:r>
            <a:r>
              <a:rPr lang="en-US" altLang="ko-KR"/>
              <a:t>RGBA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3EC5F2-A4BC-44EC-976D-748F4891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/>
              <a:t>버전 별 내용 진행상황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59156935-4CF3-4D60-BD6C-251BEB778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04979"/>
              </p:ext>
            </p:extLst>
          </p:nvPr>
        </p:nvGraphicFramePr>
        <p:xfrm>
          <a:off x="838200" y="1825624"/>
          <a:ext cx="10515600" cy="320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062">
                  <a:extLst>
                    <a:ext uri="{9D8B030D-6E8A-4147-A177-3AD203B41FA5}">
                      <a16:colId xmlns:a16="http://schemas.microsoft.com/office/drawing/2014/main" xmlns="" val="4123645439"/>
                    </a:ext>
                  </a:extLst>
                </a:gridCol>
                <a:gridCol w="8547538">
                  <a:extLst>
                    <a:ext uri="{9D8B030D-6E8A-4147-A177-3AD203B41FA5}">
                      <a16:colId xmlns:a16="http://schemas.microsoft.com/office/drawing/2014/main" xmlns="" val="785614987"/>
                    </a:ext>
                  </a:extLst>
                </a:gridCol>
              </a:tblGrid>
              <a:tr h="80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1817517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Ver0.01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정리 및 레이아웃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6871698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/>
                        <a:t>Ver0.011</a:t>
                      </a:r>
                      <a:endParaRPr lang="ko-KR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레이아웃</a:t>
                      </a:r>
                      <a:r>
                        <a:rPr lang="ko-KR" altLang="en-US" baseline="0" dirty="0" smtClean="0"/>
                        <a:t> 세부 내용 추가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4021012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지형 디자인 및 플레이어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디자인과의 조율을 통한 레이아웃 정리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각 레이아웃의 정확한 수치 확정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7905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261E57-D7EA-4663-A871-02A2F8BE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352" y="58627"/>
            <a:ext cx="3972910" cy="414339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그리드 </a:t>
            </a:r>
            <a:r>
              <a:rPr lang="en-US" altLang="ko-KR" sz="2000" dirty="0"/>
              <a:t>16:9 </a:t>
            </a:r>
            <a:r>
              <a:rPr lang="ko-KR" altLang="en-US" sz="2000" dirty="0"/>
              <a:t>기준 </a:t>
            </a:r>
            <a:r>
              <a:rPr lang="en-US" altLang="ko-KR" sz="2000" dirty="0"/>
              <a:t>(1920 x 1080)</a:t>
            </a:r>
            <a:endParaRPr lang="ko-KR" altLang="en-US" sz="2000" dirty="0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xmlns="" id="{4CB9E4F2-6E88-459F-8DDD-83CC445EF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491064"/>
              </p:ext>
            </p:extLst>
          </p:nvPr>
        </p:nvGraphicFramePr>
        <p:xfrm>
          <a:off x="819807" y="472966"/>
          <a:ext cx="10534000" cy="59593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8375">
                  <a:extLst>
                    <a:ext uri="{9D8B030D-6E8A-4147-A177-3AD203B41FA5}">
                      <a16:colId xmlns:a16="http://schemas.microsoft.com/office/drawing/2014/main" xmlns="" val="3876771815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17587402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13406869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01629260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04953402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30676088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47463308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74811445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3988724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715745778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27092621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94994315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145575249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57812893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84314081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880824944"/>
                    </a:ext>
                  </a:extLst>
                </a:gridCol>
              </a:tblGrid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9784268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5494870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455919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0370524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026373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868310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0336023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6637961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241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437F780-0DA8-495A-91A4-99BBCDEC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참고사진 </a:t>
            </a:r>
            <a:r>
              <a:rPr lang="en-US" altLang="ko-KR" dirty="0"/>
              <a:t>1 (</a:t>
            </a:r>
            <a:r>
              <a:rPr lang="ko-KR" altLang="en-US" dirty="0"/>
              <a:t>캐릭터 위치</a:t>
            </a:r>
            <a:r>
              <a:rPr lang="en-US" altLang="ko-KR" dirty="0"/>
              <a:t>1) - </a:t>
            </a:r>
            <a:r>
              <a:rPr lang="ko-KR" altLang="en-US" dirty="0" err="1"/>
              <a:t>검은사막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CD2EC4-7711-4FE1-8A31-66EF0F05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041"/>
            <a:ext cx="10515600" cy="521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FA9A20A-6135-4272-BDFC-70BDF75A6CAE}"/>
              </a:ext>
            </a:extLst>
          </p:cNvPr>
          <p:cNvSpPr/>
          <p:nvPr/>
        </p:nvSpPr>
        <p:spPr>
          <a:xfrm>
            <a:off x="5299165" y="3827417"/>
            <a:ext cx="1593669" cy="195942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08A197-00D9-4318-A8E3-87EB067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참고사진 </a:t>
            </a:r>
            <a:r>
              <a:rPr lang="en-US" altLang="ko-KR" dirty="0"/>
              <a:t>2 (UI </a:t>
            </a:r>
            <a:r>
              <a:rPr lang="ko-KR" altLang="en-US" dirty="0"/>
              <a:t>위치</a:t>
            </a:r>
            <a:r>
              <a:rPr lang="en-US" altLang="ko-KR" dirty="0"/>
              <a:t>)-</a:t>
            </a:r>
            <a:r>
              <a:rPr lang="ko-KR" altLang="en-US" dirty="0" err="1"/>
              <a:t>몬스터헌터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204E81-5783-4714-805B-58BE7157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87792"/>
            <a:ext cx="9525000" cy="536257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640ECE6-6C4B-490F-B12A-FD03594F73CB}"/>
              </a:ext>
            </a:extLst>
          </p:cNvPr>
          <p:cNvSpPr/>
          <p:nvPr/>
        </p:nvSpPr>
        <p:spPr>
          <a:xfrm>
            <a:off x="8660674" y="1939833"/>
            <a:ext cx="2106386" cy="2129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AD43D40-FD12-4228-A913-237C9E794479}"/>
              </a:ext>
            </a:extLst>
          </p:cNvPr>
          <p:cNvSpPr/>
          <p:nvPr/>
        </p:nvSpPr>
        <p:spPr>
          <a:xfrm>
            <a:off x="5133702" y="4362994"/>
            <a:ext cx="1750423" cy="23873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5715D3-4267-4B0F-9958-A8DB9C4CD5F3}"/>
              </a:ext>
            </a:extLst>
          </p:cNvPr>
          <p:cNvSpPr/>
          <p:nvPr/>
        </p:nvSpPr>
        <p:spPr>
          <a:xfrm>
            <a:off x="8882743" y="5556680"/>
            <a:ext cx="1685108" cy="10792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0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08A197-00D9-4318-A8E3-87EB067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참고사진 </a:t>
            </a:r>
            <a:r>
              <a:rPr lang="en-US" altLang="ko-KR" sz="3600" dirty="0"/>
              <a:t>3 (HP </a:t>
            </a:r>
            <a:r>
              <a:rPr lang="ko-KR" altLang="en-US" sz="3600" dirty="0" err="1"/>
              <a:t>추가시</a:t>
            </a:r>
            <a:r>
              <a:rPr lang="ko-KR" altLang="en-US" sz="3600" dirty="0"/>
              <a:t> 표시 영역</a:t>
            </a:r>
            <a:r>
              <a:rPr lang="en-US" altLang="ko-KR" sz="3600" dirty="0"/>
              <a:t>) – </a:t>
            </a:r>
            <a:r>
              <a:rPr lang="ko-KR" altLang="en-US" sz="3600" dirty="0"/>
              <a:t>콜 오브 </a:t>
            </a:r>
            <a:r>
              <a:rPr lang="ko-KR" altLang="en-US" sz="3600" dirty="0" err="1"/>
              <a:t>듀티</a:t>
            </a:r>
            <a:endParaRPr lang="ko-KR" altLang="en-US" sz="3600" dirty="0"/>
          </a:p>
        </p:txBody>
      </p:sp>
      <p:pic>
        <p:nvPicPr>
          <p:cNvPr id="1026" name="Picture 2" descr="콜 오브 듀티에 대한 이미지 검색결과">
            <a:extLst>
              <a:ext uri="{FF2B5EF4-FFF2-40B4-BE49-F238E27FC236}">
                <a16:creationId xmlns:a16="http://schemas.microsoft.com/office/drawing/2014/main" xmlns="" id="{78ED966B-9C59-4A95-B0AB-FDB7A384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0453"/>
            <a:ext cx="10515600" cy="52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FC41858C-5094-4E8F-89B4-0E2721A2C9DF}"/>
              </a:ext>
            </a:extLst>
          </p:cNvPr>
          <p:cNvSpPr/>
          <p:nvPr/>
        </p:nvSpPr>
        <p:spPr>
          <a:xfrm>
            <a:off x="1306286" y="1690688"/>
            <a:ext cx="9575074" cy="47679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F277DD-F0C8-4538-BF32-0522AEF5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727" y="128642"/>
            <a:ext cx="3118945" cy="40738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400" dirty="0"/>
              <a:t>인터페이스 레이아웃</a:t>
            </a:r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xmlns="" id="{D38EAD5B-50F0-46CB-96C5-2574CF72E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866691"/>
              </p:ext>
            </p:extLst>
          </p:nvPr>
        </p:nvGraphicFramePr>
        <p:xfrm>
          <a:off x="838199" y="536027"/>
          <a:ext cx="10534000" cy="59593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8375">
                  <a:extLst>
                    <a:ext uri="{9D8B030D-6E8A-4147-A177-3AD203B41FA5}">
                      <a16:colId xmlns:a16="http://schemas.microsoft.com/office/drawing/2014/main" xmlns="" val="3876771815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17587402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13406869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01629260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04953402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30676088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47463308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74811445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39887246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715745778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27092621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94994315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145575249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578128931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84314081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880824944"/>
                    </a:ext>
                  </a:extLst>
                </a:gridCol>
              </a:tblGrid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84268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력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석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5494870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455919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0370524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026373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태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릭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868310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0336023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킬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6637961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241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48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8">
            <a:extLst>
              <a:ext uri="{FF2B5EF4-FFF2-40B4-BE49-F238E27FC236}">
                <a16:creationId xmlns:a16="http://schemas.microsoft.com/office/drawing/2014/main" xmlns="" id="{D38EAD5B-50F0-46CB-96C5-2574CF72E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794958"/>
              </p:ext>
            </p:extLst>
          </p:nvPr>
        </p:nvGraphicFramePr>
        <p:xfrm>
          <a:off x="838199" y="536027"/>
          <a:ext cx="3291875" cy="13243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8375">
                  <a:extLst>
                    <a:ext uri="{9D8B030D-6E8A-4147-A177-3AD203B41FA5}">
                      <a16:colId xmlns:a16="http://schemas.microsoft.com/office/drawing/2014/main" xmlns="" val="3876771815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317587402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134068693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2016292600"/>
                    </a:ext>
                  </a:extLst>
                </a:gridCol>
                <a:gridCol w="658375">
                  <a:extLst>
                    <a:ext uri="{9D8B030D-6E8A-4147-A177-3AD203B41FA5}">
                      <a16:colId xmlns:a16="http://schemas.microsoft.com/office/drawing/2014/main" xmlns="" val="1049534026"/>
                    </a:ext>
                  </a:extLst>
                </a:gridCol>
              </a:tblGrid>
              <a:tr h="66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842686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5494870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8E081F4D-AF05-4E1F-897A-0D86ACC1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0" y="238125"/>
            <a:ext cx="6807200" cy="1325563"/>
          </a:xfrm>
        </p:spPr>
        <p:txBody>
          <a:bodyPr/>
          <a:lstStyle/>
          <a:p>
            <a:r>
              <a:rPr lang="ko-KR" altLang="en-US" dirty="0" err="1"/>
              <a:t>마력석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) UI</a:t>
            </a:r>
            <a:r>
              <a:rPr lang="ko-KR" altLang="en-US" dirty="0"/>
              <a:t> 표시 내용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A68C9053-40A4-444D-9ED1-53DE70ABE105}"/>
              </a:ext>
            </a:extLst>
          </p:cNvPr>
          <p:cNvSpPr txBox="1">
            <a:spLocks/>
          </p:cNvSpPr>
          <p:nvPr/>
        </p:nvSpPr>
        <p:spPr>
          <a:xfrm>
            <a:off x="4508500" y="1563688"/>
            <a:ext cx="6807200" cy="191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현재 장착 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교체 가능한 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3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081F4D-AF05-4E1F-897A-0D86ACC1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0" y="365125"/>
            <a:ext cx="7594600" cy="1325563"/>
          </a:xfrm>
        </p:spPr>
        <p:txBody>
          <a:bodyPr/>
          <a:lstStyle/>
          <a:p>
            <a:r>
              <a:rPr lang="ko-KR" altLang="en-US" dirty="0"/>
              <a:t>현재 게임 목표 </a:t>
            </a:r>
            <a:r>
              <a:rPr lang="en-US" altLang="ko-KR" dirty="0"/>
              <a:t>UI</a:t>
            </a:r>
            <a:r>
              <a:rPr lang="ko-KR" altLang="en-US" dirty="0"/>
              <a:t> 표시내용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9053-40A4-444D-9ED1-53DE70AB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0" y="1690688"/>
            <a:ext cx="3213100" cy="574675"/>
          </a:xfrm>
        </p:spPr>
        <p:txBody>
          <a:bodyPr/>
          <a:lstStyle/>
          <a:p>
            <a:r>
              <a:rPr lang="ko-KR" altLang="en-US" dirty="0"/>
              <a:t>잡아야 할 </a:t>
            </a:r>
            <a:r>
              <a:rPr lang="ko-KR" altLang="en-US" dirty="0" err="1" smtClean="0"/>
              <a:t>몬스터</a:t>
            </a:r>
            <a:endParaRPr lang="en-US" altLang="ko-KR" dirty="0"/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xmlns="" id="{D38EAD5B-50F0-46CB-96C5-2574CF72E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440258"/>
              </p:ext>
            </p:extLst>
          </p:nvPr>
        </p:nvGraphicFramePr>
        <p:xfrm>
          <a:off x="838203" y="536027"/>
          <a:ext cx="2638424" cy="6615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9606">
                  <a:extLst>
                    <a:ext uri="{9D8B030D-6E8A-4147-A177-3AD203B41FA5}">
                      <a16:colId xmlns:a16="http://schemas.microsoft.com/office/drawing/2014/main" xmlns="" val="3876771815"/>
                    </a:ext>
                  </a:extLst>
                </a:gridCol>
                <a:gridCol w="659606">
                  <a:extLst>
                    <a:ext uri="{9D8B030D-6E8A-4147-A177-3AD203B41FA5}">
                      <a16:colId xmlns:a16="http://schemas.microsoft.com/office/drawing/2014/main" xmlns="" val="3175874020"/>
                    </a:ext>
                  </a:extLst>
                </a:gridCol>
                <a:gridCol w="659606">
                  <a:extLst>
                    <a:ext uri="{9D8B030D-6E8A-4147-A177-3AD203B41FA5}">
                      <a16:colId xmlns:a16="http://schemas.microsoft.com/office/drawing/2014/main" xmlns="" val="1134068693"/>
                    </a:ext>
                  </a:extLst>
                </a:gridCol>
                <a:gridCol w="659606">
                  <a:extLst>
                    <a:ext uri="{9D8B030D-6E8A-4147-A177-3AD203B41FA5}">
                      <a16:colId xmlns:a16="http://schemas.microsoft.com/office/drawing/2014/main" xmlns="" val="2016292600"/>
                    </a:ext>
                  </a:extLst>
                </a:gridCol>
              </a:tblGrid>
              <a:tr h="66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3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3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295</Words>
  <Application>Microsoft Office PowerPoint</Application>
  <PresentationFormat>와이드스크린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Hunting Floor UI 기획서</vt:lpstr>
      <vt:lpstr>버전 별 내용 진행상황</vt:lpstr>
      <vt:lpstr>그리드 16:9 기준 (1920 x 1080)</vt:lpstr>
      <vt:lpstr>참고사진 1 (캐릭터 위치1) - 검은사막</vt:lpstr>
      <vt:lpstr>참고사진 2 (UI 위치)-몬스터헌터</vt:lpstr>
      <vt:lpstr>참고사진 3 (HP 추가시 표시 영역) – 콜 오브 듀티</vt:lpstr>
      <vt:lpstr>인터페이스 레이아웃</vt:lpstr>
      <vt:lpstr>마력석(무기) UI 표시 내용</vt:lpstr>
      <vt:lpstr>현재 게임 목표 UI 표시내용</vt:lpstr>
      <vt:lpstr>파티원 상태창</vt:lpstr>
      <vt:lpstr>지형(맵) UI 표시 내용</vt:lpstr>
      <vt:lpstr>스킬 UI 표시내용</vt:lpstr>
      <vt:lpstr>기타 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Hunting Floor UI 기획서</dc:title>
  <dc:creator>이용선</dc:creator>
  <cp:lastModifiedBy>홍보팀</cp:lastModifiedBy>
  <cp:revision>41</cp:revision>
  <dcterms:created xsi:type="dcterms:W3CDTF">2017-10-03T09:07:30Z</dcterms:created>
  <dcterms:modified xsi:type="dcterms:W3CDTF">2017-10-13T08:13:15Z</dcterms:modified>
</cp:coreProperties>
</file>