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2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6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736C-E337-4548-B0C8-20706AE87180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55976" y="371703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문체부 바탕체" panose="02030609000101010101" pitchFamily="17" charset="-127"/>
              </a:rPr>
              <a:t>2013180036 </a:t>
            </a:r>
            <a:r>
              <a:rPr lang="ko-KR" altLang="en-US" dirty="0" err="1">
                <a:ea typeface="문체부 바탕체" panose="02030609000101010101" pitchFamily="17" charset="-127"/>
              </a:rPr>
              <a:t>정휘현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 algn="r"/>
            <a:r>
              <a:rPr lang="en-US" altLang="ko-KR" dirty="0">
                <a:ea typeface="문체부 바탕체" panose="02030609000101010101" pitchFamily="17" charset="-127"/>
              </a:rPr>
              <a:t>2013182007 </a:t>
            </a:r>
            <a:r>
              <a:rPr lang="ko-KR" altLang="en-US" dirty="0">
                <a:ea typeface="문체부 바탕체" panose="02030609000101010101" pitchFamily="17" charset="-127"/>
              </a:rPr>
              <a:t>김동현</a:t>
            </a:r>
            <a:endParaRPr lang="en-US" altLang="ko-KR" dirty="0">
              <a:ea typeface="문체부 바탕체" panose="02030609000101010101" pitchFamily="17" charset="-127"/>
            </a:endParaRPr>
          </a:p>
          <a:p>
            <a:pPr algn="r"/>
            <a:r>
              <a:rPr lang="en-US" altLang="ko-KR" dirty="0">
                <a:ea typeface="문체부 바탕체" panose="02030609000101010101" pitchFamily="17" charset="-127"/>
              </a:rPr>
              <a:t> 2013182034 </a:t>
            </a:r>
            <a:r>
              <a:rPr lang="ko-KR" altLang="en-US" dirty="0">
                <a:ea typeface="문체부 바탕체" panose="02030609000101010101" pitchFamily="17" charset="-127"/>
              </a:rPr>
              <a:t>이용선</a:t>
            </a:r>
            <a:endParaRPr lang="en-US" altLang="ko-KR" dirty="0">
              <a:ea typeface="문체부 바탕체" panose="02030609000101010101" pitchFamily="17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E9C84-B621-4175-808D-A77403708860}"/>
              </a:ext>
            </a:extLst>
          </p:cNvPr>
          <p:cNvSpPr txBox="1"/>
          <p:nvPr/>
        </p:nvSpPr>
        <p:spPr>
          <a:xfrm>
            <a:off x="1475656" y="1700808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Hunting Floor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2AB132D-C8C8-4130-8C2D-6516D5006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4031314" cy="1296144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6CFBF70-8D87-433C-9C09-B1C1D67F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194" y="888159"/>
            <a:ext cx="5504773" cy="1049235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게임 아이디어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00DF-6867-4D49-B1F7-71C198433FC1}"/>
              </a:ext>
            </a:extLst>
          </p:cNvPr>
          <p:cNvSpPr txBox="1"/>
          <p:nvPr/>
        </p:nvSpPr>
        <p:spPr>
          <a:xfrm>
            <a:off x="4081090" y="3356992"/>
            <a:ext cx="1138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X</a:t>
            </a:r>
            <a:endParaRPr lang="ko-KR" altLang="en-US" sz="9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886B7-5349-48F9-8637-19A91794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96" y="3925798"/>
            <a:ext cx="3923928" cy="20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310A981-FD89-4AD4-AE5C-642FB8E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841FF8-2D3B-4107-950F-6BE1668BDF9D}"/>
              </a:ext>
            </a:extLst>
          </p:cNvPr>
          <p:cNvGrpSpPr/>
          <p:nvPr/>
        </p:nvGrpSpPr>
        <p:grpSpPr>
          <a:xfrm>
            <a:off x="539552" y="499088"/>
            <a:ext cx="4064001" cy="2709333"/>
            <a:chOff x="-1" y="0"/>
            <a:chExt cx="4064001" cy="2709333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625CBE0F-6338-48A1-A575-D48004E66A2F}"/>
                </a:ext>
              </a:extLst>
            </p:cNvPr>
            <p:cNvSpPr/>
            <p:nvPr/>
          </p:nvSpPr>
          <p:spPr>
            <a:xfrm rot="16200000">
              <a:off x="677333" y="-677333"/>
              <a:ext cx="2709333" cy="4064000"/>
            </a:xfrm>
            <a:prstGeom prst="round1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사각형: 둥근 한쪽 모서리 4">
              <a:extLst>
                <a:ext uri="{FF2B5EF4-FFF2-40B4-BE49-F238E27FC236}">
                  <a16:creationId xmlns:a16="http://schemas.microsoft.com/office/drawing/2014/main" id="{93BBDC48-70C9-48E0-BCFD-181B691DAEC7}"/>
                </a:ext>
              </a:extLst>
            </p:cNvPr>
            <p:cNvSpPr txBox="1"/>
            <p:nvPr/>
          </p:nvSpPr>
          <p:spPr>
            <a:xfrm>
              <a:off x="-1" y="1"/>
              <a:ext cx="406400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화석연료 대신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새로운 에너지원 </a:t>
              </a:r>
              <a:r>
                <a:rPr lang="ko-KR" altLang="en-US" sz="2700" dirty="0" err="1"/>
                <a:t>마력석</a:t>
              </a:r>
              <a:endParaRPr lang="en-US" altLang="ko-KR" sz="27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623D20-FF10-4915-8D66-2FE891CCC59C}"/>
              </a:ext>
            </a:extLst>
          </p:cNvPr>
          <p:cNvGrpSpPr/>
          <p:nvPr/>
        </p:nvGrpSpPr>
        <p:grpSpPr>
          <a:xfrm>
            <a:off x="4603552" y="499088"/>
            <a:ext cx="4064000" cy="2709333"/>
            <a:chOff x="4064000" y="0"/>
            <a:chExt cx="4064000" cy="2709333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BC2807E1-3019-426F-807E-D99F64D8D47F}"/>
                </a:ext>
              </a:extLst>
            </p:cNvPr>
            <p:cNvSpPr/>
            <p:nvPr/>
          </p:nvSpPr>
          <p:spPr>
            <a:xfrm>
              <a:off x="4064000" y="0"/>
              <a:ext cx="4064000" cy="2709333"/>
            </a:xfrm>
            <a:prstGeom prst="round1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한쪽 모서리 6">
              <a:extLst>
                <a:ext uri="{FF2B5EF4-FFF2-40B4-BE49-F238E27FC236}">
                  <a16:creationId xmlns:a16="http://schemas.microsoft.com/office/drawing/2014/main" id="{6B0629B0-FFAC-4F11-8454-4BFB9D989792}"/>
                </a:ext>
              </a:extLst>
            </p:cNvPr>
            <p:cNvSpPr txBox="1"/>
            <p:nvPr/>
          </p:nvSpPr>
          <p:spPr>
            <a:xfrm>
              <a:off x="4064000" y="0"/>
              <a:ext cx="406400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마력에 진화한 동물</a:t>
              </a:r>
              <a:endParaRPr lang="en-US" altLang="ko-KR" sz="27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9A6212-4B84-4137-A9A8-67398CCBFA8E}"/>
              </a:ext>
            </a:extLst>
          </p:cNvPr>
          <p:cNvGrpSpPr/>
          <p:nvPr/>
        </p:nvGrpSpPr>
        <p:grpSpPr>
          <a:xfrm>
            <a:off x="539553" y="3208421"/>
            <a:ext cx="4064000" cy="2709333"/>
            <a:chOff x="0" y="2709333"/>
            <a:chExt cx="4064000" cy="2709333"/>
          </a:xfrm>
        </p:grpSpPr>
        <p:sp>
          <p:nvSpPr>
            <p:cNvPr id="14" name="사각형: 둥근 한쪽 모서리 13">
              <a:extLst>
                <a:ext uri="{FF2B5EF4-FFF2-40B4-BE49-F238E27FC236}">
                  <a16:creationId xmlns:a16="http://schemas.microsoft.com/office/drawing/2014/main" id="{6D606D5D-9E3F-4942-A58C-8D4169E6922D}"/>
                </a:ext>
              </a:extLst>
            </p:cNvPr>
            <p:cNvSpPr/>
            <p:nvPr/>
          </p:nvSpPr>
          <p:spPr>
            <a:xfrm rot="10800000">
              <a:off x="0" y="2709333"/>
              <a:ext cx="4064000" cy="2709333"/>
            </a:xfrm>
            <a:prstGeom prst="round1Rect">
              <a:avLst/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한쪽 모서리 8">
              <a:extLst>
                <a:ext uri="{FF2B5EF4-FFF2-40B4-BE49-F238E27FC236}">
                  <a16:creationId xmlns:a16="http://schemas.microsoft.com/office/drawing/2014/main" id="{AD276CB7-C1B0-4835-99C6-AD831660BCFA}"/>
                </a:ext>
              </a:extLst>
            </p:cNvPr>
            <p:cNvSpPr txBox="1"/>
            <p:nvPr/>
          </p:nvSpPr>
          <p:spPr>
            <a:xfrm rot="21600000">
              <a:off x="0" y="3386666"/>
              <a:ext cx="406400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>
                  <a:solidFill>
                    <a:schemeClr val="tx1"/>
                  </a:solidFill>
                </a:rPr>
                <a:t>마력석을 통한</a:t>
              </a:r>
              <a:r>
                <a:rPr lang="en-US" altLang="ko-KR" sz="2700" dirty="0">
                  <a:solidFill>
                    <a:schemeClr val="tx1"/>
                  </a:solidFill>
                </a:rPr>
                <a:t> </a:t>
              </a:r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>
                  <a:solidFill>
                    <a:schemeClr val="tx1"/>
                  </a:solidFill>
                </a:rPr>
                <a:t>기계 동력 및 </a:t>
              </a:r>
              <a:endParaRPr lang="en-US" altLang="ko-KR" sz="2700" dirty="0">
                <a:solidFill>
                  <a:schemeClr val="tx1"/>
                </a:solidFill>
              </a:endParaRPr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>
                  <a:solidFill>
                    <a:schemeClr val="tx1"/>
                  </a:solidFill>
                </a:rPr>
                <a:t>특정 장비를 통한 </a:t>
              </a:r>
              <a:endParaRPr lang="en-US" altLang="ko-KR" sz="2700" dirty="0">
                <a:solidFill>
                  <a:schemeClr val="tx1"/>
                </a:solidFill>
              </a:endParaRPr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>
                  <a:solidFill>
                    <a:schemeClr val="tx1"/>
                  </a:solidFill>
                </a:rPr>
                <a:t>구현화</a:t>
              </a:r>
              <a:endParaRPr lang="en-US" altLang="ko-KR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4C02C4-A871-4D16-B273-56E52B624BD6}"/>
              </a:ext>
            </a:extLst>
          </p:cNvPr>
          <p:cNvGrpSpPr/>
          <p:nvPr/>
        </p:nvGrpSpPr>
        <p:grpSpPr>
          <a:xfrm>
            <a:off x="4603552" y="3208421"/>
            <a:ext cx="4064001" cy="2709333"/>
            <a:chOff x="4063999" y="2709333"/>
            <a:chExt cx="4064001" cy="2709333"/>
          </a:xfrm>
        </p:grpSpPr>
        <p:sp>
          <p:nvSpPr>
            <p:cNvPr id="17" name="사각형: 둥근 한쪽 모서리 16">
              <a:extLst>
                <a:ext uri="{FF2B5EF4-FFF2-40B4-BE49-F238E27FC236}">
                  <a16:creationId xmlns:a16="http://schemas.microsoft.com/office/drawing/2014/main" id="{9B139B89-3BB3-434B-BCAD-A7D6028096E3}"/>
                </a:ext>
              </a:extLst>
            </p:cNvPr>
            <p:cNvSpPr/>
            <p:nvPr/>
          </p:nvSpPr>
          <p:spPr>
            <a:xfrm rot="5400000">
              <a:off x="4741333" y="2032000"/>
              <a:ext cx="2709333" cy="4064000"/>
            </a:xfrm>
            <a:prstGeom prst="round1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사각형: 둥근 한쪽 모서리 10">
              <a:extLst>
                <a:ext uri="{FF2B5EF4-FFF2-40B4-BE49-F238E27FC236}">
                  <a16:creationId xmlns:a16="http://schemas.microsoft.com/office/drawing/2014/main" id="{45B5F7E8-F58A-4801-8222-22BF59C2E4B9}"/>
                </a:ext>
              </a:extLst>
            </p:cNvPr>
            <p:cNvSpPr txBox="1"/>
            <p:nvPr/>
          </p:nvSpPr>
          <p:spPr>
            <a:xfrm>
              <a:off x="4063999" y="3386666"/>
              <a:ext cx="4064000" cy="20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마력 무기를 사용하는</a:t>
              </a:r>
              <a:endParaRPr lang="en-US" altLang="ko-KR" sz="2700" dirty="0"/>
            </a:p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700" dirty="0"/>
                <a:t>전문 헌터 등장</a:t>
              </a:r>
              <a:endParaRPr lang="en-US" altLang="ko-KR" sz="27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E377AE-C845-4F80-AC8D-E73B79305D77}"/>
              </a:ext>
            </a:extLst>
          </p:cNvPr>
          <p:cNvGrpSpPr/>
          <p:nvPr/>
        </p:nvGrpSpPr>
        <p:grpSpPr>
          <a:xfrm>
            <a:off x="3384352" y="2531088"/>
            <a:ext cx="2438400" cy="1354666"/>
            <a:chOff x="2844799" y="2032000"/>
            <a:chExt cx="2438400" cy="135466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26700AB-A6CC-4FA0-983B-D316E7FE06F9}"/>
                </a:ext>
              </a:extLst>
            </p:cNvPr>
            <p:cNvSpPr/>
            <p:nvPr/>
          </p:nvSpPr>
          <p:spPr>
            <a:xfrm>
              <a:off x="2844799" y="2032000"/>
              <a:ext cx="2438400" cy="13546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12">
              <a:extLst>
                <a:ext uri="{FF2B5EF4-FFF2-40B4-BE49-F238E27FC236}">
                  <a16:creationId xmlns:a16="http://schemas.microsoft.com/office/drawing/2014/main" id="{A1A93EFE-C476-4CBB-B5C5-7ACA2D03FE7A}"/>
                </a:ext>
              </a:extLst>
            </p:cNvPr>
            <p:cNvSpPr txBox="1"/>
            <p:nvPr/>
          </p:nvSpPr>
          <p:spPr>
            <a:xfrm>
              <a:off x="2910928" y="2098129"/>
              <a:ext cx="2306142" cy="12224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solidFill>
                    <a:schemeClr val="tx1"/>
                  </a:solidFill>
                </a:rPr>
                <a:t>마력 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92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BACE16-B93D-408F-9114-9A34AD0F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sz="7200" dirty="0"/>
              <a:t>전투시스템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328167-6100-4E62-B767-41E9D8818D44}"/>
              </a:ext>
            </a:extLst>
          </p:cNvPr>
          <p:cNvSpPr/>
          <p:nvPr/>
        </p:nvSpPr>
        <p:spPr>
          <a:xfrm>
            <a:off x="539552" y="2254264"/>
            <a:ext cx="3528392" cy="8551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마력을 실체화 </a:t>
            </a:r>
            <a:endParaRPr lang="en-US" altLang="ko-KR" dirty="0"/>
          </a:p>
          <a:p>
            <a:pPr algn="ctr"/>
            <a:r>
              <a:rPr lang="ko-KR" altLang="en-US" dirty="0"/>
              <a:t>할 수 있는 </a:t>
            </a:r>
            <a:r>
              <a:rPr lang="ko-KR" altLang="en-US" dirty="0" err="1"/>
              <a:t>건틀릿</a:t>
            </a:r>
            <a:endParaRPr lang="ko-KR" altLang="en-US" dirty="0"/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9A51BBAE-0F3F-4F45-9B24-082E8A67E253}"/>
              </a:ext>
            </a:extLst>
          </p:cNvPr>
          <p:cNvSpPr/>
          <p:nvPr/>
        </p:nvSpPr>
        <p:spPr>
          <a:xfrm>
            <a:off x="539552" y="4576663"/>
            <a:ext cx="3528392" cy="855166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무기 </a:t>
            </a:r>
            <a:r>
              <a:rPr lang="en-US" altLang="ko-KR" dirty="0"/>
              <a:t>(</a:t>
            </a:r>
            <a:r>
              <a:rPr lang="ko-KR" altLang="en-US" dirty="0"/>
              <a:t>대검</a:t>
            </a:r>
            <a:r>
              <a:rPr lang="en-US" altLang="ko-KR" dirty="0"/>
              <a:t>, 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원거리 무기 </a:t>
            </a:r>
            <a:r>
              <a:rPr lang="en-US" altLang="ko-KR" dirty="0"/>
              <a:t>(</a:t>
            </a:r>
            <a:r>
              <a:rPr lang="ko-KR" altLang="en-US" dirty="0"/>
              <a:t>마력 탄환</a:t>
            </a:r>
            <a:r>
              <a:rPr lang="en-US" altLang="ko-KR" dirty="0"/>
              <a:t>)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B7B19F3A-EC49-403A-86E6-04DB660BD716}"/>
              </a:ext>
            </a:extLst>
          </p:cNvPr>
          <p:cNvSpPr/>
          <p:nvPr/>
        </p:nvSpPr>
        <p:spPr>
          <a:xfrm>
            <a:off x="5508104" y="2254264"/>
            <a:ext cx="3096344" cy="864096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공격 기반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DF7A5FE2-12DC-488C-906C-05AD8F079B19}"/>
              </a:ext>
            </a:extLst>
          </p:cNvPr>
          <p:cNvSpPr/>
          <p:nvPr/>
        </p:nvSpPr>
        <p:spPr>
          <a:xfrm>
            <a:off x="5503334" y="3550408"/>
            <a:ext cx="3096344" cy="855166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보조 스킬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FAD09A-3E76-4AF7-A300-FE6EF12FAAAA}"/>
              </a:ext>
            </a:extLst>
          </p:cNvPr>
          <p:cNvCxnSpPr>
            <a:cxnSpLocks/>
          </p:cNvCxnSpPr>
          <p:nvPr/>
        </p:nvCxnSpPr>
        <p:spPr>
          <a:xfrm>
            <a:off x="3526274" y="3118360"/>
            <a:ext cx="0" cy="146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E4CCE86-A078-4FB1-B52E-B2F6B6058E07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4067944" y="2686312"/>
            <a:ext cx="1440160" cy="2317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7705A0-4277-4DC0-B523-98FE16F3DCCD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V="1">
            <a:off x="4067944" y="3977991"/>
            <a:ext cx="1435390" cy="1026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A5C2CC-9D6C-489C-BDE5-303CE87BD091}"/>
              </a:ext>
            </a:extLst>
          </p:cNvPr>
          <p:cNvSpPr txBox="1"/>
          <p:nvPr/>
        </p:nvSpPr>
        <p:spPr>
          <a:xfrm>
            <a:off x="179512" y="3502749"/>
            <a:ext cx="334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마력석에 의한 구별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마력석</a:t>
            </a:r>
            <a:r>
              <a:rPr lang="ko-KR" altLang="en-US" dirty="0"/>
              <a:t> </a:t>
            </a:r>
            <a:r>
              <a:rPr lang="ko-KR" altLang="en-US" dirty="0" err="1"/>
              <a:t>교체시</a:t>
            </a:r>
            <a:r>
              <a:rPr lang="ko-KR" altLang="en-US" dirty="0"/>
              <a:t> 무기도 교체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1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B9CD-ED3B-4409-8644-BCF1028C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향후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C714-5D6B-43A5-BDA7-AF229AEA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dirty="0"/>
              <a:t>기획 </a:t>
            </a:r>
            <a:r>
              <a:rPr lang="en-US" altLang="ko-KR" sz="4800" dirty="0"/>
              <a:t>3</a:t>
            </a:r>
            <a:r>
              <a:rPr lang="ko-KR" altLang="en-US" sz="4800" dirty="0"/>
              <a:t>파트 분할 작성</a:t>
            </a:r>
            <a:endParaRPr lang="en-US" altLang="ko-KR" sz="4800" dirty="0"/>
          </a:p>
          <a:p>
            <a:r>
              <a:rPr lang="en-US" altLang="ko-KR" sz="4800" dirty="0"/>
              <a:t>UI</a:t>
            </a:r>
          </a:p>
          <a:p>
            <a:r>
              <a:rPr lang="ko-KR" altLang="en-US" sz="4800" dirty="0"/>
              <a:t>전투 시스템</a:t>
            </a:r>
            <a:endParaRPr lang="en-US" altLang="ko-KR" sz="4800" dirty="0"/>
          </a:p>
          <a:p>
            <a:r>
              <a:rPr lang="ko-KR" altLang="en-US" sz="4800" dirty="0"/>
              <a:t>스토리 </a:t>
            </a:r>
            <a:r>
              <a:rPr lang="en-US" altLang="ko-KR" sz="4800" dirty="0"/>
              <a:t>(</a:t>
            </a:r>
            <a:r>
              <a:rPr lang="ko-KR" altLang="en-US" sz="4800" dirty="0"/>
              <a:t>레벨 디자인</a:t>
            </a:r>
            <a:r>
              <a:rPr lang="en-US" altLang="ko-KR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45719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367</TotalTime>
  <Words>82</Words>
  <Application>Microsoft Office PowerPoint</Application>
  <PresentationFormat>화면 슬라이드 쇼(4:3)</PresentationFormat>
  <Paragraphs>31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문체부 바탕체</vt:lpstr>
      <vt:lpstr>Arial</vt:lpstr>
      <vt:lpstr>Gill Sans MT</vt:lpstr>
      <vt:lpstr>갤러리</vt:lpstr>
      <vt:lpstr>PowerPoint 프레젠테이션</vt:lpstr>
      <vt:lpstr>게임 아이디어</vt:lpstr>
      <vt:lpstr>PowerPoint 프레젠테이션</vt:lpstr>
      <vt:lpstr>전투시스템</vt:lpstr>
      <vt:lpstr>향후 일정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이용선</cp:lastModifiedBy>
  <cp:revision>85</cp:revision>
  <dcterms:created xsi:type="dcterms:W3CDTF">2016-09-19T12:25:21Z</dcterms:created>
  <dcterms:modified xsi:type="dcterms:W3CDTF">2017-09-19T10:30:20Z</dcterms:modified>
</cp:coreProperties>
</file>