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EC3CB45-FA9D-49E5-BE11-5EEA883CA0CA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D930D-F248-4491-81EA-D37A8C471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B9D9D-C7BC-4640-A411-90145762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19721-CCF7-4D67-AC92-6FFD655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8AA60-D185-4BD9-86E6-7A09699D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DF8CA-85E7-4A5F-9FCD-9923BFF6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AFBD0-89E9-4EBE-BB30-3418C263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47813-B4A7-4B6A-B7AF-8A4BDEF8B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F7080-5A6B-48DF-9371-C9624787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C5E9B-BB96-43CE-8F45-08B1D91A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AF440-1509-460B-B1C3-EEA1F025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5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A83420-3442-47D7-9603-D086BEA2E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FD110-E2E5-4540-8420-237C76817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5B33A-462B-4FCE-86D1-03801E3F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EF554-90E9-43CC-87E7-965408E0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BA2CA-BE68-4A53-B96F-677ECAF0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1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D44AC-556B-4352-9C85-295A75C4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7AD3F-1C81-4060-8433-68E93C7B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523FB-F6C2-4BDA-955A-9C91C844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56659-A18C-4F2E-B5A2-7A3CE947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AAFC0-FDC2-4D6E-B88E-DB886247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6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5780-0DC0-4A1B-8230-CC8D584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609B2-F93A-4091-8143-CB656100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D4308-8F53-4654-8985-A12ABFC6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EF68B-9920-4B5B-9BE6-010DAC91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CFA55-78AB-4531-949E-EB68DB29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162C3-7801-4D82-82D3-6DCCB9C2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C45C0-5194-4C4B-897F-3C0F02ED4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18780F-6BF6-45B9-88FE-C4ADAA25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B5FD8-8EB5-4A7B-99B9-EB91E249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89AF9-845D-428B-8969-E4A180F0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EC678-BCE2-4BC2-AC43-906B8D9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9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FE4B-18E0-46A4-ACD8-DACAB157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F3B79-E95C-44EA-9818-6F02A264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128E4-53C0-4277-87FC-AC2B3F8FE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E0D849-CD69-46A7-AFAD-F23247A9E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36BC69-E3E4-447B-AD34-3909A1DA0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4E284C-8F18-4B1D-B188-C35525EB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A935DD-67ED-4DAA-8E1B-A85707D2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51EBF3-E141-4C4F-B2F7-C4F9B97D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0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EF13-078A-4ED2-A6F9-04E75C99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0B5B3-D622-4249-A3F1-FA516DB0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44810-5BE0-4F1D-85C3-23D8EEFC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59304A-DC9D-4F32-B19A-D0BBAD81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722E33-7FE3-44AD-A716-E081F6BE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1BE23-98DE-49D4-BCA6-93444462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3C977-D283-4024-86CD-727BE98F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1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9153-4988-43C7-BFC5-BB36AFBC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9B52B-F8EF-4D94-9ACC-0395D70A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6F889C-D334-4F00-86F7-B244BEEE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C906E-9033-4A7F-92A6-52F4FF57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2E3A7-9CBF-4964-8E95-C168054E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1405F-CFDB-40C2-B870-727828BD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5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2258B-F8B8-45A4-B419-3146A9D0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3AA2B6-2608-49D8-A090-C9E76F475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A2510-E249-4E0E-92BB-3EB89AE5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2C191-398D-4469-A2FB-D87E9E3B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F1693-7982-4250-811C-3AB00B9F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9E77-7D1D-4B31-A5D3-F505D5EB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2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17743-6DEC-4D15-B613-40B736F4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69D4F-B3DC-4159-87CD-E482F3E8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4E1AA-9E36-4699-9AA5-C06D323BE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AD02-6C36-43D4-A212-927C12CFFE47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47116-9E93-4F94-A369-526C0C382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BC844-3429-4CFA-B14B-48011D076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1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78233-3064-4CF1-893C-3DDA1713C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446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Hunting Floor UI </a:t>
            </a:r>
            <a:r>
              <a:rPr lang="ko-KR" altLang="en-US" dirty="0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D744E2-C0BE-4FDB-9ABF-2AE14ECF2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작성자 </a:t>
            </a:r>
            <a:r>
              <a:rPr lang="en-US" altLang="ko-KR" dirty="0"/>
              <a:t>: 2013182034 </a:t>
            </a:r>
            <a:r>
              <a:rPr lang="ko-KR" altLang="en-US" dirty="0"/>
              <a:t>이용선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조언 및 수정</a:t>
            </a:r>
            <a:r>
              <a:rPr lang="en-US" altLang="ko-KR" dirty="0"/>
              <a:t> : </a:t>
            </a:r>
            <a:r>
              <a:rPr lang="ko-KR" altLang="en-US" dirty="0"/>
              <a:t>김동현</a:t>
            </a:r>
            <a:r>
              <a:rPr lang="en-US" altLang="ko-KR" dirty="0"/>
              <a:t>, </a:t>
            </a:r>
            <a:r>
              <a:rPr lang="ko-KR" altLang="en-US" dirty="0" err="1"/>
              <a:t>정휘현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 err="1"/>
              <a:t>정내훈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FD944-FECD-45FD-95AD-81AB4427CDF3}"/>
              </a:ext>
            </a:extLst>
          </p:cNvPr>
          <p:cNvSpPr txBox="1"/>
          <p:nvPr/>
        </p:nvSpPr>
        <p:spPr>
          <a:xfrm>
            <a:off x="6413863" y="3032376"/>
            <a:ext cx="425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Ver 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80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81F4D-AF05-4E1F-897A-0D86ACC1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지형</a:t>
            </a:r>
            <a:r>
              <a:rPr lang="en-US" altLang="ko-KR" dirty="0"/>
              <a:t>(</a:t>
            </a:r>
            <a:r>
              <a:rPr lang="ko-KR" altLang="en-US" dirty="0"/>
              <a:t>맵</a:t>
            </a:r>
            <a:r>
              <a:rPr lang="en-US" altLang="ko-KR" dirty="0"/>
              <a:t>) UI </a:t>
            </a:r>
            <a:r>
              <a:rPr lang="ko-KR" altLang="en-US" dirty="0"/>
              <a:t>표시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C9053-40A4-444D-9ED1-53DE70AB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맵 디자인과 의논 후 진행</a:t>
            </a:r>
            <a:endParaRPr lang="en-US" altLang="ko-KR" dirty="0"/>
          </a:p>
          <a:p>
            <a:r>
              <a:rPr lang="ko-KR" altLang="en-US" dirty="0"/>
              <a:t>기본적으로 플레이어의 위치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방향 </a:t>
            </a:r>
            <a:r>
              <a:rPr lang="en-US" altLang="ko-KR" dirty="0"/>
              <a:t>(S W N 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35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81F4D-AF05-4E1F-897A-0D86ACC1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스킬 </a:t>
            </a:r>
            <a:r>
              <a:rPr lang="en-US" altLang="ko-KR" dirty="0"/>
              <a:t>UI </a:t>
            </a:r>
            <a:r>
              <a:rPr lang="ko-KR" altLang="en-US" dirty="0"/>
              <a:t>표시내용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C9053-40A4-444D-9ED1-53DE70AB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</a:t>
            </a:r>
            <a:endParaRPr lang="en-US" altLang="ko-KR" dirty="0"/>
          </a:p>
          <a:p>
            <a:r>
              <a:rPr lang="ko-KR" altLang="en-US" dirty="0"/>
              <a:t>스킬 적용 중일 때의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스킬 </a:t>
            </a:r>
            <a:r>
              <a:rPr lang="ko-KR" altLang="en-US" dirty="0" err="1"/>
              <a:t>쿨타임</a:t>
            </a:r>
            <a:r>
              <a:rPr lang="ko-KR" altLang="en-US" dirty="0"/>
              <a:t> 중일 때의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6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245EA-57B2-47B3-8A3F-EA0E993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46535-4F11-4838-8C68-B73D6D34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빈사 구조 </a:t>
            </a:r>
            <a:r>
              <a:rPr lang="en-US" altLang="ko-KR" dirty="0"/>
              <a:t>UI (feat </a:t>
            </a:r>
            <a:r>
              <a:rPr lang="ko-KR" altLang="en-US" dirty="0" err="1"/>
              <a:t>배틀그라운드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몬스터 채집 </a:t>
            </a:r>
            <a:r>
              <a:rPr lang="en-US" altLang="ko-KR" dirty="0"/>
              <a:t>UI </a:t>
            </a:r>
          </a:p>
          <a:p>
            <a:r>
              <a:rPr lang="ko-KR" altLang="en-US" dirty="0"/>
              <a:t>지형 사용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빈사 시간</a:t>
            </a:r>
            <a:r>
              <a:rPr lang="en-US" altLang="ko-KR" dirty="0"/>
              <a:t> (feat </a:t>
            </a:r>
            <a:r>
              <a:rPr lang="ko-KR" altLang="en-US" dirty="0" err="1"/>
              <a:t>배틀그라운드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점점 회색으로 변할거면 색상</a:t>
            </a:r>
            <a:r>
              <a:rPr lang="en-US" altLang="ko-KR" dirty="0"/>
              <a:t>(RGBA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시간에 따른 변화 지정</a:t>
            </a:r>
            <a:endParaRPr lang="en-US" altLang="ko-KR" dirty="0"/>
          </a:p>
          <a:p>
            <a:r>
              <a:rPr lang="en-US" altLang="ko-KR" dirty="0"/>
              <a:t>HP</a:t>
            </a:r>
            <a:r>
              <a:rPr lang="ko-KR" altLang="en-US" dirty="0"/>
              <a:t> 첨가 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화면 레이아웃 범위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색상 </a:t>
            </a:r>
            <a:r>
              <a:rPr lang="en-US" altLang="ko-KR"/>
              <a:t>RGBA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3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5F2-A4BC-44EC-976D-748F4891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/>
              <a:t>버전 별 내용 진행상황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9156935-4CF3-4D60-BD6C-251BEB778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336955"/>
              </p:ext>
            </p:extLst>
          </p:nvPr>
        </p:nvGraphicFramePr>
        <p:xfrm>
          <a:off x="838200" y="1825624"/>
          <a:ext cx="10515600" cy="320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062">
                  <a:extLst>
                    <a:ext uri="{9D8B030D-6E8A-4147-A177-3AD203B41FA5}">
                      <a16:colId xmlns:a16="http://schemas.microsoft.com/office/drawing/2014/main" val="4123645439"/>
                    </a:ext>
                  </a:extLst>
                </a:gridCol>
                <a:gridCol w="8547538">
                  <a:extLst>
                    <a:ext uri="{9D8B030D-6E8A-4147-A177-3AD203B41FA5}">
                      <a16:colId xmlns:a16="http://schemas.microsoft.com/office/drawing/2014/main" val="785614987"/>
                    </a:ext>
                  </a:extLst>
                </a:gridCol>
              </a:tblGrid>
              <a:tr h="80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817517"/>
                  </a:ext>
                </a:extLst>
              </a:tr>
              <a:tr h="80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Ver0.01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정리 및 레이아웃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871698"/>
                  </a:ext>
                </a:extLst>
              </a:tr>
              <a:tr h="80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Ver0.02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지형 디자인 및 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디자인과의 조율을 통한 레이아웃 정리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각 레이아웃의 정확한 수치 확정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21012"/>
                  </a:ext>
                </a:extLst>
              </a:tr>
              <a:tr h="80089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05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77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61E57-D7EA-4663-A871-02A2F8BE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352" y="58627"/>
            <a:ext cx="3972910" cy="414339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그리드 </a:t>
            </a:r>
            <a:r>
              <a:rPr lang="en-US" altLang="ko-KR" sz="2000" dirty="0"/>
              <a:t>16:9 </a:t>
            </a:r>
            <a:r>
              <a:rPr lang="ko-KR" altLang="en-US" sz="2000" dirty="0"/>
              <a:t>기준 </a:t>
            </a:r>
            <a:r>
              <a:rPr lang="en-US" altLang="ko-KR" sz="2000" dirty="0"/>
              <a:t>(1920 x 1080)</a:t>
            </a:r>
            <a:endParaRPr lang="ko-KR" altLang="en-US" sz="2000" dirty="0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4CB9E4F2-6E88-459F-8DDD-83CC445EF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491064"/>
              </p:ext>
            </p:extLst>
          </p:nvPr>
        </p:nvGraphicFramePr>
        <p:xfrm>
          <a:off x="819807" y="472966"/>
          <a:ext cx="10534000" cy="59593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8375">
                  <a:extLst>
                    <a:ext uri="{9D8B030D-6E8A-4147-A177-3AD203B41FA5}">
                      <a16:colId xmlns:a16="http://schemas.microsoft.com/office/drawing/2014/main" val="3876771815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317587402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1134068693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201629260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1049534026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230676088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1474633083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274811445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339887246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3715745778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327092621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294994315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1145575249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357812893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84314081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880824944"/>
                    </a:ext>
                  </a:extLst>
                </a:gridCol>
              </a:tblGrid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4268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494870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55919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70524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26373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68310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336023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637961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41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84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437F780-0DA8-495A-91A4-99BBCDEC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참고사진 </a:t>
            </a:r>
            <a:r>
              <a:rPr lang="en-US" altLang="ko-KR" dirty="0"/>
              <a:t>1 (</a:t>
            </a:r>
            <a:r>
              <a:rPr lang="ko-KR" altLang="en-US" dirty="0"/>
              <a:t>캐릭터 위치</a:t>
            </a:r>
            <a:r>
              <a:rPr lang="en-US" altLang="ko-KR" dirty="0"/>
              <a:t>1) - </a:t>
            </a:r>
            <a:r>
              <a:rPr lang="ko-KR" altLang="en-US" dirty="0" err="1"/>
              <a:t>검은사막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CD2EC4-7711-4FE1-8A31-66EF0F05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3041"/>
            <a:ext cx="10515600" cy="521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A9A20A-6135-4272-BDFC-70BDF75A6CAE}"/>
              </a:ext>
            </a:extLst>
          </p:cNvPr>
          <p:cNvSpPr/>
          <p:nvPr/>
        </p:nvSpPr>
        <p:spPr>
          <a:xfrm>
            <a:off x="5299165" y="3827417"/>
            <a:ext cx="1593669" cy="195942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197-00D9-4318-A8E3-87EB0672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참고사진 </a:t>
            </a:r>
            <a:r>
              <a:rPr lang="en-US" altLang="ko-KR" dirty="0"/>
              <a:t>2 (UI </a:t>
            </a:r>
            <a:r>
              <a:rPr lang="ko-KR" altLang="en-US" dirty="0"/>
              <a:t>위치</a:t>
            </a:r>
            <a:r>
              <a:rPr lang="en-US" altLang="ko-KR" dirty="0"/>
              <a:t>)-</a:t>
            </a:r>
            <a:r>
              <a:rPr lang="ko-KR" altLang="en-US" dirty="0" err="1"/>
              <a:t>몬스터헌터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204E81-5783-4714-805B-58BE7157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87792"/>
            <a:ext cx="9525000" cy="536257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640ECE6-6C4B-490F-B12A-FD03594F73CB}"/>
              </a:ext>
            </a:extLst>
          </p:cNvPr>
          <p:cNvSpPr/>
          <p:nvPr/>
        </p:nvSpPr>
        <p:spPr>
          <a:xfrm>
            <a:off x="8660674" y="1939833"/>
            <a:ext cx="2106386" cy="2129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43D40-FD12-4228-A913-237C9E794479}"/>
              </a:ext>
            </a:extLst>
          </p:cNvPr>
          <p:cNvSpPr/>
          <p:nvPr/>
        </p:nvSpPr>
        <p:spPr>
          <a:xfrm>
            <a:off x="5133702" y="4362994"/>
            <a:ext cx="1750423" cy="23873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5715D3-4267-4B0F-9958-A8DB9C4CD5F3}"/>
              </a:ext>
            </a:extLst>
          </p:cNvPr>
          <p:cNvSpPr/>
          <p:nvPr/>
        </p:nvSpPr>
        <p:spPr>
          <a:xfrm>
            <a:off x="8882743" y="5556680"/>
            <a:ext cx="1685108" cy="10792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0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197-00D9-4318-A8E3-87EB0672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참고사진 </a:t>
            </a:r>
            <a:r>
              <a:rPr lang="en-US" altLang="ko-KR" sz="3600" dirty="0"/>
              <a:t>3 (HP </a:t>
            </a:r>
            <a:r>
              <a:rPr lang="ko-KR" altLang="en-US" sz="3600" dirty="0" err="1"/>
              <a:t>추가시</a:t>
            </a:r>
            <a:r>
              <a:rPr lang="ko-KR" altLang="en-US" sz="3600" dirty="0"/>
              <a:t> 표시 영역</a:t>
            </a:r>
            <a:r>
              <a:rPr lang="en-US" altLang="ko-KR" sz="3600" dirty="0"/>
              <a:t>) – </a:t>
            </a:r>
            <a:r>
              <a:rPr lang="ko-KR" altLang="en-US" sz="3600" dirty="0"/>
              <a:t>콜 오브 </a:t>
            </a:r>
            <a:r>
              <a:rPr lang="ko-KR" altLang="en-US" sz="3600" dirty="0" err="1"/>
              <a:t>듀티</a:t>
            </a:r>
            <a:endParaRPr lang="ko-KR" altLang="en-US" sz="3600" dirty="0"/>
          </a:p>
        </p:txBody>
      </p:sp>
      <p:pic>
        <p:nvPicPr>
          <p:cNvPr id="1026" name="Picture 2" descr="콜 오브 듀티에 대한 이미지 검색결과">
            <a:extLst>
              <a:ext uri="{FF2B5EF4-FFF2-40B4-BE49-F238E27FC236}">
                <a16:creationId xmlns:a16="http://schemas.microsoft.com/office/drawing/2014/main" id="{78ED966B-9C59-4A95-B0AB-FDB7A384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0453"/>
            <a:ext cx="10515600" cy="52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C41858C-5094-4E8F-89B4-0E2721A2C9DF}"/>
              </a:ext>
            </a:extLst>
          </p:cNvPr>
          <p:cNvSpPr/>
          <p:nvPr/>
        </p:nvSpPr>
        <p:spPr>
          <a:xfrm>
            <a:off x="1306286" y="1690688"/>
            <a:ext cx="9575074" cy="47679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277DD-F0C8-4538-BF32-0522AEF5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727" y="128642"/>
            <a:ext cx="3118945" cy="40738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2400" dirty="0"/>
              <a:t>인터페이스 레이아웃</a:t>
            </a:r>
          </a:p>
        </p:txBody>
      </p:sp>
      <p:graphicFrame>
        <p:nvGraphicFramePr>
          <p:cNvPr id="4" name="내용 개체 틀 8">
            <a:extLst>
              <a:ext uri="{FF2B5EF4-FFF2-40B4-BE49-F238E27FC236}">
                <a16:creationId xmlns:a16="http://schemas.microsoft.com/office/drawing/2014/main" id="{D38EAD5B-50F0-46CB-96C5-2574CF72E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5954"/>
              </p:ext>
            </p:extLst>
          </p:nvPr>
        </p:nvGraphicFramePr>
        <p:xfrm>
          <a:off x="838199" y="536027"/>
          <a:ext cx="10534000" cy="59593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8375">
                  <a:extLst>
                    <a:ext uri="{9D8B030D-6E8A-4147-A177-3AD203B41FA5}">
                      <a16:colId xmlns:a16="http://schemas.microsoft.com/office/drawing/2014/main" val="3876771815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317587402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1134068693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201629260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1049534026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230676088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1474633083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274811445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339887246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3715745778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327092621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294994315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1145575249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357812893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84314081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val="880824944"/>
                    </a:ext>
                  </a:extLst>
                </a:gridCol>
              </a:tblGrid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4268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력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석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94870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55919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70524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26373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릭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68310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터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336023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킬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637961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41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48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81F4D-AF05-4E1F-897A-0D86ACC1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마력석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) UI</a:t>
            </a:r>
            <a:r>
              <a:rPr lang="ko-KR" altLang="en-US" dirty="0"/>
              <a:t> 표시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C9053-40A4-444D-9ED1-53DE70AB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장착 무기</a:t>
            </a:r>
            <a:endParaRPr lang="en-US" altLang="ko-KR" dirty="0"/>
          </a:p>
          <a:p>
            <a:r>
              <a:rPr lang="ko-KR" altLang="en-US" dirty="0"/>
              <a:t>교체 가능한 무기</a:t>
            </a:r>
            <a:endParaRPr lang="en-US" altLang="ko-KR" dirty="0"/>
          </a:p>
          <a:p>
            <a:r>
              <a:rPr lang="ko-KR" altLang="en-US" dirty="0"/>
              <a:t>그 외의 정보는 레벨디자이너의 의견 참조</a:t>
            </a:r>
          </a:p>
        </p:txBody>
      </p:sp>
    </p:spTree>
    <p:extLst>
      <p:ext uri="{BB962C8B-B14F-4D97-AF65-F5344CB8AC3E}">
        <p14:creationId xmlns:p14="http://schemas.microsoft.com/office/powerpoint/2010/main" val="40364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81F4D-AF05-4E1F-897A-0D86ACC1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게임 목표 </a:t>
            </a:r>
            <a:r>
              <a:rPr lang="en-US" altLang="ko-KR" dirty="0"/>
              <a:t>UI</a:t>
            </a:r>
            <a:r>
              <a:rPr lang="ko-KR" altLang="en-US" dirty="0"/>
              <a:t> 표시내용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C9053-40A4-444D-9ED1-53DE70AB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잡아야 할 몬스터</a:t>
            </a:r>
            <a:endParaRPr lang="en-US" altLang="ko-KR" dirty="0"/>
          </a:p>
          <a:p>
            <a:r>
              <a:rPr lang="ko-KR" altLang="en-US" dirty="0"/>
              <a:t>그 외의 미션 추가 부분은 기존 아이디어 제공자와 회의</a:t>
            </a:r>
          </a:p>
        </p:txBody>
      </p:sp>
    </p:spTree>
    <p:extLst>
      <p:ext uri="{BB962C8B-B14F-4D97-AF65-F5344CB8AC3E}">
        <p14:creationId xmlns:p14="http://schemas.microsoft.com/office/powerpoint/2010/main" val="364438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239</Words>
  <Application>Microsoft Office PowerPoint</Application>
  <PresentationFormat>와이드스크린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Hunting Floor UI 기획서</vt:lpstr>
      <vt:lpstr>버전 별 내용 진행상황</vt:lpstr>
      <vt:lpstr>그리드 16:9 기준 (1920 x 1080)</vt:lpstr>
      <vt:lpstr>참고사진 1 (캐릭터 위치1) - 검은사막</vt:lpstr>
      <vt:lpstr>참고사진 2 (UI 위치)-몬스터헌터</vt:lpstr>
      <vt:lpstr>참고사진 3 (HP 추가시 표시 영역) – 콜 오브 듀티</vt:lpstr>
      <vt:lpstr>인터페이스 레이아웃</vt:lpstr>
      <vt:lpstr>마력석(무기) UI 표시 내용</vt:lpstr>
      <vt:lpstr>현재 게임 목표 UI 표시내용</vt:lpstr>
      <vt:lpstr>지형(맵) UI 표시 내용</vt:lpstr>
      <vt:lpstr>스킬 UI 표시내용</vt:lpstr>
      <vt:lpstr>기타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Hunting Floor UI 기획서</dc:title>
  <dc:creator>이용선</dc:creator>
  <cp:lastModifiedBy>이용선</cp:lastModifiedBy>
  <cp:revision>35</cp:revision>
  <dcterms:created xsi:type="dcterms:W3CDTF">2017-10-03T09:07:30Z</dcterms:created>
  <dcterms:modified xsi:type="dcterms:W3CDTF">2017-10-08T13:08:13Z</dcterms:modified>
</cp:coreProperties>
</file>