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9100" y="528638"/>
            <a:ext cx="8915399" cy="123586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커맨드를 입력하여 연속기로</a:t>
            </a:r>
            <a:br>
              <a:rPr lang="en-US" altLang="ko-KR" dirty="0"/>
            </a:br>
            <a:r>
              <a:rPr lang="ko-KR" altLang="en-US" dirty="0"/>
              <a:t>적을 격파해라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55379" y="3025314"/>
            <a:ext cx="10184524" cy="2744865"/>
          </a:xfrm>
        </p:spPr>
        <p:txBody>
          <a:bodyPr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4000" dirty="0">
                <a:solidFill>
                  <a:schemeClr val="tx1"/>
                </a:solidFill>
              </a:rPr>
              <a:t>플레이어는 여러가지 스킬을 사용하며 필드의 적을 물리치고 나아간다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4000" dirty="0">
                <a:solidFill>
                  <a:schemeClr val="tx1"/>
                </a:solidFill>
              </a:rPr>
              <a:t>스킬 사용을 위해서 간단한 커맨드를 입력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4000" dirty="0">
                <a:solidFill>
                  <a:schemeClr val="tx1"/>
                </a:solidFill>
              </a:rPr>
              <a:t>사용하는 버튼은 상하좌우 공격 </a:t>
            </a:r>
            <a:r>
              <a:rPr lang="en-US" altLang="ko-KR" sz="4000" dirty="0">
                <a:solidFill>
                  <a:schemeClr val="tx1"/>
                </a:solidFill>
              </a:rPr>
              <a:t>5</a:t>
            </a:r>
            <a:r>
              <a:rPr lang="ko-KR" altLang="en-US" sz="4000" dirty="0">
                <a:solidFill>
                  <a:schemeClr val="tx1"/>
                </a:solidFill>
              </a:rPr>
              <a:t>개로 끝</a:t>
            </a:r>
          </a:p>
          <a:p>
            <a:endParaRPr lang="ko-KR" altLang="en-US" sz="4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0" y="126124"/>
            <a:ext cx="10941269" cy="16396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커맨드를 입력하고 적들을 물리치며 나아가라</a:t>
            </a:r>
          </a:p>
        </p:txBody>
      </p:sp>
    </p:spTree>
    <p:extLst>
      <p:ext uri="{BB962C8B-B14F-4D97-AF65-F5344CB8AC3E}">
        <p14:creationId xmlns:p14="http://schemas.microsoft.com/office/powerpoint/2010/main" val="158447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17475" y="0"/>
            <a:ext cx="11805444" cy="950119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미리 설정된 커맨드를 순서에 따라 입력하면 연속기가 나간다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0" y="1207295"/>
            <a:ext cx="10113169" cy="5650706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996677" y="1720750"/>
            <a:ext cx="3904061" cy="254317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538" y="4286926"/>
            <a:ext cx="1767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커맨드</a:t>
            </a:r>
          </a:p>
        </p:txBody>
      </p:sp>
    </p:spTree>
    <p:extLst>
      <p:ext uri="{BB962C8B-B14F-4D97-AF65-F5344CB8AC3E}">
        <p14:creationId xmlns:p14="http://schemas.microsoft.com/office/powerpoint/2010/main" val="105695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009416"/>
              </p:ext>
            </p:extLst>
          </p:nvPr>
        </p:nvGraphicFramePr>
        <p:xfrm>
          <a:off x="1701160" y="167680"/>
          <a:ext cx="10186039" cy="608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896">
                  <a:extLst>
                    <a:ext uri="{9D8B030D-6E8A-4147-A177-3AD203B41FA5}">
                      <a16:colId xmlns:a16="http://schemas.microsoft.com/office/drawing/2014/main" val="3608699970"/>
                    </a:ext>
                  </a:extLst>
                </a:gridCol>
              </a:tblGrid>
              <a:tr h="5564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구현율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 이동키와 공격버튼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 이동키와 공격버튼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6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간단한 커맨드를 바탕으로 </a:t>
                      </a:r>
                      <a:r>
                        <a:rPr lang="en-US" altLang="ko-KR" dirty="0"/>
                        <a:t>4~5</a:t>
                      </a:r>
                      <a:r>
                        <a:rPr lang="ko-KR" altLang="en-US" dirty="0"/>
                        <a:t>가지의 기술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가지 모션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구현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이동 모션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커맨드 입력을 통해 연속동작을 수행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커맨드에 따라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가지 연속동작으로 나눠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필드 </a:t>
                      </a:r>
                      <a:r>
                        <a:rPr lang="en-US" altLang="ko-KR" dirty="0"/>
                        <a:t>2~3</a:t>
                      </a:r>
                      <a:r>
                        <a:rPr lang="ko-KR" altLang="en-US" dirty="0"/>
                        <a:t>개와 보스필드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마리</a:t>
                      </a:r>
                      <a:r>
                        <a:rPr lang="en-US" altLang="ko-KR" dirty="0"/>
                        <a:t>, 7</a:t>
                      </a:r>
                      <a:r>
                        <a:rPr lang="ko-KR" altLang="en-US" dirty="0"/>
                        <a:t>마리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강화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마리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룸 필드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보통 적의 경우 일정 타이밍에 맞춰 일반공격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보스의 경우 높은 체력과 여러 기술을 랜덤하게 사용하여 공격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몬스터는 정권 지르기 패턴만 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몬스터의 경우 체력이 많고 덩치가 크며 날리기 패턴추가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보스패턴부족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06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게임의 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좀더 빠르고 높은 체력으로 보스를 물리치고 기록을 갱신하자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남은 체력과 플레이 시간을 통해 게임 종료 후 결과 </a:t>
                      </a:r>
                      <a:r>
                        <a:rPr lang="ko-KR" altLang="en-US" dirty="0" err="1"/>
                        <a:t>티어를</a:t>
                      </a:r>
                      <a:r>
                        <a:rPr lang="ko-KR" altLang="en-US" dirty="0"/>
                        <a:t> 알려줍니다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70%(</a:t>
                      </a:r>
                      <a:r>
                        <a:rPr lang="ko-KR" altLang="en-US" dirty="0"/>
                        <a:t>랭킹시스템 </a:t>
                      </a:r>
                      <a:r>
                        <a:rPr lang="en-US" altLang="ko-KR" dirty="0"/>
                        <a:t>X)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75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커맨드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하나하나의 움직임이 아닌 연속된 동작을 설정하여 요구하는 커맨드를 입력하면 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버튼과 방향키를 사용해 다음동작을 선택합니다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4303986"/>
            <a:ext cx="2412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39283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843517"/>
              </p:ext>
            </p:extLst>
          </p:nvPr>
        </p:nvGraphicFramePr>
        <p:xfrm>
          <a:off x="1813034" y="543913"/>
          <a:ext cx="10011104" cy="615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1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2000" dirty="0"/>
                        <a:t>리소스 수집</a:t>
                      </a:r>
                      <a:endParaRPr lang="en-US" altLang="ko-KR" sz="20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000" dirty="0"/>
                        <a:t>2.</a:t>
                      </a:r>
                      <a:r>
                        <a:rPr lang="en-US" altLang="ko-KR" sz="2000" baseline="0" dirty="0"/>
                        <a:t>  </a:t>
                      </a:r>
                      <a:r>
                        <a:rPr lang="ko-KR" altLang="en-US" sz="2000" baseline="0" dirty="0"/>
                        <a:t>수집한 리소스 출력해보기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캐릭터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커맨드와 상관없이 얻어낸 리소스를 연속동작으로 출력하기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커맨드 설정</a:t>
                      </a:r>
                      <a:endParaRPr lang="en-US" altLang="ko-KR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1. </a:t>
                      </a:r>
                      <a:r>
                        <a:rPr lang="ko-KR" altLang="en-US" sz="2000" dirty="0"/>
                        <a:t>커맨드 입력을 받아내고 그에 따른 움직임을 출력하기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2. </a:t>
                      </a:r>
                      <a:r>
                        <a:rPr lang="ko-KR" altLang="en-US" sz="2000" dirty="0"/>
                        <a:t>기술 별 타격범위를 지정하여 타격 판정범위 설정하기</a:t>
                      </a:r>
                      <a:endParaRPr lang="en-US" altLang="ko-KR" sz="2000" dirty="0"/>
                    </a:p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움직임 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2000" dirty="0"/>
                        <a:t>움직임 따라 변경되는 캐릭터 </a:t>
                      </a:r>
                      <a:r>
                        <a:rPr lang="ko-KR" altLang="en-US" sz="2000" dirty="0" err="1"/>
                        <a:t>좌표값</a:t>
                      </a:r>
                      <a:r>
                        <a:rPr lang="ko-KR" altLang="en-US" sz="2000" dirty="0"/>
                        <a:t> 안정화</a:t>
                      </a:r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 err="1"/>
                        <a:t>몬스터</a:t>
                      </a:r>
                      <a:r>
                        <a:rPr lang="ko-KR" altLang="en-US" sz="2000" dirty="0"/>
                        <a:t> 설정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1.</a:t>
                      </a:r>
                      <a:r>
                        <a:rPr lang="ko-KR" altLang="en-US" sz="2000" dirty="0"/>
                        <a:t>수집한 리소스를 바탕으로 </a:t>
                      </a:r>
                      <a:r>
                        <a:rPr lang="ko-KR" altLang="en-US" sz="2000" dirty="0" err="1"/>
                        <a:t>몬스터들의</a:t>
                      </a:r>
                      <a:r>
                        <a:rPr lang="ko-KR" altLang="en-US" sz="2000" dirty="0"/>
                        <a:t> 패턴과 움직임 설정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2.</a:t>
                      </a:r>
                      <a:r>
                        <a:rPr lang="ko-KR" altLang="en-US" sz="2000" dirty="0" err="1"/>
                        <a:t>보스몬스터의</a:t>
                      </a:r>
                      <a:r>
                        <a:rPr lang="ko-KR" altLang="en-US" sz="2000" dirty="0"/>
                        <a:t> 동작과 판정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몬스터</a:t>
                      </a:r>
                      <a:r>
                        <a:rPr lang="ko-KR" altLang="en-US" sz="2000" dirty="0"/>
                        <a:t>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몬스터들을</a:t>
                      </a:r>
                      <a:r>
                        <a:rPr lang="ko-KR" altLang="en-US" sz="2000" dirty="0"/>
                        <a:t> 여러 필드에 배치하여 플레이 실험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9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메뉴창</a:t>
                      </a:r>
                      <a:r>
                        <a:rPr lang="ko-KR" altLang="en-US" sz="2000" dirty="0"/>
                        <a:t> 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튜토리얼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플레이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정보</a:t>
                      </a:r>
                      <a:r>
                        <a:rPr lang="ko-KR" altLang="en-US" sz="2000" baseline="0" dirty="0"/>
                        <a:t>를 선택하는 </a:t>
                      </a:r>
                      <a:r>
                        <a:rPr lang="en-US" altLang="ko-KR" sz="2000" baseline="0" dirty="0" err="1"/>
                        <a:t>ui</a:t>
                      </a:r>
                      <a:r>
                        <a:rPr lang="ko-KR" altLang="en-US" sz="2000" baseline="0" dirty="0"/>
                        <a:t>생성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만들어둔 프로그램들을 모아서 게임을 완성시킴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5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11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최종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내의 버그를 찾아보고 안정화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431975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38477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83273" y="203594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ko-KR" altLang="en-US" sz="9600" dirty="0"/>
              <a:t>감사합니다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87107" y="157033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860026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336</TotalTime>
  <Words>313</Words>
  <Application>Microsoft Office PowerPoint</Application>
  <PresentationFormat>와이드스크린</PresentationFormat>
  <Paragraphs>80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HY중고딕</vt:lpstr>
      <vt:lpstr>Arial</vt:lpstr>
      <vt:lpstr>Century Gothic</vt:lpstr>
      <vt:lpstr>Wingdings 3</vt:lpstr>
      <vt:lpstr>줄기</vt:lpstr>
      <vt:lpstr>커맨드를 입력하여 연속기로 적을 격파해라 </vt:lpstr>
      <vt:lpstr>미리 설정된 커맨드를 순서에 따라 입력하면 연속기가 나간다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커맨드를 입력하여 연속기로 적을 격파해라</dc:title>
  <dc:creator>정휘현</dc:creator>
  <cp:lastModifiedBy>정휘현</cp:lastModifiedBy>
  <cp:revision>14</cp:revision>
  <dcterms:created xsi:type="dcterms:W3CDTF">2016-09-20T07:07:00Z</dcterms:created>
  <dcterms:modified xsi:type="dcterms:W3CDTF">2016-12-22T11:44:05Z</dcterms:modified>
</cp:coreProperties>
</file>