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9100" y="528638"/>
            <a:ext cx="8915399" cy="12358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커맨드를 입력하여 </a:t>
            </a:r>
            <a:r>
              <a:rPr lang="ko-KR" altLang="en-US" dirty="0" err="1"/>
              <a:t>연속기로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적을 격파해라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5379" y="3025314"/>
            <a:ext cx="10184524" cy="2744865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플레이어는 </a:t>
            </a:r>
            <a:r>
              <a:rPr lang="ko-KR" altLang="en-US" sz="4000" dirty="0" err="1">
                <a:solidFill>
                  <a:schemeClr val="tx1"/>
                </a:solidFill>
              </a:rPr>
              <a:t>여러가지</a:t>
            </a:r>
            <a:r>
              <a:rPr lang="ko-KR" altLang="en-US" sz="4000" dirty="0">
                <a:solidFill>
                  <a:schemeClr val="tx1"/>
                </a:solidFill>
              </a:rPr>
              <a:t> </a:t>
            </a:r>
            <a:r>
              <a:rPr lang="ko-KR" altLang="en-US" sz="4000" dirty="0" err="1">
                <a:solidFill>
                  <a:schemeClr val="tx1"/>
                </a:solidFill>
              </a:rPr>
              <a:t>스킬을</a:t>
            </a:r>
            <a:r>
              <a:rPr lang="ko-KR" altLang="en-US" sz="4000" dirty="0">
                <a:solidFill>
                  <a:schemeClr val="tx1"/>
                </a:solidFill>
              </a:rPr>
              <a:t> 사용하며 필드의 적을 물리치고 나아간다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스킬 사용을 위해서 간단한 커맨드를 입력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사용하는 버튼은 상하좌우 공격 </a:t>
            </a:r>
            <a:r>
              <a:rPr lang="en-US" altLang="ko-KR" sz="4000" dirty="0">
                <a:solidFill>
                  <a:schemeClr val="tx1"/>
                </a:solidFill>
              </a:rPr>
              <a:t>5</a:t>
            </a:r>
            <a:r>
              <a:rPr lang="ko-KR" altLang="en-US" sz="4000" dirty="0">
                <a:solidFill>
                  <a:schemeClr val="tx1"/>
                </a:solidFill>
              </a:rPr>
              <a:t>개로 끝</a:t>
            </a:r>
          </a:p>
          <a:p>
            <a:endParaRPr lang="ko-KR" altLang="en-US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126124"/>
            <a:ext cx="10941269" cy="16396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커맨드를 입력하고 적들을 물리치며 나아가라</a:t>
            </a:r>
          </a:p>
        </p:txBody>
      </p:sp>
    </p:spTree>
    <p:extLst>
      <p:ext uri="{BB962C8B-B14F-4D97-AF65-F5344CB8AC3E}">
        <p14:creationId xmlns:p14="http://schemas.microsoft.com/office/powerpoint/2010/main" val="15844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650097"/>
              </p:ext>
            </p:extLst>
          </p:nvPr>
        </p:nvGraphicFramePr>
        <p:xfrm>
          <a:off x="1986454" y="1153707"/>
          <a:ext cx="9610876" cy="512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</a:t>
                      </a:r>
                      <a:r>
                        <a:rPr lang="ko-KR" altLang="en-US" dirty="0" err="1"/>
                        <a:t>이동키와</a:t>
                      </a:r>
                      <a:r>
                        <a:rPr lang="ko-KR" altLang="en-US" dirty="0"/>
                        <a:t> 공격버튼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간단한 커맨드를 바탕으로 </a:t>
                      </a:r>
                      <a:r>
                        <a:rPr lang="en-US" altLang="ko-KR" dirty="0"/>
                        <a:t>4~5</a:t>
                      </a:r>
                      <a:r>
                        <a:rPr lang="ko-KR" altLang="en-US" dirty="0"/>
                        <a:t>가지의 기술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커맨드 입력을 통해 연속동작을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필드 </a:t>
                      </a:r>
                      <a:r>
                        <a:rPr lang="en-US" altLang="ko-KR" dirty="0"/>
                        <a:t>2~3</a:t>
                      </a:r>
                      <a:r>
                        <a:rPr lang="ko-KR" altLang="en-US" dirty="0"/>
                        <a:t>개와 보스필드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보통 적의 경우 일정 타이밍에 맞춰 일반공격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보스의 경우 높은 체력과 여러 기술을 </a:t>
                      </a:r>
                      <a:r>
                        <a:rPr lang="ko-KR" altLang="en-US" dirty="0" err="1"/>
                        <a:t>랜덤하게</a:t>
                      </a:r>
                      <a:r>
                        <a:rPr lang="ko-KR" altLang="en-US" dirty="0"/>
                        <a:t> 사용하여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좀더 빠르고 높은 체력으로 보스를 물리치고 기록을 갱신하자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하나하나의 움직임이 아닌 연속된 동작을 설정하여 요구하는 커맨드를 입력하면 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4303986"/>
            <a:ext cx="2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39283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54542"/>
              </p:ext>
            </p:extLst>
          </p:nvPr>
        </p:nvGraphicFramePr>
        <p:xfrm>
          <a:off x="1521562" y="156207"/>
          <a:ext cx="10460737" cy="633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7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665">
                <a:tc rowSpan="2">
                  <a:txBody>
                    <a:bodyPr/>
                    <a:lstStyle/>
                    <a:p>
                      <a:pPr latinLnBrk="1"/>
                      <a:endParaRPr lang="en-US" altLang="ko-KR" sz="2400" smtClean="0"/>
                    </a:p>
                    <a:p>
                      <a:pPr latinLnBrk="1"/>
                      <a:endParaRPr lang="en-US" altLang="ko-KR" sz="2400" smtClean="0"/>
                    </a:p>
                    <a:p>
                      <a:pPr latinLnBrk="1"/>
                      <a:r>
                        <a:rPr lang="en-US" altLang="ko-KR" sz="240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계획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2400" dirty="0"/>
                        <a:t>리소스 수집</a:t>
                      </a:r>
                      <a:endParaRPr lang="en-US" altLang="ko-KR" sz="2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400" dirty="0"/>
                        <a:t>2.</a:t>
                      </a:r>
                      <a:r>
                        <a:rPr lang="en-US" altLang="ko-KR" sz="2400" baseline="0" dirty="0"/>
                        <a:t>  </a:t>
                      </a:r>
                      <a:r>
                        <a:rPr lang="ko-KR" altLang="en-US" sz="2400" baseline="0" dirty="0"/>
                        <a:t>수집한 리소스 출력해보기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134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결과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2400" dirty="0" smtClean="0"/>
                        <a:t>주인공의 움직임과 효과음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baseline="0" dirty="0" smtClean="0"/>
                        <a:t> 스테이지 이미지 수집</a:t>
                      </a:r>
                      <a:endParaRPr lang="en-US" altLang="ko-KR" sz="24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400" baseline="0" dirty="0" smtClean="0"/>
                        <a:t>수집한 이미지를 동작 별로 구별하여 출력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84231"/>
                  </a:ext>
                </a:extLst>
              </a:tr>
              <a:tr h="61183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계획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커맨드와 상관없이 얻어낸 리소스를 연속동작으로 </a:t>
                      </a:r>
                      <a:r>
                        <a:rPr lang="ko-KR" altLang="en-US" sz="2400" dirty="0" smtClean="0"/>
                        <a:t>출력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836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결과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공격 모션을 콤보에 맞게 구분하고 출력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78337"/>
                  </a:ext>
                </a:extLst>
              </a:tr>
              <a:tr h="107626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 smtClean="0"/>
                        <a:t>주차</a:t>
                      </a:r>
                      <a:endParaRPr lang="en-US" altLang="ko-KR" sz="2800" dirty="0" smtClean="0"/>
                    </a:p>
                    <a:p>
                      <a:pPr latinLnBrk="1"/>
                      <a:endParaRPr lang="ko-KR" altLang="en-US" sz="2800" dirty="0"/>
                    </a:p>
                    <a:p>
                      <a:pPr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계획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1. </a:t>
                      </a:r>
                      <a:r>
                        <a:rPr lang="ko-KR" altLang="en-US" sz="2400" dirty="0"/>
                        <a:t>커맨드 입력을 받아내고 그에 따른 움직임을 </a:t>
                      </a:r>
                      <a:r>
                        <a:rPr lang="ko-KR" altLang="en-US" sz="2400" dirty="0" smtClean="0"/>
                        <a:t>출력</a:t>
                      </a:r>
                      <a:endParaRPr lang="en-US" altLang="ko-KR" sz="2400" dirty="0"/>
                    </a:p>
                    <a:p>
                      <a:pPr latinLnBrk="1"/>
                      <a:r>
                        <a:rPr lang="en-US" altLang="ko-KR" sz="2400" dirty="0"/>
                        <a:t>2. </a:t>
                      </a:r>
                      <a:r>
                        <a:rPr lang="ko-KR" altLang="en-US" sz="2400" dirty="0"/>
                        <a:t>기술 별 타격범위를 지정하여 타격 </a:t>
                      </a:r>
                      <a:r>
                        <a:rPr lang="ko-KR" altLang="en-US" sz="2400" dirty="0" smtClean="0"/>
                        <a:t>판정 범위 설정</a:t>
                      </a:r>
                      <a:endParaRPr lang="en-US" altLang="ko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603"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결과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제자리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대쉬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점프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공격을 상황에 맞게 커맨드 설정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baseline="0" dirty="0" smtClean="0"/>
                        <a:t>이미지 변화에 따른 </a:t>
                      </a:r>
                      <a:r>
                        <a:rPr lang="ko-KR" altLang="en-US" sz="2400" baseline="0" dirty="0" err="1" smtClean="0"/>
                        <a:t>좌표값</a:t>
                      </a:r>
                      <a:r>
                        <a:rPr lang="ko-KR" altLang="en-US" sz="2400" baseline="0" dirty="0" smtClean="0"/>
                        <a:t> 안정화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83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계획</a:t>
                      </a:r>
                      <a:endParaRPr lang="en-US" altLang="ko-KR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2400" dirty="0"/>
                        <a:t>움직임 따라 변경되는 캐릭터 </a:t>
                      </a:r>
                      <a:r>
                        <a:rPr lang="ko-KR" altLang="en-US" sz="2400" dirty="0" err="1"/>
                        <a:t>좌표값</a:t>
                      </a:r>
                      <a:r>
                        <a:rPr lang="ko-KR" altLang="en-US" sz="2400" dirty="0"/>
                        <a:t> 안정화</a:t>
                      </a:r>
                      <a:endParaRPr lang="en-US" altLang="ko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836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예정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400" smtClean="0"/>
                        <a:t>4</a:t>
                      </a:r>
                      <a:r>
                        <a:rPr lang="ko-KR" altLang="en-US" sz="2400" smtClean="0"/>
                        <a:t>주차계획의 타격판정이 구현이 안되었고 </a:t>
                      </a:r>
                      <a:r>
                        <a:rPr lang="en-US" altLang="ko-KR" sz="2400" smtClean="0"/>
                        <a:t>5</a:t>
                      </a:r>
                      <a:r>
                        <a:rPr lang="ko-KR" altLang="en-US" sz="2400" smtClean="0"/>
                        <a:t>주차계획이 구현되었기 때문에 타격판정 범위 설정 </a:t>
                      </a:r>
                      <a:endParaRPr lang="en-US" altLang="ko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862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31975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847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3273" y="20359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ko-KR" altLang="en-US" sz="9600" dirty="0"/>
              <a:t>감사합니다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7107" y="15703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860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자기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02644"/>
              </p:ext>
            </p:extLst>
          </p:nvPr>
        </p:nvGraphicFramePr>
        <p:xfrm>
          <a:off x="787605" y="2133600"/>
          <a:ext cx="11404395" cy="444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평가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(A:</a:t>
                      </a:r>
                      <a:r>
                        <a:rPr lang="ko-KR" altLang="en-US" sz="2000" dirty="0" err="1"/>
                        <a:t>매우잘함</a:t>
                      </a:r>
                      <a:r>
                        <a:rPr lang="en-US" altLang="ko-KR" sz="2000" dirty="0"/>
                        <a:t>,B:</a:t>
                      </a:r>
                      <a:r>
                        <a:rPr lang="ko-KR" altLang="en-US" sz="2000" dirty="0"/>
                        <a:t>잘함</a:t>
                      </a:r>
                      <a:r>
                        <a:rPr lang="en-US" altLang="ko-KR" sz="2000" dirty="0"/>
                        <a:t>,C:</a:t>
                      </a:r>
                      <a:r>
                        <a:rPr lang="ko-KR" altLang="en-US" sz="2000" dirty="0"/>
                        <a:t>보통</a:t>
                      </a:r>
                      <a:r>
                        <a:rPr lang="en-US" altLang="ko-KR" sz="2000" dirty="0"/>
                        <a:t>,D:</a:t>
                      </a:r>
                      <a:r>
                        <a:rPr lang="ko-KR" altLang="en-US" sz="2000" dirty="0"/>
                        <a:t>못함</a:t>
                      </a:r>
                      <a:r>
                        <a:rPr lang="en-US" altLang="ko-KR" sz="2000" dirty="0"/>
                        <a:t>,E:</a:t>
                      </a:r>
                      <a:r>
                        <a:rPr lang="ko-KR" altLang="en-US" sz="2000" dirty="0" err="1"/>
                        <a:t>매우못함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발표자료에 포함할 내용을 다 포함했는가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게임컨셉이</a:t>
                      </a:r>
                      <a:r>
                        <a:rPr lang="ko-KR" altLang="en-US" sz="2000" dirty="0"/>
                        <a:t> 잘 표현되었는가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핵심 </a:t>
                      </a:r>
                      <a:r>
                        <a:rPr lang="ko-KR" altLang="en-US" sz="2000" dirty="0" err="1"/>
                        <a:t>메카닉의</a:t>
                      </a:r>
                      <a:r>
                        <a:rPr lang="ko-KR" altLang="en-US" sz="2000" dirty="0"/>
                        <a:t> 제시가 잘 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 흐름이 잘 표현되었는가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측정 가능한가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</a:t>
                      </a:r>
                      <a:r>
                        <a:rPr lang="ko-KR" altLang="en-US" sz="2000" dirty="0" err="1"/>
                        <a:t>실행가능한가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57290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274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Arial</vt:lpstr>
      <vt:lpstr>Century Gothic</vt:lpstr>
      <vt:lpstr>Wingdings 3</vt:lpstr>
      <vt:lpstr>줄기</vt:lpstr>
      <vt:lpstr>커맨드를 입력하여 연속기로 적을 격파해라 </vt:lpstr>
      <vt:lpstr>PowerPoint 프레젠테이션</vt:lpstr>
      <vt:lpstr>PowerPoint 프레젠테이션</vt:lpstr>
      <vt:lpstr>감사합니다</vt:lpstr>
      <vt:lpstr>자기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커맨드를 입력하여 연속기로 적을 격파해라</dc:title>
  <dc:creator>정휘현</dc:creator>
  <cp:lastModifiedBy>Hwihyun</cp:lastModifiedBy>
  <cp:revision>13</cp:revision>
  <dcterms:created xsi:type="dcterms:W3CDTF">2016-09-20T07:07:00Z</dcterms:created>
  <dcterms:modified xsi:type="dcterms:W3CDTF">2016-10-19T19:40:18Z</dcterms:modified>
</cp:coreProperties>
</file>