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ba0c2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44000" cy="1198440"/>
          </a:xfrm>
          <a:prstGeom prst="rect">
            <a:avLst/>
          </a:prstGeom>
          <a:solidFill>
            <a:srgbClr val="ba0c2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09480" y="4648320"/>
            <a:ext cx="807732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TextShape 2"/>
          <p:cNvSpPr txBox="1"/>
          <p:nvPr/>
        </p:nvSpPr>
        <p:spPr>
          <a:xfrm>
            <a:off x="360000" y="48600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800" spc="-1" strike="noStrike">
                <a:solidFill>
                  <a:srgbClr val="0054a6"/>
                </a:solidFill>
                <a:latin typeface="Arial"/>
              </a:rPr>
              <a:t>MDGRAPE-4: a special-purpose computer system for molecular dynamics simulations, Volume: 372, Issue: 2021, DOI: (10.1098/rsta.2013.0387)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Main graphic" descr=""/>
          <p:cNvPicPr/>
          <p:nvPr/>
        </p:nvPicPr>
        <p:blipFill>
          <a:blip r:embed="rId1"/>
          <a:stretch/>
        </p:blipFill>
        <p:spPr>
          <a:xfrm>
            <a:off x="1422360" y="1581120"/>
            <a:ext cx="6350040" cy="2171880"/>
          </a:xfrm>
          <a:prstGeom prst="rect">
            <a:avLst/>
          </a:prstGeom>
          <a:ln>
            <a:noFill/>
          </a:ln>
        </p:spPr>
      </p:pic>
    </p:spTree>
  </p:cSld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LibreOffice_project/dc89aa7a9eabfd848af146d5086077aeed2ae4a5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