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57A5-088D-4902-91CF-759CF998C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2F7B7-4EC1-418B-BD8E-4CCE108C2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69B6B-53AE-4116-9B51-7E30C4EC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1083-B3F9-4E23-9AB0-4A7329E94550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4D79D-076B-4C36-823E-5133421B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2341-C23D-443C-B316-5FB370E9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18F6-EA0D-40CC-9BCC-A03E5003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7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2CE8-FD9D-4D20-8F8C-1B910E03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D1F9C-ED6A-4010-A0C3-336622F03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923D7-07A6-48A7-AAA8-244E8335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1083-B3F9-4E23-9AB0-4A7329E94550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B4E1-8D67-42FA-ABAF-16B940AC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00F9D-9198-4425-8D99-118B7186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18F6-EA0D-40CC-9BCC-A03E5003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2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3BB42-8F36-47AB-8E44-F8272A15A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0EE2B-B688-454E-80CB-95B2EF9AB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E6D2F-CEF1-482D-B0DE-24250491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1083-B3F9-4E23-9AB0-4A7329E94550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76714-520B-4CB8-BC64-7E0A6359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AA1E9-18FE-41AC-99EB-AB1854EE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18F6-EA0D-40CC-9BCC-A03E5003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1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5559-6280-4A7D-A2F2-6939E9E0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AC29D-2251-4627-9DB2-D1468F435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5DD29-67E2-439E-8CE0-FAFB7F4B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1083-B3F9-4E23-9AB0-4A7329E94550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E8E38-9A84-443A-A8E3-CC3758C5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27652-D1C1-4756-9A2D-37AF6C94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18F6-EA0D-40CC-9BCC-A03E5003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9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5F3B-BE77-4B69-A8A0-F987AAEB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2B6D8-045A-4C8D-8DE3-FC6DE3284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76EC-D1B9-4AB3-8C7C-9A78C5A4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1083-B3F9-4E23-9AB0-4A7329E94550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B8B75-12AD-4918-8804-DC3055FB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8CDCC-5727-4F40-BD29-332A78D4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18F6-EA0D-40CC-9BCC-A03E5003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5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14AB-0832-4D6C-8D0E-6B6E0FCB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48608-4A21-4169-B233-8E1739FC0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43B32-28C2-48E9-96B3-9BB2B2FA4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C3793-9A16-4D8D-8A3B-E719E44F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1083-B3F9-4E23-9AB0-4A7329E94550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CBC42-A601-4CAF-814C-D7B966B3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575BB-40C9-410E-9C7B-6BBA769C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18F6-EA0D-40CC-9BCC-A03E5003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154C-3EB9-4293-B5AB-77010333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1FEA6-73DB-405F-AF00-C64B7B1F4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592C1-5A85-46DA-9700-6499C4583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E5DDE-42EF-4E9F-B046-364C0D9B9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2D27D-BD37-4780-9DFB-E71443931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1EA42-E3BF-493B-81EB-93BC96AE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1083-B3F9-4E23-9AB0-4A7329E94550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CAEB1-C41F-4FFC-881C-E218D1B0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804CF-F4AF-4776-813C-13739D38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18F6-EA0D-40CC-9BCC-A03E5003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5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6E66-C823-4D3A-BEAC-B0B1D046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82D1D-124F-41C2-878B-2B813905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1083-B3F9-4E23-9AB0-4A7329E94550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A8395-1CC2-45C0-9DAB-24B92A3D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D52C-8BEE-4CF2-BBBC-45BD0114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18F6-EA0D-40CC-9BCC-A03E5003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0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EABA9-E0A5-4ED1-A4BE-DD7FE322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1083-B3F9-4E23-9AB0-4A7329E94550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4B4DB-C122-4544-9795-4A421437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33B68-26B3-4983-9984-20328076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18F6-EA0D-40CC-9BCC-A03E5003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4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22A4-FFFA-4F10-8A07-F24D64C3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369F-68E4-419D-9AA0-1BA8365D1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57477-BBDC-48B9-8C41-8E9126DD3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78E70-E41D-48CA-9EF9-BE2CB902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1083-B3F9-4E23-9AB0-4A7329E94550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A7F2-60A3-4E84-BC6D-90F3072A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F4725-F449-4A76-9CEF-4E06C530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18F6-EA0D-40CC-9BCC-A03E5003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5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4C4A-9029-4D75-83F9-FF40958B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ED1B1-4DEA-48D1-A658-F8FCC956D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22270-BB5C-43A4-9788-DA96C7884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8B5F2-15C1-4A21-B648-800D2D8D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1083-B3F9-4E23-9AB0-4A7329E94550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94648-D144-42E9-B863-B700B282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A53AC-8063-48DA-8196-3960ABA4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18F6-EA0D-40CC-9BCC-A03E5003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5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4D529A-FACF-4EE6-943D-9644B283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6D6D5-5559-476C-AE0A-7E6032134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A223-6A8E-45DF-82D1-A436D97C7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1083-B3F9-4E23-9AB0-4A7329E94550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E1754-F7F8-4C25-9841-50F379A09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74C63-40FD-4EB2-95CF-48EF60287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818F6-EA0D-40CC-9BCC-A03E5003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8AB8DB-2AA7-446E-BA0A-82876E9B6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002363"/>
              </p:ext>
            </p:extLst>
          </p:nvPr>
        </p:nvGraphicFramePr>
        <p:xfrm>
          <a:off x="6632136" y="416169"/>
          <a:ext cx="5058117" cy="4658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6039">
                  <a:extLst>
                    <a:ext uri="{9D8B030D-6E8A-4147-A177-3AD203B41FA5}">
                      <a16:colId xmlns:a16="http://schemas.microsoft.com/office/drawing/2014/main" val="3767906709"/>
                    </a:ext>
                  </a:extLst>
                </a:gridCol>
                <a:gridCol w="1686039">
                  <a:extLst>
                    <a:ext uri="{9D8B030D-6E8A-4147-A177-3AD203B41FA5}">
                      <a16:colId xmlns:a16="http://schemas.microsoft.com/office/drawing/2014/main" val="1516829633"/>
                    </a:ext>
                  </a:extLst>
                </a:gridCol>
                <a:gridCol w="1686039">
                  <a:extLst>
                    <a:ext uri="{9D8B030D-6E8A-4147-A177-3AD203B41FA5}">
                      <a16:colId xmlns:a16="http://schemas.microsoft.com/office/drawing/2014/main" val="1236661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 – 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37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2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6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38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7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7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7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89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21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68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0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5927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96247F-F946-477B-A265-D23DF75EEC7D}"/>
              </a:ext>
            </a:extLst>
          </p:cNvPr>
          <p:cNvSpPr txBox="1"/>
          <p:nvPr/>
        </p:nvSpPr>
        <p:spPr>
          <a:xfrm>
            <a:off x="468923" y="438443"/>
            <a:ext cx="484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[-12, 15, 20, 23, 43, 90, 100]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3CEAB-50B2-4F45-94B9-170EECE08FA0}"/>
              </a:ext>
            </a:extLst>
          </p:cNvPr>
          <p:cNvSpPr txBox="1"/>
          <p:nvPr/>
        </p:nvSpPr>
        <p:spPr>
          <a:xfrm>
            <a:off x="468924" y="5651902"/>
            <a:ext cx="11221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[-12, 15, 20, 23, 43, 90, 100]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0201E-5843-45AE-AD97-630287E5C02D}"/>
              </a:ext>
            </a:extLst>
          </p:cNvPr>
          <p:cNvSpPr txBox="1"/>
          <p:nvPr/>
        </p:nvSpPr>
        <p:spPr>
          <a:xfrm>
            <a:off x="576775" y="1223889"/>
            <a:ext cx="381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a-b</a:t>
            </a:r>
            <a:r>
              <a:rPr lang="en-US" dirty="0"/>
              <a:t> (negative) =&gt; Then 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 come first (index of 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 become lower than </a:t>
            </a:r>
            <a:r>
              <a:rPr lang="en-US" dirty="0">
                <a:solidFill>
                  <a:schemeClr val="accent2"/>
                </a:solidFill>
              </a:rPr>
              <a:t>b)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BAA87-ABEB-4945-91B7-A622F2C01C32}"/>
              </a:ext>
            </a:extLst>
          </p:cNvPr>
          <p:cNvSpPr txBox="1"/>
          <p:nvPr/>
        </p:nvSpPr>
        <p:spPr>
          <a:xfrm>
            <a:off x="576775" y="1885370"/>
            <a:ext cx="381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a-b</a:t>
            </a:r>
            <a:r>
              <a:rPr lang="en-US" dirty="0"/>
              <a:t> (positive) =&gt; Then 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 come first (index of 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 become greater than </a:t>
            </a:r>
            <a:r>
              <a:rPr lang="en-US" dirty="0">
                <a:solidFill>
                  <a:schemeClr val="accent2"/>
                </a:solidFill>
              </a:rPr>
              <a:t>b)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5971E-D626-44B5-A46E-A165BB6F97D1}"/>
              </a:ext>
            </a:extLst>
          </p:cNvPr>
          <p:cNvSpPr txBox="1"/>
          <p:nvPr/>
        </p:nvSpPr>
        <p:spPr>
          <a:xfrm>
            <a:off x="576775" y="2590121"/>
            <a:ext cx="3812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a-b</a:t>
            </a:r>
            <a:r>
              <a:rPr lang="en-US" dirty="0"/>
              <a:t> (neutral) =&gt; Then </a:t>
            </a:r>
            <a:r>
              <a:rPr lang="en-US" dirty="0">
                <a:solidFill>
                  <a:schemeClr val="accent2"/>
                </a:solidFill>
              </a:rPr>
              <a:t>no changes </a:t>
            </a:r>
            <a:r>
              <a:rPr lang="en-US" dirty="0"/>
              <a:t>(index of 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b </a:t>
            </a:r>
            <a:r>
              <a:rPr lang="en-US" dirty="0"/>
              <a:t>remain the same as before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713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138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10</cp:revision>
  <dcterms:created xsi:type="dcterms:W3CDTF">2019-06-03T04:41:40Z</dcterms:created>
  <dcterms:modified xsi:type="dcterms:W3CDTF">2019-06-14T20:29:23Z</dcterms:modified>
</cp:coreProperties>
</file>