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 snapToObjects="1">
      <p:cViewPr>
        <p:scale>
          <a:sx n="108" d="100"/>
          <a:sy n="108" d="100"/>
        </p:scale>
        <p:origin x="736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1968C-FBF3-1142-93F8-D4EDCAAAB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9582ED-8859-6B45-9B6E-3439FFDECF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983F2F-800C-A94A-8642-3E4B24660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E69D5-6007-814B-9257-F60DBE3AE40D}" type="datetimeFigureOut">
              <a:rPr lang="en-TW" smtClean="0"/>
              <a:t>2021/10/12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2E1625-51E8-BB44-95F3-AC0391B01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2388DC-ED6F-4E49-B699-A98776555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CB38D-BCC4-C941-9398-9C9AE8022F0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070548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E4997-E6BE-EB45-BD39-FF0B56FC0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670A0F-5C28-9947-99AC-4133C2DD98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C84C51-051D-C744-BF13-0DF7B97E6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E69D5-6007-814B-9257-F60DBE3AE40D}" type="datetimeFigureOut">
              <a:rPr lang="en-TW" smtClean="0"/>
              <a:t>2021/10/12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601CF-3B74-2242-99A6-744EC5F8E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9693AF-8861-F14F-AFCB-D6C0D771A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CB38D-BCC4-C941-9398-9C9AE8022F0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424497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146DED-A795-6D4D-9F32-9AD7904B6E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27CC2A-DDAA-2E4A-9A34-78217D3C2B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D81905-EC10-1243-92AA-FD9B49920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E69D5-6007-814B-9257-F60DBE3AE40D}" type="datetimeFigureOut">
              <a:rPr lang="en-TW" smtClean="0"/>
              <a:t>2021/10/12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1D57C-5909-E441-9ED9-8045463C3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9BD93B-BDC0-3945-A400-9D577BC4A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CB38D-BCC4-C941-9398-9C9AE8022F0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649313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EDA03-476C-4049-8A31-78DDC2FEB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B78BD-0B38-3345-9777-57ADEEE24F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09D3B5-7CD7-7A4E-BF22-539E1ACD0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E69D5-6007-814B-9257-F60DBE3AE40D}" type="datetimeFigureOut">
              <a:rPr lang="en-TW" smtClean="0"/>
              <a:t>2021/10/12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1080E3-CC3E-1F49-A8B4-5990ECE66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192752-A705-B84B-A2E2-5EFFC97D5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CB38D-BCC4-C941-9398-9C9AE8022F0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067207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7807C-671C-6941-9569-603006FEC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DFBD18-FBCF-4740-BC1B-9A74F0CB8C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0E8AAB-1106-AF40-A79C-4573A344C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E69D5-6007-814B-9257-F60DBE3AE40D}" type="datetimeFigureOut">
              <a:rPr lang="en-TW" smtClean="0"/>
              <a:t>2021/10/12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CF5721-3F6D-7C43-825A-A46F05B9E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F8EB12-73B0-404B-A8A2-57E90BCAB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CB38D-BCC4-C941-9398-9C9AE8022F0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735366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4CA83-F1FC-B643-BF08-800EE126A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2FDF3-5F6E-6245-8018-B9EBEE6F01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967AEE-7600-1C43-B689-8CA6A85693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E84723-E53B-F843-86EC-31B9FF65B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E69D5-6007-814B-9257-F60DBE3AE40D}" type="datetimeFigureOut">
              <a:rPr lang="en-TW" smtClean="0"/>
              <a:t>2021/10/12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E81992-2877-644B-96AD-502CF9018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5500A7-9FCA-0544-A996-5C8B648D2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CB38D-BCC4-C941-9398-9C9AE8022F0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430297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57B61-04FF-D447-8858-4989010CD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810FB9-A63F-7347-B4CF-53A84F7DAF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1392FA-0D3B-124A-BFF9-608D197E62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88EA44-3536-E34E-BBE4-7CD7F67931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16BCF6-C31D-854E-9C0D-1BA043D536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DD02D7-D383-9C4A-9FF7-839AD00A4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E69D5-6007-814B-9257-F60DBE3AE40D}" type="datetimeFigureOut">
              <a:rPr lang="en-TW" smtClean="0"/>
              <a:t>2021/10/12</a:t>
            </a:fld>
            <a:endParaRPr lang="en-TW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F559CC-48FD-EF4C-B9AB-346EB0F46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BF7B10-F90B-894E-AEE7-FB18530F3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CB38D-BCC4-C941-9398-9C9AE8022F0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353410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D2005-0323-1741-A496-636949FB5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F60B3A-A2CB-C845-BB5E-BF729ACE9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E69D5-6007-814B-9257-F60DBE3AE40D}" type="datetimeFigureOut">
              <a:rPr lang="en-TW" smtClean="0"/>
              <a:t>2021/10/12</a:t>
            </a:fld>
            <a:endParaRPr lang="en-TW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56F10A-6D47-4640-9FD5-E0F2AF6C3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7D1E25-CFDC-1C4A-975E-348E14862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CB38D-BCC4-C941-9398-9C9AE8022F0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386865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ACDC5D-46C8-1747-84F0-9F3C7EC41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E69D5-6007-814B-9257-F60DBE3AE40D}" type="datetimeFigureOut">
              <a:rPr lang="en-TW" smtClean="0"/>
              <a:t>2021/10/12</a:t>
            </a:fld>
            <a:endParaRPr lang="en-TW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AAA683-5D10-8349-89EF-4857ADF6F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6F57A0-231C-BC4B-A6A9-A54E125A3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CB38D-BCC4-C941-9398-9C9AE8022F0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154128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FE422-F3FC-BD41-BA0F-FF9226F3F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6C91B-78F9-3840-8168-1E525B8A37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C086D3-FD4C-2C4E-8C1A-162EDC15C4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AD5DA6-5E6B-DA45-9E42-B02B75BFC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E69D5-6007-814B-9257-F60DBE3AE40D}" type="datetimeFigureOut">
              <a:rPr lang="en-TW" smtClean="0"/>
              <a:t>2021/10/12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BC3100-B0FC-5F4F-B8EB-DF28E8ACF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B9A34D-60FD-F44D-95AB-CC539CE0C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CB38D-BCC4-C941-9398-9C9AE8022F0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153944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77C84-5323-9648-92BA-5F052AA91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D24AC8-511D-A549-A891-4EF3AB0D95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CA442F-998F-3A4C-AF4C-1705EDE670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FB8F08-A539-1C4C-A6F9-21F8C15A7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E69D5-6007-814B-9257-F60DBE3AE40D}" type="datetimeFigureOut">
              <a:rPr lang="en-TW" smtClean="0"/>
              <a:t>2021/10/12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2166DC-E5A6-9349-9218-90B3EEF8A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AA34D9-3623-F24A-86F6-9E43F36BF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CB38D-BCC4-C941-9398-9C9AE8022F0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503045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54ADCB-36AA-F945-9A6F-23345B2D6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E853FC-229A-764E-A7CE-EFBE5C6F99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96070B-506A-8646-8CD2-D08F406EAC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E69D5-6007-814B-9257-F60DBE3AE40D}" type="datetimeFigureOut">
              <a:rPr lang="en-TW" smtClean="0"/>
              <a:t>2021/10/12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CC7448-2162-8B47-B6B2-0F4FED7CA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5F1FE1-61BE-A542-A08F-6F869EF14F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8CB38D-BCC4-C941-9398-9C9AE8022F0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743725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ADE3B-2B22-0748-B4A1-1413993165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636E9C-7F46-BB48-BE78-E627B8147C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070671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8" name="Group 317">
            <a:extLst>
              <a:ext uri="{FF2B5EF4-FFF2-40B4-BE49-F238E27FC236}">
                <a16:creationId xmlns:a16="http://schemas.microsoft.com/office/drawing/2014/main" id="{C3D2408D-FC37-FF45-B059-7D5583CB0E92}"/>
              </a:ext>
            </a:extLst>
          </p:cNvPr>
          <p:cNvGrpSpPr/>
          <p:nvPr/>
        </p:nvGrpSpPr>
        <p:grpSpPr>
          <a:xfrm>
            <a:off x="832513" y="35716"/>
            <a:ext cx="10722178" cy="7350736"/>
            <a:chOff x="832513" y="35716"/>
            <a:chExt cx="10722178" cy="7350736"/>
          </a:xfrm>
        </p:grpSpPr>
        <p:sp>
          <p:nvSpPr>
            <p:cNvPr id="315" name="Oval 314">
              <a:extLst>
                <a:ext uri="{FF2B5EF4-FFF2-40B4-BE49-F238E27FC236}">
                  <a16:creationId xmlns:a16="http://schemas.microsoft.com/office/drawing/2014/main" id="{4377097C-F0F3-554C-BBB2-EB9797CFEC22}"/>
                </a:ext>
              </a:extLst>
            </p:cNvPr>
            <p:cNvSpPr/>
            <p:nvPr/>
          </p:nvSpPr>
          <p:spPr>
            <a:xfrm>
              <a:off x="7495093" y="35716"/>
              <a:ext cx="1210139" cy="81142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TW" dirty="0"/>
            </a:p>
          </p:txBody>
        </p:sp>
        <p:sp>
          <p:nvSpPr>
            <p:cNvPr id="313" name="Oval 312">
              <a:extLst>
                <a:ext uri="{FF2B5EF4-FFF2-40B4-BE49-F238E27FC236}">
                  <a16:creationId xmlns:a16="http://schemas.microsoft.com/office/drawing/2014/main" id="{DD887594-4325-6F45-9277-55EFF5073DE9}"/>
                </a:ext>
              </a:extLst>
            </p:cNvPr>
            <p:cNvSpPr/>
            <p:nvPr/>
          </p:nvSpPr>
          <p:spPr>
            <a:xfrm>
              <a:off x="6212243" y="299927"/>
              <a:ext cx="1210139" cy="81142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TW" dirty="0"/>
            </a:p>
          </p:txBody>
        </p:sp>
        <p:grpSp>
          <p:nvGrpSpPr>
            <p:cNvPr id="311" name="Group 310">
              <a:extLst>
                <a:ext uri="{FF2B5EF4-FFF2-40B4-BE49-F238E27FC236}">
                  <a16:creationId xmlns:a16="http://schemas.microsoft.com/office/drawing/2014/main" id="{499B7F94-5998-1749-B4A2-FB64DCC1269B}"/>
                </a:ext>
              </a:extLst>
            </p:cNvPr>
            <p:cNvGrpSpPr/>
            <p:nvPr/>
          </p:nvGrpSpPr>
          <p:grpSpPr>
            <a:xfrm>
              <a:off x="832513" y="97322"/>
              <a:ext cx="10722178" cy="7289130"/>
              <a:chOff x="832513" y="106801"/>
              <a:chExt cx="10010869" cy="6751199"/>
            </a:xfrm>
          </p:grpSpPr>
          <p:grpSp>
            <p:nvGrpSpPr>
              <p:cNvPr id="295" name="Group 294">
                <a:extLst>
                  <a:ext uri="{FF2B5EF4-FFF2-40B4-BE49-F238E27FC236}">
                    <a16:creationId xmlns:a16="http://schemas.microsoft.com/office/drawing/2014/main" id="{072E7773-15D0-2F4E-9F24-50A9422DF8C0}"/>
                  </a:ext>
                </a:extLst>
              </p:cNvPr>
              <p:cNvGrpSpPr/>
              <p:nvPr/>
            </p:nvGrpSpPr>
            <p:grpSpPr>
              <a:xfrm>
                <a:off x="832513" y="106801"/>
                <a:ext cx="10010869" cy="6751199"/>
                <a:chOff x="607660" y="1256211"/>
                <a:chExt cx="10010869" cy="6751199"/>
              </a:xfrm>
            </p:grpSpPr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35B0E3E7-14F7-864A-B9C0-1EDEBDD776A7}"/>
                    </a:ext>
                  </a:extLst>
                </p:cNvPr>
                <p:cNvSpPr/>
                <p:nvPr/>
              </p:nvSpPr>
              <p:spPr>
                <a:xfrm>
                  <a:off x="4079666" y="6313039"/>
                  <a:ext cx="1393372" cy="664028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TW" dirty="0"/>
                    <a:t>Movies</a:t>
                  </a:r>
                </a:p>
              </p:txBody>
            </p:sp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6397E8E7-B016-2F45-AE3B-A39E7AB5B2F4}"/>
                    </a:ext>
                  </a:extLst>
                </p:cNvPr>
                <p:cNvSpPr/>
                <p:nvPr/>
              </p:nvSpPr>
              <p:spPr>
                <a:xfrm>
                  <a:off x="3739368" y="2306755"/>
                  <a:ext cx="1393372" cy="664028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TW" dirty="0"/>
                    <a:t>Crew</a:t>
                  </a:r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AFDBBE93-D810-214E-8170-0736D26A00D9}"/>
                    </a:ext>
                  </a:extLst>
                </p:cNvPr>
                <p:cNvSpPr/>
                <p:nvPr/>
              </p:nvSpPr>
              <p:spPr>
                <a:xfrm>
                  <a:off x="629778" y="2144628"/>
                  <a:ext cx="1393372" cy="664028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TW" dirty="0"/>
                    <a:t>Actor</a:t>
                  </a:r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772A7096-005A-824D-9216-659D9203DC50}"/>
                    </a:ext>
                  </a:extLst>
                </p:cNvPr>
                <p:cNvSpPr/>
                <p:nvPr/>
              </p:nvSpPr>
              <p:spPr>
                <a:xfrm>
                  <a:off x="607660" y="3097821"/>
                  <a:ext cx="1393372" cy="664028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TW" dirty="0"/>
                    <a:t>Director</a:t>
                  </a:r>
                </a:p>
              </p:txBody>
            </p:sp>
            <p:sp>
              <p:nvSpPr>
                <p:cNvPr id="26" name="Diamond 25">
                  <a:extLst>
                    <a:ext uri="{FF2B5EF4-FFF2-40B4-BE49-F238E27FC236}">
                      <a16:creationId xmlns:a16="http://schemas.microsoft.com/office/drawing/2014/main" id="{ACD7A518-09EA-D542-8FB1-F7B710E4A382}"/>
                    </a:ext>
                  </a:extLst>
                </p:cNvPr>
                <p:cNvSpPr/>
                <p:nvPr/>
              </p:nvSpPr>
              <p:spPr>
                <a:xfrm>
                  <a:off x="3217851" y="3458745"/>
                  <a:ext cx="1502228" cy="827314"/>
                </a:xfrm>
                <a:prstGeom prst="diamond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TW" dirty="0"/>
                    <a:t>Produce</a:t>
                  </a:r>
                </a:p>
              </p:txBody>
            </p: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B1F6A924-4B75-2E45-8D66-63C94B79D2F0}"/>
                    </a:ext>
                  </a:extLst>
                </p:cNvPr>
                <p:cNvCxnSpPr>
                  <a:cxnSpLocks/>
                  <a:stCxn id="17" idx="2"/>
                  <a:endCxn id="26" idx="0"/>
                </p:cNvCxnSpPr>
                <p:nvPr/>
              </p:nvCxnSpPr>
              <p:spPr>
                <a:xfrm flipH="1">
                  <a:off x="3968965" y="2970783"/>
                  <a:ext cx="467089" cy="487962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>
                  <a:extLst>
                    <a:ext uri="{FF2B5EF4-FFF2-40B4-BE49-F238E27FC236}">
                      <a16:creationId xmlns:a16="http://schemas.microsoft.com/office/drawing/2014/main" id="{94A26581-1571-5342-B8E1-4BFFBB61A3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43017" y="2426307"/>
                  <a:ext cx="952809" cy="20791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>
                  <a:extLst>
                    <a:ext uri="{FF2B5EF4-FFF2-40B4-BE49-F238E27FC236}">
                      <a16:creationId xmlns:a16="http://schemas.microsoft.com/office/drawing/2014/main" id="{4E738CF7-8EC8-1E41-AE9F-8DA548AD1A32}"/>
                    </a:ext>
                  </a:extLst>
                </p:cNvPr>
                <p:cNvCxnSpPr>
                  <a:cxnSpLocks/>
                  <a:stCxn id="19" idx="3"/>
                </p:cNvCxnSpPr>
                <p:nvPr/>
              </p:nvCxnSpPr>
              <p:spPr>
                <a:xfrm flipV="1">
                  <a:off x="2001032" y="2634229"/>
                  <a:ext cx="994794" cy="79560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" name="Oval 1">
                  <a:extLst>
                    <a:ext uri="{FF2B5EF4-FFF2-40B4-BE49-F238E27FC236}">
                      <a16:creationId xmlns:a16="http://schemas.microsoft.com/office/drawing/2014/main" id="{742B43C5-B7BB-7E4E-8FC8-17AF292B2703}"/>
                    </a:ext>
                  </a:extLst>
                </p:cNvPr>
                <p:cNvSpPr/>
                <p:nvPr/>
              </p:nvSpPr>
              <p:spPr>
                <a:xfrm>
                  <a:off x="3824194" y="7372508"/>
                  <a:ext cx="983101" cy="634902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TW" dirty="0"/>
                    <a:t>StartDate</a:t>
                  </a:r>
                </a:p>
              </p:txBody>
            </p:sp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A8B8C13C-A023-124A-9422-662C6D9D89E5}"/>
                    </a:ext>
                  </a:extLst>
                </p:cNvPr>
                <p:cNvSpPr/>
                <p:nvPr/>
              </p:nvSpPr>
              <p:spPr>
                <a:xfrm>
                  <a:off x="4850840" y="7372508"/>
                  <a:ext cx="983101" cy="634902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TW" dirty="0"/>
                    <a:t>EndDate</a:t>
                  </a:r>
                </a:p>
              </p:txBody>
            </p:sp>
            <p:grpSp>
              <p:nvGrpSpPr>
                <p:cNvPr id="3" name="Group 2">
                  <a:extLst>
                    <a:ext uri="{FF2B5EF4-FFF2-40B4-BE49-F238E27FC236}">
                      <a16:creationId xmlns:a16="http://schemas.microsoft.com/office/drawing/2014/main" id="{CB25FC3D-7D9C-EE43-B43A-497F032423AA}"/>
                    </a:ext>
                  </a:extLst>
                </p:cNvPr>
                <p:cNvGrpSpPr/>
                <p:nvPr/>
              </p:nvGrpSpPr>
              <p:grpSpPr>
                <a:xfrm>
                  <a:off x="5624575" y="6198044"/>
                  <a:ext cx="1135783" cy="827314"/>
                  <a:chOff x="1244801" y="5041051"/>
                  <a:chExt cx="1135783" cy="827314"/>
                </a:xfrm>
              </p:grpSpPr>
              <p:sp>
                <p:nvSpPr>
                  <p:cNvPr id="45" name="Oval 44">
                    <a:extLst>
                      <a:ext uri="{FF2B5EF4-FFF2-40B4-BE49-F238E27FC236}">
                        <a16:creationId xmlns:a16="http://schemas.microsoft.com/office/drawing/2014/main" id="{3129E3F1-646E-104F-AE3B-3FEA938EC645}"/>
                      </a:ext>
                    </a:extLst>
                  </p:cNvPr>
                  <p:cNvSpPr/>
                  <p:nvPr/>
                </p:nvSpPr>
                <p:spPr>
                  <a:xfrm>
                    <a:off x="1244801" y="5041051"/>
                    <a:ext cx="1135783" cy="827314"/>
                  </a:xfrm>
                  <a:prstGeom prst="ellips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TW" dirty="0"/>
                  </a:p>
                </p:txBody>
              </p:sp>
              <p:sp>
                <p:nvSpPr>
                  <p:cNvPr id="42" name="Oval 41">
                    <a:extLst>
                      <a:ext uri="{FF2B5EF4-FFF2-40B4-BE49-F238E27FC236}">
                        <a16:creationId xmlns:a16="http://schemas.microsoft.com/office/drawing/2014/main" id="{92237D54-D953-2A43-8570-A8B104DA9632}"/>
                      </a:ext>
                    </a:extLst>
                  </p:cNvPr>
                  <p:cNvSpPr/>
                  <p:nvPr/>
                </p:nvSpPr>
                <p:spPr>
                  <a:xfrm>
                    <a:off x="1288346" y="5105419"/>
                    <a:ext cx="1038847" cy="699270"/>
                  </a:xfrm>
                  <a:prstGeom prst="ellips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TW" dirty="0"/>
                      <a:t>Genres</a:t>
                    </a:r>
                  </a:p>
                </p:txBody>
              </p:sp>
            </p:grp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51007884-7817-4A44-8AA1-02CB792FEE5F}"/>
                    </a:ext>
                  </a:extLst>
                </p:cNvPr>
                <p:cNvSpPr/>
                <p:nvPr/>
              </p:nvSpPr>
              <p:spPr>
                <a:xfrm>
                  <a:off x="2756444" y="6665680"/>
                  <a:ext cx="983101" cy="634902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TW" dirty="0"/>
                    <a:t>Runtime</a:t>
                  </a:r>
                </a:p>
              </p:txBody>
            </p:sp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2BFCB8DE-B77F-2E4F-A6CF-0C15F3F15F00}"/>
                    </a:ext>
                  </a:extLst>
                </p:cNvPr>
                <p:cNvSpPr/>
                <p:nvPr/>
              </p:nvSpPr>
              <p:spPr>
                <a:xfrm>
                  <a:off x="2791612" y="5880385"/>
                  <a:ext cx="983101" cy="634902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u="sng" dirty="0"/>
                    <a:t>M</a:t>
                  </a:r>
                  <a:r>
                    <a:rPr lang="en-TW" u="sng" dirty="0"/>
                    <a:t>ovie_id</a:t>
                  </a:r>
                </a:p>
              </p:txBody>
            </p:sp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A563DADF-6F1B-5B41-905C-C8C63931111B}"/>
                    </a:ext>
                  </a:extLst>
                </p:cNvPr>
                <p:cNvSpPr/>
                <p:nvPr/>
              </p:nvSpPr>
              <p:spPr>
                <a:xfrm>
                  <a:off x="2841093" y="7352502"/>
                  <a:ext cx="983101" cy="634902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TW" dirty="0"/>
                    <a:t>Title</a:t>
                  </a:r>
                </a:p>
              </p:txBody>
            </p:sp>
            <p:sp>
              <p:nvSpPr>
                <p:cNvPr id="96" name="Oval 95">
                  <a:extLst>
                    <a:ext uri="{FF2B5EF4-FFF2-40B4-BE49-F238E27FC236}">
                      <a16:creationId xmlns:a16="http://schemas.microsoft.com/office/drawing/2014/main" id="{9CD593A3-C029-0D46-B4A8-D53E17940632}"/>
                    </a:ext>
                  </a:extLst>
                </p:cNvPr>
                <p:cNvSpPr/>
                <p:nvPr/>
              </p:nvSpPr>
              <p:spPr>
                <a:xfrm>
                  <a:off x="2983353" y="2446313"/>
                  <a:ext cx="384243" cy="381000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TW" dirty="0"/>
                    <a:t>o</a:t>
                  </a:r>
                </a:p>
              </p:txBody>
            </p:sp>
            <p:cxnSp>
              <p:nvCxnSpPr>
                <p:cNvPr id="102" name="Straight Connector 101">
                  <a:extLst>
                    <a:ext uri="{FF2B5EF4-FFF2-40B4-BE49-F238E27FC236}">
                      <a16:creationId xmlns:a16="http://schemas.microsoft.com/office/drawing/2014/main" id="{43B16C05-0428-3849-B2C0-09A71C1BA117}"/>
                    </a:ext>
                  </a:extLst>
                </p:cNvPr>
                <p:cNvCxnSpPr>
                  <a:cxnSpLocks/>
                  <a:stCxn id="17" idx="1"/>
                </p:cNvCxnSpPr>
                <p:nvPr/>
              </p:nvCxnSpPr>
              <p:spPr>
                <a:xfrm flipH="1" flipV="1">
                  <a:off x="3367598" y="2633079"/>
                  <a:ext cx="371770" cy="569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Connector 104">
                  <a:extLst>
                    <a:ext uri="{FF2B5EF4-FFF2-40B4-BE49-F238E27FC236}">
                      <a16:creationId xmlns:a16="http://schemas.microsoft.com/office/drawing/2014/main" id="{2B55700C-519B-D74C-A66F-7E0336E082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360535" y="2690689"/>
                  <a:ext cx="371770" cy="569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AF7DA25E-276C-4841-ACD5-D6B167F95813}"/>
                    </a:ext>
                  </a:extLst>
                </p:cNvPr>
                <p:cNvSpPr/>
                <p:nvPr/>
              </p:nvSpPr>
              <p:spPr>
                <a:xfrm>
                  <a:off x="3064263" y="1490354"/>
                  <a:ext cx="983101" cy="634902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TW" u="sng" dirty="0"/>
                    <a:t>CrewId</a:t>
                  </a:r>
                </a:p>
              </p:txBody>
            </p:sp>
            <p:sp>
              <p:nvSpPr>
                <p:cNvPr id="111" name="Oval 110">
                  <a:extLst>
                    <a:ext uri="{FF2B5EF4-FFF2-40B4-BE49-F238E27FC236}">
                      <a16:creationId xmlns:a16="http://schemas.microsoft.com/office/drawing/2014/main" id="{2FB2B239-C14A-C546-8E03-6C355BD84AC8}"/>
                    </a:ext>
                  </a:extLst>
                </p:cNvPr>
                <p:cNvSpPr/>
                <p:nvPr/>
              </p:nvSpPr>
              <p:spPr>
                <a:xfrm>
                  <a:off x="4155913" y="1490789"/>
                  <a:ext cx="1060308" cy="634902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TW" dirty="0"/>
                    <a:t>DeathYear</a:t>
                  </a:r>
                </a:p>
              </p:txBody>
            </p:sp>
            <p:sp>
              <p:nvSpPr>
                <p:cNvPr id="112" name="Oval 111">
                  <a:extLst>
                    <a:ext uri="{FF2B5EF4-FFF2-40B4-BE49-F238E27FC236}">
                      <a16:creationId xmlns:a16="http://schemas.microsoft.com/office/drawing/2014/main" id="{C809C6F2-11C7-AC42-ABCF-251D21E8DD67}"/>
                    </a:ext>
                  </a:extLst>
                </p:cNvPr>
                <p:cNvSpPr/>
                <p:nvPr/>
              </p:nvSpPr>
              <p:spPr>
                <a:xfrm>
                  <a:off x="2636243" y="3085682"/>
                  <a:ext cx="983101" cy="634902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TW" dirty="0"/>
                    <a:t>BirthYear</a:t>
                  </a:r>
                </a:p>
              </p:txBody>
            </p:sp>
            <p:sp>
              <p:nvSpPr>
                <p:cNvPr id="124" name="Arc 123">
                  <a:extLst>
                    <a:ext uri="{FF2B5EF4-FFF2-40B4-BE49-F238E27FC236}">
                      <a16:creationId xmlns:a16="http://schemas.microsoft.com/office/drawing/2014/main" id="{B120F5D5-540C-BA46-AE23-D379E0FABE28}"/>
                    </a:ext>
                  </a:extLst>
                </p:cNvPr>
                <p:cNvSpPr/>
                <p:nvPr/>
              </p:nvSpPr>
              <p:spPr>
                <a:xfrm rot="11657808">
                  <a:off x="2313188" y="2424415"/>
                  <a:ext cx="376879" cy="234913"/>
                </a:xfrm>
                <a:prstGeom prst="arc">
                  <a:avLst>
                    <a:gd name="adj1" fmla="val 17440309"/>
                    <a:gd name="adj2" fmla="val 4120488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TW"/>
                </a:p>
              </p:txBody>
            </p:sp>
            <p:sp>
              <p:nvSpPr>
                <p:cNvPr id="126" name="Arc 125">
                  <a:extLst>
                    <a:ext uri="{FF2B5EF4-FFF2-40B4-BE49-F238E27FC236}">
                      <a16:creationId xmlns:a16="http://schemas.microsoft.com/office/drawing/2014/main" id="{6811759C-B8BB-3842-8839-FFAE80E432C5}"/>
                    </a:ext>
                  </a:extLst>
                </p:cNvPr>
                <p:cNvSpPr/>
                <p:nvPr/>
              </p:nvSpPr>
              <p:spPr>
                <a:xfrm rot="8606043">
                  <a:off x="2269984" y="2961705"/>
                  <a:ext cx="376879" cy="234913"/>
                </a:xfrm>
                <a:prstGeom prst="arc">
                  <a:avLst>
                    <a:gd name="adj1" fmla="val 17440309"/>
                    <a:gd name="adj2" fmla="val 4120488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TW"/>
                </a:p>
              </p:txBody>
            </p:sp>
            <p:cxnSp>
              <p:nvCxnSpPr>
                <p:cNvPr id="133" name="Straight Connector 132">
                  <a:extLst>
                    <a:ext uri="{FF2B5EF4-FFF2-40B4-BE49-F238E27FC236}">
                      <a16:creationId xmlns:a16="http://schemas.microsoft.com/office/drawing/2014/main" id="{A19078A1-36DC-1648-8EC6-F09985591AF2}"/>
                    </a:ext>
                  </a:extLst>
                </p:cNvPr>
                <p:cNvCxnSpPr>
                  <a:cxnSpLocks/>
                  <a:stCxn id="110" idx="4"/>
                </p:cNvCxnSpPr>
                <p:nvPr/>
              </p:nvCxnSpPr>
              <p:spPr>
                <a:xfrm>
                  <a:off x="3555814" y="2125256"/>
                  <a:ext cx="521598" cy="187201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Connector 135">
                  <a:extLst>
                    <a:ext uri="{FF2B5EF4-FFF2-40B4-BE49-F238E27FC236}">
                      <a16:creationId xmlns:a16="http://schemas.microsoft.com/office/drawing/2014/main" id="{B61007BA-D547-0740-8C84-B25AB4F43287}"/>
                    </a:ext>
                  </a:extLst>
                </p:cNvPr>
                <p:cNvCxnSpPr>
                  <a:cxnSpLocks/>
                  <a:stCxn id="111" idx="4"/>
                  <a:endCxn id="17" idx="0"/>
                </p:cNvCxnSpPr>
                <p:nvPr/>
              </p:nvCxnSpPr>
              <p:spPr>
                <a:xfrm flipH="1">
                  <a:off x="4436054" y="2125691"/>
                  <a:ext cx="250013" cy="181064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Straight Connector 138">
                  <a:extLst>
                    <a:ext uri="{FF2B5EF4-FFF2-40B4-BE49-F238E27FC236}">
                      <a16:creationId xmlns:a16="http://schemas.microsoft.com/office/drawing/2014/main" id="{B94D5DB8-F95B-B744-A931-7E0D25E7E4E9}"/>
                    </a:ext>
                  </a:extLst>
                </p:cNvPr>
                <p:cNvCxnSpPr>
                  <a:cxnSpLocks/>
                  <a:stCxn id="112" idx="0"/>
                </p:cNvCxnSpPr>
                <p:nvPr/>
              </p:nvCxnSpPr>
              <p:spPr>
                <a:xfrm flipV="1">
                  <a:off x="3127794" y="2806060"/>
                  <a:ext cx="614188" cy="279622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FD98710D-66E6-8449-8A15-D209D237CF90}"/>
                    </a:ext>
                  </a:extLst>
                </p:cNvPr>
                <p:cNvSpPr/>
                <p:nvPr/>
              </p:nvSpPr>
              <p:spPr>
                <a:xfrm>
                  <a:off x="6505292" y="3643522"/>
                  <a:ext cx="1393372" cy="664028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TW" dirty="0"/>
                    <a:t>NewDirector</a:t>
                  </a:r>
                </a:p>
              </p:txBody>
            </p:sp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F4007021-3059-3B45-9694-80F0E81690E2}"/>
                    </a:ext>
                  </a:extLst>
                </p:cNvPr>
                <p:cNvSpPr/>
                <p:nvPr/>
              </p:nvSpPr>
              <p:spPr>
                <a:xfrm>
                  <a:off x="8057858" y="3631635"/>
                  <a:ext cx="1393372" cy="664028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TW" dirty="0"/>
                    <a:t>Audience</a:t>
                  </a:r>
                </a:p>
              </p:txBody>
            </p:sp>
            <p:cxnSp>
              <p:nvCxnSpPr>
                <p:cNvPr id="4" name="Straight Connector 3">
                  <a:extLst>
                    <a:ext uri="{FF2B5EF4-FFF2-40B4-BE49-F238E27FC236}">
                      <a16:creationId xmlns:a16="http://schemas.microsoft.com/office/drawing/2014/main" id="{3722E342-585D-AA49-B173-0A5AC3CD6E33}"/>
                    </a:ext>
                  </a:extLst>
                </p:cNvPr>
                <p:cNvCxnSpPr>
                  <a:cxnSpLocks/>
                  <a:stCxn id="61" idx="4"/>
                  <a:endCxn id="13" idx="0"/>
                </p:cNvCxnSpPr>
                <p:nvPr/>
              </p:nvCxnSpPr>
              <p:spPr>
                <a:xfrm flipH="1">
                  <a:off x="7201978" y="3303009"/>
                  <a:ext cx="370304" cy="340513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C57D9214-3E35-A64D-AE10-9A0694C59087}"/>
                    </a:ext>
                  </a:extLst>
                </p:cNvPr>
                <p:cNvCxnSpPr>
                  <a:cxnSpLocks/>
                  <a:stCxn id="61" idx="4"/>
                  <a:endCxn id="14" idx="0"/>
                </p:cNvCxnSpPr>
                <p:nvPr/>
              </p:nvCxnSpPr>
              <p:spPr>
                <a:xfrm>
                  <a:off x="7572282" y="3303009"/>
                  <a:ext cx="1182262" cy="32862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1" name="Oval 60">
                  <a:extLst>
                    <a:ext uri="{FF2B5EF4-FFF2-40B4-BE49-F238E27FC236}">
                      <a16:creationId xmlns:a16="http://schemas.microsoft.com/office/drawing/2014/main" id="{8B712749-521D-1148-B18A-1BD7D74449FB}"/>
                    </a:ext>
                  </a:extLst>
                </p:cNvPr>
                <p:cNvSpPr/>
                <p:nvPr/>
              </p:nvSpPr>
              <p:spPr>
                <a:xfrm>
                  <a:off x="7380160" y="2922009"/>
                  <a:ext cx="384243" cy="381000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TW" dirty="0"/>
                    <a:t>d</a:t>
                  </a:r>
                </a:p>
              </p:txBody>
            </p:sp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650EA615-4240-964A-9612-B3BD8AE37002}"/>
                    </a:ext>
                  </a:extLst>
                </p:cNvPr>
                <p:cNvSpPr/>
                <p:nvPr/>
              </p:nvSpPr>
              <p:spPr>
                <a:xfrm>
                  <a:off x="6879027" y="2072148"/>
                  <a:ext cx="1393372" cy="664028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TW" dirty="0"/>
                    <a:t>Users</a:t>
                  </a:r>
                </a:p>
              </p:txBody>
            </p:sp>
            <p:cxnSp>
              <p:nvCxnSpPr>
                <p:cNvPr id="77" name="Straight Connector 76">
                  <a:extLst>
                    <a:ext uri="{FF2B5EF4-FFF2-40B4-BE49-F238E27FC236}">
                      <a16:creationId xmlns:a16="http://schemas.microsoft.com/office/drawing/2014/main" id="{A0C616CE-12E3-6C49-9C9F-749AB9BB11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517853" y="2717700"/>
                  <a:ext cx="0" cy="204309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id="{E1B0F6D5-C1A0-4249-A913-F8EC6922D8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583166" y="2706815"/>
                  <a:ext cx="0" cy="204309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85" name="Oval 84">
                  <a:extLst>
                    <a:ext uri="{FF2B5EF4-FFF2-40B4-BE49-F238E27FC236}">
                      <a16:creationId xmlns:a16="http://schemas.microsoft.com/office/drawing/2014/main" id="{EBA4AE78-0CA1-DE44-A0DA-5B8B2FD16206}"/>
                    </a:ext>
                  </a:extLst>
                </p:cNvPr>
                <p:cNvSpPr/>
                <p:nvPr/>
              </p:nvSpPr>
              <p:spPr>
                <a:xfrm>
                  <a:off x="5709283" y="1511070"/>
                  <a:ext cx="983101" cy="634902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TW" dirty="0"/>
                    <a:t>FavMovies</a:t>
                  </a:r>
                </a:p>
              </p:txBody>
            </p:sp>
            <p:sp>
              <p:nvSpPr>
                <p:cNvPr id="87" name="Oval 86">
                  <a:extLst>
                    <a:ext uri="{FF2B5EF4-FFF2-40B4-BE49-F238E27FC236}">
                      <a16:creationId xmlns:a16="http://schemas.microsoft.com/office/drawing/2014/main" id="{32D3E2DD-C07E-B142-943F-DB43E2710C9D}"/>
                    </a:ext>
                  </a:extLst>
                </p:cNvPr>
                <p:cNvSpPr/>
                <p:nvPr/>
              </p:nvSpPr>
              <p:spPr>
                <a:xfrm>
                  <a:off x="6866721" y="1256211"/>
                  <a:ext cx="1070033" cy="634902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TW" dirty="0"/>
                    <a:t>FavGenres</a:t>
                  </a:r>
                </a:p>
              </p:txBody>
            </p:sp>
            <p:sp>
              <p:nvSpPr>
                <p:cNvPr id="88" name="Oval 87">
                  <a:extLst>
                    <a:ext uri="{FF2B5EF4-FFF2-40B4-BE49-F238E27FC236}">
                      <a16:creationId xmlns:a16="http://schemas.microsoft.com/office/drawing/2014/main" id="{2977B30B-D7E1-A14F-882E-6B9001FD7C3A}"/>
                    </a:ext>
                  </a:extLst>
                </p:cNvPr>
                <p:cNvSpPr/>
                <p:nvPr/>
              </p:nvSpPr>
              <p:spPr>
                <a:xfrm>
                  <a:off x="8088691" y="1379837"/>
                  <a:ext cx="1014073" cy="634902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TW" u="sng" dirty="0"/>
                    <a:t>Username</a:t>
                  </a:r>
                </a:p>
              </p:txBody>
            </p:sp>
            <p:sp>
              <p:nvSpPr>
                <p:cNvPr id="89" name="Oval 88">
                  <a:extLst>
                    <a:ext uri="{FF2B5EF4-FFF2-40B4-BE49-F238E27FC236}">
                      <a16:creationId xmlns:a16="http://schemas.microsoft.com/office/drawing/2014/main" id="{F4E28BB4-5138-CB43-90AE-1DF863D7AE9E}"/>
                    </a:ext>
                  </a:extLst>
                </p:cNvPr>
                <p:cNvSpPr/>
                <p:nvPr/>
              </p:nvSpPr>
              <p:spPr>
                <a:xfrm>
                  <a:off x="8645685" y="1954587"/>
                  <a:ext cx="983101" cy="634902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TW" dirty="0"/>
                    <a:t>Password</a:t>
                  </a:r>
                </a:p>
              </p:txBody>
            </p:sp>
            <p:sp>
              <p:nvSpPr>
                <p:cNvPr id="90" name="Oval 89">
                  <a:extLst>
                    <a:ext uri="{FF2B5EF4-FFF2-40B4-BE49-F238E27FC236}">
                      <a16:creationId xmlns:a16="http://schemas.microsoft.com/office/drawing/2014/main" id="{C51F8EC8-A598-DA4F-B3A4-8DC9DD85FAAF}"/>
                    </a:ext>
                  </a:extLst>
                </p:cNvPr>
                <p:cNvSpPr/>
                <p:nvPr/>
              </p:nvSpPr>
              <p:spPr>
                <a:xfrm>
                  <a:off x="9531309" y="3177501"/>
                  <a:ext cx="1087220" cy="634902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TW" dirty="0"/>
                    <a:t>LastName</a:t>
                  </a:r>
                </a:p>
              </p:txBody>
            </p:sp>
            <p:sp>
              <p:nvSpPr>
                <p:cNvPr id="91" name="Oval 90">
                  <a:extLst>
                    <a:ext uri="{FF2B5EF4-FFF2-40B4-BE49-F238E27FC236}">
                      <a16:creationId xmlns:a16="http://schemas.microsoft.com/office/drawing/2014/main" id="{E19DC9A3-05F2-DA43-86CC-6F0ABCCB6981}"/>
                    </a:ext>
                  </a:extLst>
                </p:cNvPr>
                <p:cNvSpPr/>
                <p:nvPr/>
              </p:nvSpPr>
              <p:spPr>
                <a:xfrm>
                  <a:off x="9531309" y="2452992"/>
                  <a:ext cx="1087220" cy="634902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TW" dirty="0"/>
                    <a:t>FirstName</a:t>
                  </a:r>
                </a:p>
              </p:txBody>
            </p:sp>
            <p:sp>
              <p:nvSpPr>
                <p:cNvPr id="92" name="Oval 91">
                  <a:extLst>
                    <a:ext uri="{FF2B5EF4-FFF2-40B4-BE49-F238E27FC236}">
                      <a16:creationId xmlns:a16="http://schemas.microsoft.com/office/drawing/2014/main" id="{45D8DAF4-B9BD-3C4A-836F-AE7F6DD9D405}"/>
                    </a:ext>
                  </a:extLst>
                </p:cNvPr>
                <p:cNvSpPr/>
                <p:nvPr/>
              </p:nvSpPr>
              <p:spPr>
                <a:xfrm>
                  <a:off x="8229820" y="2617134"/>
                  <a:ext cx="983101" cy="634902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TW" dirty="0"/>
                    <a:t>Name</a:t>
                  </a:r>
                </a:p>
              </p:txBody>
            </p:sp>
            <p:sp>
              <p:nvSpPr>
                <p:cNvPr id="127" name="Arc 126">
                  <a:extLst>
                    <a:ext uri="{FF2B5EF4-FFF2-40B4-BE49-F238E27FC236}">
                      <a16:creationId xmlns:a16="http://schemas.microsoft.com/office/drawing/2014/main" id="{D374E67C-40D0-8849-8976-BF77A67CBA4C}"/>
                    </a:ext>
                  </a:extLst>
                </p:cNvPr>
                <p:cNvSpPr/>
                <p:nvPr/>
              </p:nvSpPr>
              <p:spPr>
                <a:xfrm rot="7386342">
                  <a:off x="7235534" y="3292464"/>
                  <a:ext cx="376879" cy="234913"/>
                </a:xfrm>
                <a:prstGeom prst="arc">
                  <a:avLst>
                    <a:gd name="adj1" fmla="val 17440309"/>
                    <a:gd name="adj2" fmla="val 4120488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TW"/>
                </a:p>
              </p:txBody>
            </p:sp>
            <p:sp>
              <p:nvSpPr>
                <p:cNvPr id="128" name="Arc 127">
                  <a:extLst>
                    <a:ext uri="{FF2B5EF4-FFF2-40B4-BE49-F238E27FC236}">
                      <a16:creationId xmlns:a16="http://schemas.microsoft.com/office/drawing/2014/main" id="{463AE620-D7B3-1B4E-A973-9FDF34CE49D3}"/>
                    </a:ext>
                  </a:extLst>
                </p:cNvPr>
                <p:cNvSpPr/>
                <p:nvPr/>
              </p:nvSpPr>
              <p:spPr>
                <a:xfrm rot="1624412">
                  <a:off x="7714428" y="3242921"/>
                  <a:ext cx="376879" cy="234913"/>
                </a:xfrm>
                <a:prstGeom prst="arc">
                  <a:avLst>
                    <a:gd name="adj1" fmla="val 17440309"/>
                    <a:gd name="adj2" fmla="val 4120488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TW"/>
                </a:p>
              </p:txBody>
            </p:sp>
            <p:cxnSp>
              <p:nvCxnSpPr>
                <p:cNvPr id="143" name="Straight Connector 142">
                  <a:extLst>
                    <a:ext uri="{FF2B5EF4-FFF2-40B4-BE49-F238E27FC236}">
                      <a16:creationId xmlns:a16="http://schemas.microsoft.com/office/drawing/2014/main" id="{1CAFF296-63CD-4344-9980-1F0DF99B96FC}"/>
                    </a:ext>
                  </a:extLst>
                </p:cNvPr>
                <p:cNvCxnSpPr>
                  <a:cxnSpLocks/>
                  <a:endCxn id="230" idx="0"/>
                </p:cNvCxnSpPr>
                <p:nvPr/>
              </p:nvCxnSpPr>
              <p:spPr>
                <a:xfrm flipH="1">
                  <a:off x="5431042" y="2548973"/>
                  <a:ext cx="1455253" cy="428495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Straight Connector 146">
                  <a:extLst>
                    <a:ext uri="{FF2B5EF4-FFF2-40B4-BE49-F238E27FC236}">
                      <a16:creationId xmlns:a16="http://schemas.microsoft.com/office/drawing/2014/main" id="{11FE1C94-F33E-9F47-9BC8-F99AE6AB2ADA}"/>
                    </a:ext>
                  </a:extLst>
                </p:cNvPr>
                <p:cNvCxnSpPr>
                  <a:cxnSpLocks/>
                  <a:stCxn id="313" idx="5"/>
                  <a:endCxn id="73" idx="1"/>
                </p:cNvCxnSpPr>
                <p:nvPr/>
              </p:nvCxnSpPr>
              <p:spPr>
                <a:xfrm>
                  <a:off x="6594893" y="2085344"/>
                  <a:ext cx="284134" cy="318818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Straight Connector 149">
                  <a:extLst>
                    <a:ext uri="{FF2B5EF4-FFF2-40B4-BE49-F238E27FC236}">
                      <a16:creationId xmlns:a16="http://schemas.microsoft.com/office/drawing/2014/main" id="{BED69FB9-0E16-2D49-8B0B-92E6432B1F3B}"/>
                    </a:ext>
                  </a:extLst>
                </p:cNvPr>
                <p:cNvCxnSpPr>
                  <a:cxnSpLocks/>
                  <a:endCxn id="92" idx="0"/>
                </p:cNvCxnSpPr>
                <p:nvPr/>
              </p:nvCxnSpPr>
              <p:spPr>
                <a:xfrm>
                  <a:off x="8272399" y="2570477"/>
                  <a:ext cx="448972" cy="46657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Straight Connector 152">
                  <a:extLst>
                    <a:ext uri="{FF2B5EF4-FFF2-40B4-BE49-F238E27FC236}">
                      <a16:creationId xmlns:a16="http://schemas.microsoft.com/office/drawing/2014/main" id="{ADD024FC-2C95-6841-9244-F0193D6580D4}"/>
                    </a:ext>
                  </a:extLst>
                </p:cNvPr>
                <p:cNvCxnSpPr>
                  <a:cxnSpLocks/>
                  <a:stCxn id="73" idx="3"/>
                  <a:endCxn id="89" idx="2"/>
                </p:cNvCxnSpPr>
                <p:nvPr/>
              </p:nvCxnSpPr>
              <p:spPr>
                <a:xfrm flipV="1">
                  <a:off x="8272399" y="2272038"/>
                  <a:ext cx="373286" cy="132124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Straight Connector 155">
                  <a:extLst>
                    <a:ext uri="{FF2B5EF4-FFF2-40B4-BE49-F238E27FC236}">
                      <a16:creationId xmlns:a16="http://schemas.microsoft.com/office/drawing/2014/main" id="{62AE09BF-AC9E-B044-BDBD-DC93F0BA801C}"/>
                    </a:ext>
                  </a:extLst>
                </p:cNvPr>
                <p:cNvCxnSpPr>
                  <a:cxnSpLocks/>
                  <a:endCxn id="88" idx="4"/>
                </p:cNvCxnSpPr>
                <p:nvPr/>
              </p:nvCxnSpPr>
              <p:spPr>
                <a:xfrm flipV="1">
                  <a:off x="8261308" y="2014739"/>
                  <a:ext cx="334420" cy="243371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Straight Connector 158">
                  <a:extLst>
                    <a:ext uri="{FF2B5EF4-FFF2-40B4-BE49-F238E27FC236}">
                      <a16:creationId xmlns:a16="http://schemas.microsoft.com/office/drawing/2014/main" id="{E0A196BE-BCCD-3C48-B857-A4F32C2A9C40}"/>
                    </a:ext>
                  </a:extLst>
                </p:cNvPr>
                <p:cNvCxnSpPr>
                  <a:cxnSpLocks/>
                  <a:stCxn id="73" idx="0"/>
                  <a:endCxn id="315" idx="4"/>
                </p:cNvCxnSpPr>
                <p:nvPr/>
              </p:nvCxnSpPr>
              <p:spPr>
                <a:xfrm flipH="1" flipV="1">
                  <a:off x="7393174" y="1950693"/>
                  <a:ext cx="182539" cy="121455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Straight Connector 166">
                  <a:extLst>
                    <a:ext uri="{FF2B5EF4-FFF2-40B4-BE49-F238E27FC236}">
                      <a16:creationId xmlns:a16="http://schemas.microsoft.com/office/drawing/2014/main" id="{D33990B0-4F7B-264A-9F03-D9423D13EAD7}"/>
                    </a:ext>
                  </a:extLst>
                </p:cNvPr>
                <p:cNvCxnSpPr>
                  <a:cxnSpLocks/>
                  <a:stCxn id="92" idx="6"/>
                  <a:endCxn id="91" idx="2"/>
                </p:cNvCxnSpPr>
                <p:nvPr/>
              </p:nvCxnSpPr>
              <p:spPr>
                <a:xfrm flipV="1">
                  <a:off x="9212921" y="2770443"/>
                  <a:ext cx="318388" cy="164142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Straight Connector 169">
                  <a:extLst>
                    <a:ext uri="{FF2B5EF4-FFF2-40B4-BE49-F238E27FC236}">
                      <a16:creationId xmlns:a16="http://schemas.microsoft.com/office/drawing/2014/main" id="{8F5974DC-DA12-CE48-9FD5-6B632C24CFB6}"/>
                    </a:ext>
                  </a:extLst>
                </p:cNvPr>
                <p:cNvCxnSpPr>
                  <a:cxnSpLocks/>
                  <a:stCxn id="92" idx="5"/>
                  <a:endCxn id="90" idx="2"/>
                </p:cNvCxnSpPr>
                <p:nvPr/>
              </p:nvCxnSpPr>
              <p:spPr>
                <a:xfrm>
                  <a:off x="9068949" y="3159057"/>
                  <a:ext cx="462360" cy="335895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Straight Connector 172">
                  <a:extLst>
                    <a:ext uri="{FF2B5EF4-FFF2-40B4-BE49-F238E27FC236}">
                      <a16:creationId xmlns:a16="http://schemas.microsoft.com/office/drawing/2014/main" id="{4E4C791E-F297-AB44-84BD-CDA503044509}"/>
                    </a:ext>
                  </a:extLst>
                </p:cNvPr>
                <p:cNvCxnSpPr>
                  <a:cxnSpLocks/>
                  <a:stCxn id="13" idx="2"/>
                  <a:endCxn id="265" idx="0"/>
                </p:cNvCxnSpPr>
                <p:nvPr/>
              </p:nvCxnSpPr>
              <p:spPr>
                <a:xfrm>
                  <a:off x="7201978" y="4307550"/>
                  <a:ext cx="705869" cy="398484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Straight Connector 183">
                  <a:extLst>
                    <a:ext uri="{FF2B5EF4-FFF2-40B4-BE49-F238E27FC236}">
                      <a16:creationId xmlns:a16="http://schemas.microsoft.com/office/drawing/2014/main" id="{9099DC85-79F2-A648-806D-7B9DBD64D062}"/>
                    </a:ext>
                  </a:extLst>
                </p:cNvPr>
                <p:cNvCxnSpPr>
                  <a:cxnSpLocks/>
                  <a:stCxn id="51" idx="6"/>
                </p:cNvCxnSpPr>
                <p:nvPr/>
              </p:nvCxnSpPr>
              <p:spPr>
                <a:xfrm>
                  <a:off x="3774713" y="6197836"/>
                  <a:ext cx="300867" cy="313163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6" name="Straight Connector 185">
                  <a:extLst>
                    <a:ext uri="{FF2B5EF4-FFF2-40B4-BE49-F238E27FC236}">
                      <a16:creationId xmlns:a16="http://schemas.microsoft.com/office/drawing/2014/main" id="{CF439EDB-6C0F-214D-A84B-91DA9A416085}"/>
                    </a:ext>
                  </a:extLst>
                </p:cNvPr>
                <p:cNvCxnSpPr>
                  <a:cxnSpLocks/>
                  <a:stCxn id="46" idx="6"/>
                  <a:endCxn id="5" idx="1"/>
                </p:cNvCxnSpPr>
                <p:nvPr/>
              </p:nvCxnSpPr>
              <p:spPr>
                <a:xfrm flipV="1">
                  <a:off x="3739545" y="6645053"/>
                  <a:ext cx="340121" cy="338078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Straight Connector 188">
                  <a:extLst>
                    <a:ext uri="{FF2B5EF4-FFF2-40B4-BE49-F238E27FC236}">
                      <a16:creationId xmlns:a16="http://schemas.microsoft.com/office/drawing/2014/main" id="{C86AF962-B400-1D41-B393-214EDE5B2488}"/>
                    </a:ext>
                  </a:extLst>
                </p:cNvPr>
                <p:cNvCxnSpPr>
                  <a:cxnSpLocks/>
                  <a:stCxn id="52" idx="7"/>
                </p:cNvCxnSpPr>
                <p:nvPr/>
              </p:nvCxnSpPr>
              <p:spPr>
                <a:xfrm flipV="1">
                  <a:off x="3680222" y="6977067"/>
                  <a:ext cx="399444" cy="468414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>
                  <a:extLst>
                    <a:ext uri="{FF2B5EF4-FFF2-40B4-BE49-F238E27FC236}">
                      <a16:creationId xmlns:a16="http://schemas.microsoft.com/office/drawing/2014/main" id="{38BA11D2-F8B8-1547-BC84-E55A88A89361}"/>
                    </a:ext>
                  </a:extLst>
                </p:cNvPr>
                <p:cNvCxnSpPr>
                  <a:cxnSpLocks/>
                  <a:stCxn id="2" idx="0"/>
                </p:cNvCxnSpPr>
                <p:nvPr/>
              </p:nvCxnSpPr>
              <p:spPr>
                <a:xfrm flipV="1">
                  <a:off x="4315745" y="6977068"/>
                  <a:ext cx="170009" cy="39544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>
                  <a:extLst>
                    <a:ext uri="{FF2B5EF4-FFF2-40B4-BE49-F238E27FC236}">
                      <a16:creationId xmlns:a16="http://schemas.microsoft.com/office/drawing/2014/main" id="{4EA4EB59-FB86-C541-9110-4F1596465773}"/>
                    </a:ext>
                  </a:extLst>
                </p:cNvPr>
                <p:cNvCxnSpPr>
                  <a:cxnSpLocks/>
                  <a:stCxn id="41" idx="1"/>
                  <a:endCxn id="5" idx="2"/>
                </p:cNvCxnSpPr>
                <p:nvPr/>
              </p:nvCxnSpPr>
              <p:spPr>
                <a:xfrm flipH="1" flipV="1">
                  <a:off x="4776352" y="6977067"/>
                  <a:ext cx="218460" cy="48842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>
                  <a:extLst>
                    <a:ext uri="{FF2B5EF4-FFF2-40B4-BE49-F238E27FC236}">
                      <a16:creationId xmlns:a16="http://schemas.microsoft.com/office/drawing/2014/main" id="{A3E6E906-EB45-664F-B849-EFA451378682}"/>
                    </a:ext>
                  </a:extLst>
                </p:cNvPr>
                <p:cNvCxnSpPr>
                  <a:cxnSpLocks/>
                  <a:stCxn id="45" idx="2"/>
                  <a:endCxn id="5" idx="3"/>
                </p:cNvCxnSpPr>
                <p:nvPr/>
              </p:nvCxnSpPr>
              <p:spPr>
                <a:xfrm flipH="1">
                  <a:off x="5473038" y="6611701"/>
                  <a:ext cx="151537" cy="33352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227" name="Group 226">
                  <a:extLst>
                    <a:ext uri="{FF2B5EF4-FFF2-40B4-BE49-F238E27FC236}">
                      <a16:creationId xmlns:a16="http://schemas.microsoft.com/office/drawing/2014/main" id="{8D45C8E1-C480-D44F-91B8-7F41CD2A2223}"/>
                    </a:ext>
                  </a:extLst>
                </p:cNvPr>
                <p:cNvGrpSpPr/>
                <p:nvPr/>
              </p:nvGrpSpPr>
              <p:grpSpPr>
                <a:xfrm>
                  <a:off x="5949618" y="6821329"/>
                  <a:ext cx="2730560" cy="1186081"/>
                  <a:chOff x="6920406" y="5387557"/>
                  <a:chExt cx="2730560" cy="1186081"/>
                </a:xfrm>
              </p:grpSpPr>
              <p:sp>
                <p:nvSpPr>
                  <p:cNvPr id="47" name="Oval 46">
                    <a:extLst>
                      <a:ext uri="{FF2B5EF4-FFF2-40B4-BE49-F238E27FC236}">
                        <a16:creationId xmlns:a16="http://schemas.microsoft.com/office/drawing/2014/main" id="{E0C6386E-15CE-884D-83E5-931E6AD72F25}"/>
                      </a:ext>
                    </a:extLst>
                  </p:cNvPr>
                  <p:cNvSpPr/>
                  <p:nvPr/>
                </p:nvSpPr>
                <p:spPr>
                  <a:xfrm>
                    <a:off x="6920406" y="5591586"/>
                    <a:ext cx="1283797" cy="574585"/>
                  </a:xfrm>
                  <a:prstGeom prst="ellips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TW" dirty="0"/>
                      <a:t>Rating</a:t>
                    </a:r>
                  </a:p>
                </p:txBody>
              </p:sp>
              <p:sp>
                <p:nvSpPr>
                  <p:cNvPr id="48" name="Oval 47">
                    <a:extLst>
                      <a:ext uri="{FF2B5EF4-FFF2-40B4-BE49-F238E27FC236}">
                        <a16:creationId xmlns:a16="http://schemas.microsoft.com/office/drawing/2014/main" id="{3E572CAD-EA26-DC48-B703-1985CEC2ACBD}"/>
                      </a:ext>
                    </a:extLst>
                  </p:cNvPr>
                  <p:cNvSpPr/>
                  <p:nvPr/>
                </p:nvSpPr>
                <p:spPr>
                  <a:xfrm>
                    <a:off x="8257594" y="6090133"/>
                    <a:ext cx="1393372" cy="483505"/>
                  </a:xfrm>
                  <a:prstGeom prst="ellips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A</a:t>
                    </a:r>
                    <a:r>
                      <a:rPr lang="en-TW" dirty="0"/>
                      <a:t>verageRating</a:t>
                    </a:r>
                  </a:p>
                </p:txBody>
              </p:sp>
              <p:sp>
                <p:nvSpPr>
                  <p:cNvPr id="49" name="Oval 48">
                    <a:extLst>
                      <a:ext uri="{FF2B5EF4-FFF2-40B4-BE49-F238E27FC236}">
                        <a16:creationId xmlns:a16="http://schemas.microsoft.com/office/drawing/2014/main" id="{B69A3E27-8FE4-6645-867D-554359B8D94A}"/>
                      </a:ext>
                    </a:extLst>
                  </p:cNvPr>
                  <p:cNvSpPr/>
                  <p:nvPr/>
                </p:nvSpPr>
                <p:spPr>
                  <a:xfrm>
                    <a:off x="8393871" y="5387557"/>
                    <a:ext cx="1135783" cy="634902"/>
                  </a:xfrm>
                  <a:prstGeom prst="ellips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TW" dirty="0"/>
                      <a:t>NumVotes</a:t>
                    </a:r>
                  </a:p>
                </p:txBody>
              </p:sp>
              <p:cxnSp>
                <p:nvCxnSpPr>
                  <p:cNvPr id="211" name="Straight Connector 210">
                    <a:extLst>
                      <a:ext uri="{FF2B5EF4-FFF2-40B4-BE49-F238E27FC236}">
                        <a16:creationId xmlns:a16="http://schemas.microsoft.com/office/drawing/2014/main" id="{967D52E9-5379-5B41-9B78-43FA86DD7745}"/>
                      </a:ext>
                    </a:extLst>
                  </p:cNvPr>
                  <p:cNvCxnSpPr>
                    <a:cxnSpLocks/>
                    <a:stCxn id="48" idx="2"/>
                    <a:endCxn id="47" idx="5"/>
                  </p:cNvCxnSpPr>
                  <p:nvPr/>
                </p:nvCxnSpPr>
                <p:spPr>
                  <a:xfrm flipH="1" flipV="1">
                    <a:off x="8016195" y="6082025"/>
                    <a:ext cx="241399" cy="249861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4" name="Straight Connector 213">
                    <a:extLst>
                      <a:ext uri="{FF2B5EF4-FFF2-40B4-BE49-F238E27FC236}">
                        <a16:creationId xmlns:a16="http://schemas.microsoft.com/office/drawing/2014/main" id="{14798CE0-3210-114A-8AAD-4D19EBEBFC1A}"/>
                      </a:ext>
                    </a:extLst>
                  </p:cNvPr>
                  <p:cNvCxnSpPr>
                    <a:cxnSpLocks/>
                    <a:stCxn id="49" idx="2"/>
                    <a:endCxn id="47" idx="6"/>
                  </p:cNvCxnSpPr>
                  <p:nvPr/>
                </p:nvCxnSpPr>
                <p:spPr>
                  <a:xfrm flipH="1">
                    <a:off x="8204203" y="5705008"/>
                    <a:ext cx="189668" cy="173871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18" name="Straight Connector 217">
                  <a:extLst>
                    <a:ext uri="{FF2B5EF4-FFF2-40B4-BE49-F238E27FC236}">
                      <a16:creationId xmlns:a16="http://schemas.microsoft.com/office/drawing/2014/main" id="{10AE25D7-6772-8343-82FF-6084EA100CB3}"/>
                    </a:ext>
                  </a:extLst>
                </p:cNvPr>
                <p:cNvCxnSpPr>
                  <a:cxnSpLocks/>
                  <a:stCxn id="47" idx="2"/>
                </p:cNvCxnSpPr>
                <p:nvPr/>
              </p:nvCxnSpPr>
              <p:spPr>
                <a:xfrm flipH="1" flipV="1">
                  <a:off x="5435204" y="6991169"/>
                  <a:ext cx="514414" cy="321482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30" name="Diamond 229">
                  <a:extLst>
                    <a:ext uri="{FF2B5EF4-FFF2-40B4-BE49-F238E27FC236}">
                      <a16:creationId xmlns:a16="http://schemas.microsoft.com/office/drawing/2014/main" id="{C0A45B8D-2307-CD41-97B6-D0EC3103E6D3}"/>
                    </a:ext>
                  </a:extLst>
                </p:cNvPr>
                <p:cNvSpPr/>
                <p:nvPr/>
              </p:nvSpPr>
              <p:spPr>
                <a:xfrm>
                  <a:off x="4679928" y="2977468"/>
                  <a:ext cx="1502228" cy="827314"/>
                </a:xfrm>
                <a:prstGeom prst="diamond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TW" dirty="0"/>
                    <a:t>Watche</a:t>
                  </a:r>
                </a:p>
              </p:txBody>
            </p:sp>
            <p:grpSp>
              <p:nvGrpSpPr>
                <p:cNvPr id="241" name="Group 240">
                  <a:extLst>
                    <a:ext uri="{FF2B5EF4-FFF2-40B4-BE49-F238E27FC236}">
                      <a16:creationId xmlns:a16="http://schemas.microsoft.com/office/drawing/2014/main" id="{DD34337F-8097-4241-9BF8-4BE70DCABBEC}"/>
                    </a:ext>
                  </a:extLst>
                </p:cNvPr>
                <p:cNvGrpSpPr/>
                <p:nvPr/>
              </p:nvGrpSpPr>
              <p:grpSpPr>
                <a:xfrm rot="10800000">
                  <a:off x="4579719" y="5721044"/>
                  <a:ext cx="384243" cy="596194"/>
                  <a:chOff x="4239588" y="5151718"/>
                  <a:chExt cx="384243" cy="596194"/>
                </a:xfrm>
              </p:grpSpPr>
              <p:sp>
                <p:nvSpPr>
                  <p:cNvPr id="234" name="Oval 233">
                    <a:extLst>
                      <a:ext uri="{FF2B5EF4-FFF2-40B4-BE49-F238E27FC236}">
                        <a16:creationId xmlns:a16="http://schemas.microsoft.com/office/drawing/2014/main" id="{01B1FAAF-1693-FA44-A608-98EBF36D471C}"/>
                      </a:ext>
                    </a:extLst>
                  </p:cNvPr>
                  <p:cNvSpPr/>
                  <p:nvPr/>
                </p:nvSpPr>
                <p:spPr>
                  <a:xfrm>
                    <a:off x="4239588" y="5366912"/>
                    <a:ext cx="384243" cy="381000"/>
                  </a:xfrm>
                  <a:prstGeom prst="ellips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TW" dirty="0"/>
                      <a:t>o</a:t>
                    </a:r>
                  </a:p>
                </p:txBody>
              </p:sp>
              <p:cxnSp>
                <p:nvCxnSpPr>
                  <p:cNvPr id="235" name="Straight Connector 234">
                    <a:extLst>
                      <a:ext uri="{FF2B5EF4-FFF2-40B4-BE49-F238E27FC236}">
                        <a16:creationId xmlns:a16="http://schemas.microsoft.com/office/drawing/2014/main" id="{585C66DE-115B-7741-BD6E-71223E4E47A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377281" y="5162603"/>
                    <a:ext cx="0" cy="204309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6" name="Straight Connector 235">
                    <a:extLst>
                      <a:ext uri="{FF2B5EF4-FFF2-40B4-BE49-F238E27FC236}">
                        <a16:creationId xmlns:a16="http://schemas.microsoft.com/office/drawing/2014/main" id="{2A544CB8-CF4D-904C-A1C9-BA815885E18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442594" y="5151718"/>
                    <a:ext cx="0" cy="204309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37" name="Rectangle 236">
                  <a:extLst>
                    <a:ext uri="{FF2B5EF4-FFF2-40B4-BE49-F238E27FC236}">
                      <a16:creationId xmlns:a16="http://schemas.microsoft.com/office/drawing/2014/main" id="{ACC25AA5-5B10-104C-A0B9-17693E90D32A}"/>
                    </a:ext>
                  </a:extLst>
                </p:cNvPr>
                <p:cNvSpPr/>
                <p:nvPr/>
              </p:nvSpPr>
              <p:spPr>
                <a:xfrm>
                  <a:off x="2969047" y="4772560"/>
                  <a:ext cx="1393372" cy="664028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TW" dirty="0"/>
                    <a:t>Current</a:t>
                  </a:r>
                </a:p>
                <a:p>
                  <a:pPr algn="ctr"/>
                  <a:r>
                    <a:rPr lang="en-TW" dirty="0"/>
                    <a:t>Movie</a:t>
                  </a:r>
                </a:p>
              </p:txBody>
            </p:sp>
            <p:sp>
              <p:nvSpPr>
                <p:cNvPr id="238" name="Rectangle 237">
                  <a:extLst>
                    <a:ext uri="{FF2B5EF4-FFF2-40B4-BE49-F238E27FC236}">
                      <a16:creationId xmlns:a16="http://schemas.microsoft.com/office/drawing/2014/main" id="{6A8E9DAE-ABE9-5A4A-9CFB-63CF5EC7739E}"/>
                    </a:ext>
                  </a:extLst>
                </p:cNvPr>
                <p:cNvSpPr/>
                <p:nvPr/>
              </p:nvSpPr>
              <p:spPr>
                <a:xfrm>
                  <a:off x="4634454" y="4780366"/>
                  <a:ext cx="1014004" cy="67865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TW" dirty="0"/>
                    <a:t>Watched</a:t>
                  </a:r>
                </a:p>
                <a:p>
                  <a:pPr algn="ctr"/>
                  <a:r>
                    <a:rPr lang="en-TW" dirty="0"/>
                    <a:t>Movie</a:t>
                  </a:r>
                </a:p>
              </p:txBody>
            </p:sp>
            <p:cxnSp>
              <p:nvCxnSpPr>
                <p:cNvPr id="244" name="Straight Connector 243">
                  <a:extLst>
                    <a:ext uri="{FF2B5EF4-FFF2-40B4-BE49-F238E27FC236}">
                      <a16:creationId xmlns:a16="http://schemas.microsoft.com/office/drawing/2014/main" id="{B1B980DB-4C80-364C-BD76-6E8073796140}"/>
                    </a:ext>
                  </a:extLst>
                </p:cNvPr>
                <p:cNvCxnSpPr>
                  <a:cxnSpLocks/>
                  <a:stCxn id="26" idx="2"/>
                  <a:endCxn id="237" idx="0"/>
                </p:cNvCxnSpPr>
                <p:nvPr/>
              </p:nvCxnSpPr>
              <p:spPr>
                <a:xfrm flipH="1">
                  <a:off x="3665733" y="4286059"/>
                  <a:ext cx="303232" cy="486501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8" name="Straight Connector 247">
                  <a:extLst>
                    <a:ext uri="{FF2B5EF4-FFF2-40B4-BE49-F238E27FC236}">
                      <a16:creationId xmlns:a16="http://schemas.microsoft.com/office/drawing/2014/main" id="{681B5446-18F0-B341-AB5E-98F7F6D9E3FC}"/>
                    </a:ext>
                  </a:extLst>
                </p:cNvPr>
                <p:cNvCxnSpPr>
                  <a:cxnSpLocks/>
                  <a:stCxn id="230" idx="2"/>
                  <a:endCxn id="238" idx="0"/>
                </p:cNvCxnSpPr>
                <p:nvPr/>
              </p:nvCxnSpPr>
              <p:spPr>
                <a:xfrm flipH="1">
                  <a:off x="5141456" y="3804782"/>
                  <a:ext cx="289586" cy="975584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56" name="Rectangle 255">
                  <a:extLst>
                    <a:ext uri="{FF2B5EF4-FFF2-40B4-BE49-F238E27FC236}">
                      <a16:creationId xmlns:a16="http://schemas.microsoft.com/office/drawing/2014/main" id="{E8132BFA-D8FD-4343-94D4-8AEFF0BAC673}"/>
                    </a:ext>
                  </a:extLst>
                </p:cNvPr>
                <p:cNvSpPr/>
                <p:nvPr/>
              </p:nvSpPr>
              <p:spPr>
                <a:xfrm>
                  <a:off x="5884948" y="4783507"/>
                  <a:ext cx="1014004" cy="67865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TW" dirty="0"/>
                    <a:t>New</a:t>
                  </a:r>
                </a:p>
                <a:p>
                  <a:pPr algn="ctr"/>
                  <a:r>
                    <a:rPr lang="en-TW" dirty="0"/>
                    <a:t>Movie</a:t>
                  </a:r>
                </a:p>
              </p:txBody>
            </p:sp>
            <p:sp>
              <p:nvSpPr>
                <p:cNvPr id="265" name="Diamond 264">
                  <a:extLst>
                    <a:ext uri="{FF2B5EF4-FFF2-40B4-BE49-F238E27FC236}">
                      <a16:creationId xmlns:a16="http://schemas.microsoft.com/office/drawing/2014/main" id="{6D47F1A6-96F8-DF4C-8B70-EEB387C778BD}"/>
                    </a:ext>
                  </a:extLst>
                </p:cNvPr>
                <p:cNvSpPr/>
                <p:nvPr/>
              </p:nvSpPr>
              <p:spPr>
                <a:xfrm>
                  <a:off x="7156733" y="4706034"/>
                  <a:ext cx="1502228" cy="827314"/>
                </a:xfrm>
                <a:prstGeom prst="diamond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TW" dirty="0"/>
                    <a:t>Direct</a:t>
                  </a:r>
                </a:p>
              </p:txBody>
            </p:sp>
            <p:cxnSp>
              <p:nvCxnSpPr>
                <p:cNvPr id="268" name="Straight Connector 267">
                  <a:extLst>
                    <a:ext uri="{FF2B5EF4-FFF2-40B4-BE49-F238E27FC236}">
                      <a16:creationId xmlns:a16="http://schemas.microsoft.com/office/drawing/2014/main" id="{90E37441-D4F0-234E-A394-311FE28F5105}"/>
                    </a:ext>
                  </a:extLst>
                </p:cNvPr>
                <p:cNvCxnSpPr>
                  <a:cxnSpLocks/>
                  <a:stCxn id="256" idx="3"/>
                  <a:endCxn id="265" idx="1"/>
                </p:cNvCxnSpPr>
                <p:nvPr/>
              </p:nvCxnSpPr>
              <p:spPr>
                <a:xfrm flipV="1">
                  <a:off x="6898952" y="5119691"/>
                  <a:ext cx="257781" cy="3141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3" name="Straight Connector 272">
                  <a:extLst>
                    <a:ext uri="{FF2B5EF4-FFF2-40B4-BE49-F238E27FC236}">
                      <a16:creationId xmlns:a16="http://schemas.microsoft.com/office/drawing/2014/main" id="{4696A0C2-AFD7-7D47-9087-7AF4194217EB}"/>
                    </a:ext>
                  </a:extLst>
                </p:cNvPr>
                <p:cNvCxnSpPr>
                  <a:cxnSpLocks/>
                  <a:stCxn id="237" idx="2"/>
                  <a:endCxn id="234" idx="4"/>
                </p:cNvCxnSpPr>
                <p:nvPr/>
              </p:nvCxnSpPr>
              <p:spPr>
                <a:xfrm>
                  <a:off x="3665733" y="5436588"/>
                  <a:ext cx="1106107" cy="28445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6" name="Straight Connector 275">
                  <a:extLst>
                    <a:ext uri="{FF2B5EF4-FFF2-40B4-BE49-F238E27FC236}">
                      <a16:creationId xmlns:a16="http://schemas.microsoft.com/office/drawing/2014/main" id="{B02ACBC3-66C7-3C4C-8340-789BDE9FE3D1}"/>
                    </a:ext>
                  </a:extLst>
                </p:cNvPr>
                <p:cNvCxnSpPr>
                  <a:cxnSpLocks/>
                  <a:stCxn id="238" idx="2"/>
                  <a:endCxn id="234" idx="4"/>
                </p:cNvCxnSpPr>
                <p:nvPr/>
              </p:nvCxnSpPr>
              <p:spPr>
                <a:xfrm flipH="1">
                  <a:off x="4771840" y="5459016"/>
                  <a:ext cx="369616" cy="262028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9" name="Straight Connector 278">
                  <a:extLst>
                    <a:ext uri="{FF2B5EF4-FFF2-40B4-BE49-F238E27FC236}">
                      <a16:creationId xmlns:a16="http://schemas.microsoft.com/office/drawing/2014/main" id="{FC1E6B1A-A2C4-2D46-8959-07663CD799B5}"/>
                    </a:ext>
                  </a:extLst>
                </p:cNvPr>
                <p:cNvCxnSpPr>
                  <a:cxnSpLocks/>
                  <a:stCxn id="256" idx="2"/>
                  <a:endCxn id="234" idx="4"/>
                </p:cNvCxnSpPr>
                <p:nvPr/>
              </p:nvCxnSpPr>
              <p:spPr>
                <a:xfrm flipH="1">
                  <a:off x="4771840" y="5462157"/>
                  <a:ext cx="1620110" cy="258887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82" name="Oval 281">
                  <a:extLst>
                    <a:ext uri="{FF2B5EF4-FFF2-40B4-BE49-F238E27FC236}">
                      <a16:creationId xmlns:a16="http://schemas.microsoft.com/office/drawing/2014/main" id="{15B09F18-C9A0-F94F-895F-8F9C464B2E14}"/>
                    </a:ext>
                  </a:extLst>
                </p:cNvPr>
                <p:cNvSpPr/>
                <p:nvPr/>
              </p:nvSpPr>
              <p:spPr>
                <a:xfrm>
                  <a:off x="5376287" y="3944818"/>
                  <a:ext cx="1032565" cy="550262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TW" dirty="0"/>
                    <a:t>Username</a:t>
                  </a:r>
                </a:p>
              </p:txBody>
            </p:sp>
            <p:sp>
              <p:nvSpPr>
                <p:cNvPr id="283" name="Oval 282">
                  <a:extLst>
                    <a:ext uri="{FF2B5EF4-FFF2-40B4-BE49-F238E27FC236}">
                      <a16:creationId xmlns:a16="http://schemas.microsoft.com/office/drawing/2014/main" id="{1BF754C7-7D72-1F42-8FD2-528958AC069E}"/>
                    </a:ext>
                  </a:extLst>
                </p:cNvPr>
                <p:cNvSpPr/>
                <p:nvPr/>
              </p:nvSpPr>
              <p:spPr>
                <a:xfrm>
                  <a:off x="6649823" y="5525833"/>
                  <a:ext cx="1032565" cy="550262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TW" dirty="0"/>
                    <a:t>Username</a:t>
                  </a:r>
                </a:p>
              </p:txBody>
            </p:sp>
            <p:cxnSp>
              <p:nvCxnSpPr>
                <p:cNvPr id="284" name="Straight Connector 283">
                  <a:extLst>
                    <a:ext uri="{FF2B5EF4-FFF2-40B4-BE49-F238E27FC236}">
                      <a16:creationId xmlns:a16="http://schemas.microsoft.com/office/drawing/2014/main" id="{E0B47C2B-8DD2-4D49-9405-AE5A9F4C62B8}"/>
                    </a:ext>
                  </a:extLst>
                </p:cNvPr>
                <p:cNvCxnSpPr>
                  <a:cxnSpLocks/>
                  <a:stCxn id="283" idx="1"/>
                </p:cNvCxnSpPr>
                <p:nvPr/>
              </p:nvCxnSpPr>
              <p:spPr>
                <a:xfrm flipH="1" flipV="1">
                  <a:off x="6591516" y="5444394"/>
                  <a:ext cx="209523" cy="162023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7" name="Straight Connector 286">
                  <a:extLst>
                    <a:ext uri="{FF2B5EF4-FFF2-40B4-BE49-F238E27FC236}">
                      <a16:creationId xmlns:a16="http://schemas.microsoft.com/office/drawing/2014/main" id="{7BA1436B-59FE-8A47-B2BC-76DD622950E0}"/>
                    </a:ext>
                  </a:extLst>
                </p:cNvPr>
                <p:cNvCxnSpPr>
                  <a:cxnSpLocks/>
                  <a:stCxn id="282" idx="4"/>
                </p:cNvCxnSpPr>
                <p:nvPr/>
              </p:nvCxnSpPr>
              <p:spPr>
                <a:xfrm flipH="1">
                  <a:off x="5624575" y="4495080"/>
                  <a:ext cx="267995" cy="282145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96" name="TextBox 295">
                <a:extLst>
                  <a:ext uri="{FF2B5EF4-FFF2-40B4-BE49-F238E27FC236}">
                    <a16:creationId xmlns:a16="http://schemas.microsoft.com/office/drawing/2014/main" id="{D6B30E62-5DC2-8B41-80F8-75D1FB365CFF}"/>
                  </a:ext>
                </a:extLst>
              </p:cNvPr>
              <p:cNvSpPr txBox="1"/>
              <p:nvPr/>
            </p:nvSpPr>
            <p:spPr>
              <a:xfrm>
                <a:off x="3510467" y="3204659"/>
                <a:ext cx="6395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TW" sz="1400" dirty="0"/>
                  <a:t>(1,n)</a:t>
                </a:r>
              </a:p>
            </p:txBody>
          </p:sp>
          <p:sp>
            <p:nvSpPr>
              <p:cNvPr id="297" name="TextBox 296">
                <a:extLst>
                  <a:ext uri="{FF2B5EF4-FFF2-40B4-BE49-F238E27FC236}">
                    <a16:creationId xmlns:a16="http://schemas.microsoft.com/office/drawing/2014/main" id="{8B195D12-E4DE-9A46-B024-17AE5EE71632}"/>
                  </a:ext>
                </a:extLst>
              </p:cNvPr>
              <p:cNvSpPr txBox="1"/>
              <p:nvPr/>
            </p:nvSpPr>
            <p:spPr>
              <a:xfrm rot="214016">
                <a:off x="4327634" y="1969564"/>
                <a:ext cx="6395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TW" sz="1400" dirty="0"/>
                  <a:t>(1,n)</a:t>
                </a:r>
              </a:p>
            </p:txBody>
          </p:sp>
          <p:sp>
            <p:nvSpPr>
              <p:cNvPr id="298" name="TextBox 297">
                <a:extLst>
                  <a:ext uri="{FF2B5EF4-FFF2-40B4-BE49-F238E27FC236}">
                    <a16:creationId xmlns:a16="http://schemas.microsoft.com/office/drawing/2014/main" id="{1915779D-4C8B-EB49-9F8E-44BBD66B547D}"/>
                  </a:ext>
                </a:extLst>
              </p:cNvPr>
              <p:cNvSpPr txBox="1"/>
              <p:nvPr/>
            </p:nvSpPr>
            <p:spPr>
              <a:xfrm>
                <a:off x="6004246" y="1313835"/>
                <a:ext cx="6395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TW" sz="1400" dirty="0"/>
                  <a:t>(0,n)</a:t>
                </a:r>
              </a:p>
            </p:txBody>
          </p:sp>
          <p:sp>
            <p:nvSpPr>
              <p:cNvPr id="299" name="TextBox 298">
                <a:extLst>
                  <a:ext uri="{FF2B5EF4-FFF2-40B4-BE49-F238E27FC236}">
                    <a16:creationId xmlns:a16="http://schemas.microsoft.com/office/drawing/2014/main" id="{41A43DD5-0D5A-4A4D-85D4-1DE9082D031F}"/>
                  </a:ext>
                </a:extLst>
              </p:cNvPr>
              <p:cNvSpPr txBox="1"/>
              <p:nvPr/>
            </p:nvSpPr>
            <p:spPr>
              <a:xfrm>
                <a:off x="5148893" y="2701333"/>
                <a:ext cx="6395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TW" sz="1400" dirty="0"/>
                  <a:t>(0,n)</a:t>
                </a:r>
              </a:p>
            </p:txBody>
          </p:sp>
          <p:sp>
            <p:nvSpPr>
              <p:cNvPr id="300" name="TextBox 299">
                <a:extLst>
                  <a:ext uri="{FF2B5EF4-FFF2-40B4-BE49-F238E27FC236}">
                    <a16:creationId xmlns:a16="http://schemas.microsoft.com/office/drawing/2014/main" id="{9FBD65F3-22CA-8543-A336-7AB2BD2AD8BE}"/>
                  </a:ext>
                </a:extLst>
              </p:cNvPr>
              <p:cNvSpPr txBox="1"/>
              <p:nvPr/>
            </p:nvSpPr>
            <p:spPr>
              <a:xfrm>
                <a:off x="7040529" y="3685857"/>
                <a:ext cx="6395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TW" sz="1400" dirty="0"/>
                  <a:t>(1,n)</a:t>
                </a:r>
              </a:p>
            </p:txBody>
          </p:sp>
          <p:sp>
            <p:nvSpPr>
              <p:cNvPr id="301" name="TextBox 300">
                <a:extLst>
                  <a:ext uri="{FF2B5EF4-FFF2-40B4-BE49-F238E27FC236}">
                    <a16:creationId xmlns:a16="http://schemas.microsoft.com/office/drawing/2014/main" id="{85D60750-F9FB-D948-9825-884B78C27371}"/>
                  </a:ext>
                </a:extLst>
              </p:cNvPr>
              <p:cNvSpPr txBox="1"/>
              <p:nvPr/>
            </p:nvSpPr>
            <p:spPr>
              <a:xfrm>
                <a:off x="7818306" y="3211092"/>
                <a:ext cx="6395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TW" sz="1400" dirty="0"/>
                  <a:t>(0,n)</a:t>
                </a:r>
              </a:p>
            </p:txBody>
          </p:sp>
          <p:sp>
            <p:nvSpPr>
              <p:cNvPr id="303" name="Arc 302">
                <a:extLst>
                  <a:ext uri="{FF2B5EF4-FFF2-40B4-BE49-F238E27FC236}">
                    <a16:creationId xmlns:a16="http://schemas.microsoft.com/office/drawing/2014/main" id="{18E6FDF0-E3B2-464B-A7DF-4746CEDA5E9F}"/>
                  </a:ext>
                </a:extLst>
              </p:cNvPr>
              <p:cNvSpPr/>
              <p:nvPr/>
            </p:nvSpPr>
            <p:spPr>
              <a:xfrm rot="1597456">
                <a:off x="4322454" y="4331852"/>
                <a:ext cx="258306" cy="194771"/>
              </a:xfrm>
              <a:prstGeom prst="arc">
                <a:avLst>
                  <a:gd name="adj1" fmla="val 17440309"/>
                  <a:gd name="adj2" fmla="val 4120488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TW"/>
              </a:p>
            </p:txBody>
          </p:sp>
          <p:sp>
            <p:nvSpPr>
              <p:cNvPr id="305" name="Arc 304">
                <a:extLst>
                  <a:ext uri="{FF2B5EF4-FFF2-40B4-BE49-F238E27FC236}">
                    <a16:creationId xmlns:a16="http://schemas.microsoft.com/office/drawing/2014/main" id="{7C0FB87A-6DE5-2043-8147-50A6AF89444B}"/>
                  </a:ext>
                </a:extLst>
              </p:cNvPr>
              <p:cNvSpPr/>
              <p:nvPr/>
            </p:nvSpPr>
            <p:spPr>
              <a:xfrm rot="8209202">
                <a:off x="5128834" y="4275135"/>
                <a:ext cx="258306" cy="194771"/>
              </a:xfrm>
              <a:prstGeom prst="arc">
                <a:avLst>
                  <a:gd name="adj1" fmla="val 17440309"/>
                  <a:gd name="adj2" fmla="val 4120488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TW"/>
              </a:p>
            </p:txBody>
          </p:sp>
          <p:sp>
            <p:nvSpPr>
              <p:cNvPr id="306" name="Arc 305">
                <a:extLst>
                  <a:ext uri="{FF2B5EF4-FFF2-40B4-BE49-F238E27FC236}">
                    <a16:creationId xmlns:a16="http://schemas.microsoft.com/office/drawing/2014/main" id="{91692CB6-F586-6449-B356-F1382B9549D6}"/>
                  </a:ext>
                </a:extLst>
              </p:cNvPr>
              <p:cNvSpPr/>
              <p:nvPr/>
            </p:nvSpPr>
            <p:spPr>
              <a:xfrm rot="10046850">
                <a:off x="5686238" y="4343234"/>
                <a:ext cx="258306" cy="194771"/>
              </a:xfrm>
              <a:prstGeom prst="arc">
                <a:avLst>
                  <a:gd name="adj1" fmla="val 17440309"/>
                  <a:gd name="adj2" fmla="val 4120488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TW"/>
              </a:p>
            </p:txBody>
          </p:sp>
          <p:sp>
            <p:nvSpPr>
              <p:cNvPr id="307" name="Oval 306">
                <a:extLst>
                  <a:ext uri="{FF2B5EF4-FFF2-40B4-BE49-F238E27FC236}">
                    <a16:creationId xmlns:a16="http://schemas.microsoft.com/office/drawing/2014/main" id="{EC794955-6680-7F43-A91F-6B0D9F674730}"/>
                  </a:ext>
                </a:extLst>
              </p:cNvPr>
              <p:cNvSpPr/>
              <p:nvPr/>
            </p:nvSpPr>
            <p:spPr>
              <a:xfrm>
                <a:off x="4359927" y="3008940"/>
                <a:ext cx="989698" cy="487962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TW" dirty="0"/>
                  <a:t>UserRate</a:t>
                </a:r>
              </a:p>
            </p:txBody>
          </p:sp>
          <p:cxnSp>
            <p:nvCxnSpPr>
              <p:cNvPr id="308" name="Straight Connector 307">
                <a:extLst>
                  <a:ext uri="{FF2B5EF4-FFF2-40B4-BE49-F238E27FC236}">
                    <a16:creationId xmlns:a16="http://schemas.microsoft.com/office/drawing/2014/main" id="{8C42F0F2-4AF0-2041-879C-AC2C5A5A728A}"/>
                  </a:ext>
                </a:extLst>
              </p:cNvPr>
              <p:cNvCxnSpPr>
                <a:cxnSpLocks/>
                <a:stCxn id="307" idx="4"/>
              </p:cNvCxnSpPr>
              <p:nvPr/>
            </p:nvCxnSpPr>
            <p:spPr>
              <a:xfrm>
                <a:off x="4854776" y="3496902"/>
                <a:ext cx="294117" cy="15249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043759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</TotalTime>
  <Words>75</Words>
  <Application>Microsoft Macintosh PowerPoint</Application>
  <PresentationFormat>Widescreen</PresentationFormat>
  <Paragraphs>47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Chen, Te-Kai</dc:creator>
  <cp:lastModifiedBy>Chen, Te-Kai</cp:lastModifiedBy>
  <cp:revision>9</cp:revision>
  <dcterms:created xsi:type="dcterms:W3CDTF">2021-09-24T15:09:05Z</dcterms:created>
  <dcterms:modified xsi:type="dcterms:W3CDTF">2021-10-12T21:47:32Z</dcterms:modified>
</cp:coreProperties>
</file>