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0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042B4-AC37-166C-E70A-0198A379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2C958F-416C-0565-0CF4-41020A528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E7451-3C9C-7E63-700A-BAB76FB9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65C3A-328A-DB3E-4FE7-C3CBC4DD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05F61-280D-D8CF-28DD-5E9A028C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3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2DBB3-0CB6-0346-EAF4-89B9DEE6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1B978-1F7F-A259-AA31-82E96CBAA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65713-4A6C-0A6B-B9E3-5BC037D4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FF8A0-B41F-18E9-354C-EA733D82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0CCB3-52AB-87BC-4579-F5B878EC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8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1006AB-8B0A-A936-41DE-C7FA287F9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9F74B4-4A11-6353-110F-52E10E685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E979-DCAC-5510-8FC7-3BB171F7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52198-878E-2C28-FA45-92D3EF9E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C6CD2-1AC2-C0D2-A176-19625D57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1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76DFF-0EED-980D-B184-AF58D0F6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77619-F997-0145-6A24-137260AE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CA925-28F2-071B-38F2-5024823B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4AB0B-0D7B-6D06-CC4B-B34BE057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F9CC8-46A0-932F-817B-F3ED2949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1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B155F-17E2-E3B4-0AE6-EA411D09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9733A-D115-BB6F-E833-29EDFF21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B6FC2-3DC7-40A5-22DA-2FAACF20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5EA76-157B-300B-A9B3-594FB232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EFD82-1648-9607-3713-149F348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8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40ACA-508F-ED42-556E-F0F2652F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B13A7-C6DF-FD13-9648-5579E108E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1A0E9-9185-EA79-1ED5-766D14CBB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FFFD8-42C8-47D2-EB94-35E38477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6E3110-AFA4-3F0E-6D82-53DEC395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D415F-2445-75AC-B1EF-7AF7E444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23103-6EA8-C047-CFBF-2A40E6A1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61437-D0CC-6C01-BC4E-B9B026B5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676CDD-9027-9C7F-74ED-E19E76274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D6AB21-EEEB-03EC-AC4B-A7FE3A974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C0347B-40F0-6B78-5DB0-FBFAFB0C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E9A805-5815-58A8-10D5-3F48C31A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FAE11E-DB69-46F8-8747-CA72AB11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AC810-8F19-E7F1-FD34-54ED8F8C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AC28F-2A41-93B6-E3C5-E708912A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CC996E-8C6C-DBDC-0906-1DC9CB7C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0BF5C5-8806-A32A-D0DA-648FA59B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C8E7D-20E6-6D20-0279-35DC5D58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05148-C645-C0D8-E32A-D4635CDC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2C73B-182B-F720-CC3A-2A39DE7B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6B3B81-9A71-FB58-ECFF-709022F6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E40B0-73C7-D975-F4C9-6B4CA69D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F2E6D-1CC9-7A9A-5429-EB4890FF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C6788-5B68-4C24-CF4D-6FAFC025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A9CF2-EF5D-6F07-AA6C-5CE092C7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2C1C7-7D7C-5FC2-4EF8-3FDCBD1B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EDD35-5E79-F081-D0F8-9F26C3AF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7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E67FF-B442-6187-EDAB-8D42B579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596045-4F80-1701-B6B1-541E38A6F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65B40-9A60-8D6E-4101-3DE729CCE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19DC5-4040-DC69-4C82-DFB616E5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B6087-0E53-B502-C703-35B49E9A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C150B-5E11-7390-6303-F047C6C2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2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D79BF-31E2-A434-0D4A-741B5B2E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BC7DC-56DA-E4EC-68A5-5C7DDF9C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72860-8061-06A4-6C40-B6291CE9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79CD-FCCD-4C7E-844F-9FF7E333011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8DF5F-6FB5-AE69-C88C-B8FCB8626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6F0-63F3-D0EA-352D-9F86A652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98A7-FFB9-48B3-9E74-D486D6DB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A261AE-AC58-E00E-DBA4-8808E32A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7358743" y="1092204"/>
            <a:ext cx="1775444" cy="21592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A02BE2-F19B-E6BC-3F16-8C3B832E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/>
        </p:blipFill>
        <p:spPr>
          <a:xfrm>
            <a:off x="7358743" y="3797902"/>
            <a:ext cx="1775444" cy="2159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31F5CF-1B79-F636-CE64-82ED7DB5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498" y="313412"/>
            <a:ext cx="3210373" cy="65445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175CBFF-1FC5-F454-BED3-4E1DA947F6EF}"/>
              </a:ext>
            </a:extLst>
          </p:cNvPr>
          <p:cNvSpPr txBox="1"/>
          <p:nvPr/>
        </p:nvSpPr>
        <p:spPr>
          <a:xfrm>
            <a:off x="7459065" y="519317"/>
            <a:ext cx="177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Left eyes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DED92A-3FA6-97FC-9B66-F594E9291A71}"/>
              </a:ext>
            </a:extLst>
          </p:cNvPr>
          <p:cNvSpPr txBox="1"/>
          <p:nvPr/>
        </p:nvSpPr>
        <p:spPr>
          <a:xfrm>
            <a:off x="7358743" y="3226119"/>
            <a:ext cx="2098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Right eyes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970426-C0EC-122E-032A-A2245EE56536}"/>
              </a:ext>
            </a:extLst>
          </p:cNvPr>
          <p:cNvCxnSpPr>
            <a:stCxn id="9" idx="3"/>
          </p:cNvCxnSpPr>
          <p:nvPr/>
        </p:nvCxnSpPr>
        <p:spPr>
          <a:xfrm>
            <a:off x="4653871" y="3585706"/>
            <a:ext cx="214062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E6A398D-3CFB-EA19-F118-44A399C35243}"/>
              </a:ext>
            </a:extLst>
          </p:cNvPr>
          <p:cNvSpPr txBox="1"/>
          <p:nvPr/>
        </p:nvSpPr>
        <p:spPr>
          <a:xfrm>
            <a:off x="4482952" y="3748235"/>
            <a:ext cx="248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Normalization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9E7DF4D-A719-7ACF-C4BB-54E378B4B851}"/>
              </a:ext>
            </a:extLst>
          </p:cNvPr>
          <p:cNvCxnSpPr>
            <a:cxnSpLocks/>
          </p:cNvCxnSpPr>
          <p:nvPr/>
        </p:nvCxnSpPr>
        <p:spPr>
          <a:xfrm flipH="1">
            <a:off x="7624165" y="1333500"/>
            <a:ext cx="224435" cy="35446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58AA067-64D6-870F-5EDE-6241A8DAE9BA}"/>
              </a:ext>
            </a:extLst>
          </p:cNvPr>
          <p:cNvCxnSpPr>
            <a:cxnSpLocks/>
          </p:cNvCxnSpPr>
          <p:nvPr/>
        </p:nvCxnSpPr>
        <p:spPr>
          <a:xfrm flipH="1">
            <a:off x="8568758" y="1396791"/>
            <a:ext cx="138256" cy="35446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564EB06-248A-07A1-6652-E1E0FC03ADA9}"/>
              </a:ext>
            </a:extLst>
          </p:cNvPr>
          <p:cNvCxnSpPr>
            <a:cxnSpLocks/>
          </p:cNvCxnSpPr>
          <p:nvPr/>
        </p:nvCxnSpPr>
        <p:spPr>
          <a:xfrm>
            <a:off x="7914182" y="2170672"/>
            <a:ext cx="150318" cy="40413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FB6A74C-53BB-043D-507D-3716B5F38F09}"/>
              </a:ext>
            </a:extLst>
          </p:cNvPr>
          <p:cNvCxnSpPr>
            <a:cxnSpLocks/>
          </p:cNvCxnSpPr>
          <p:nvPr/>
        </p:nvCxnSpPr>
        <p:spPr>
          <a:xfrm>
            <a:off x="8718447" y="2170672"/>
            <a:ext cx="75159" cy="40413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ECC7512-D178-FA83-ED8F-18D8A3AE08FF}"/>
              </a:ext>
            </a:extLst>
          </p:cNvPr>
          <p:cNvSpPr txBox="1"/>
          <p:nvPr/>
        </p:nvSpPr>
        <p:spPr>
          <a:xfrm>
            <a:off x="4919293" y="1454919"/>
            <a:ext cx="2306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Normalized Gaze Vector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7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>
            <a:extLst>
              <a:ext uri="{FF2B5EF4-FFF2-40B4-BE49-F238E27FC236}">
                <a16:creationId xmlns:a16="http://schemas.microsoft.com/office/drawing/2014/main" id="{CFC5ECCB-2EE3-453F-4D3E-7AB0B2212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8765" y="902155"/>
            <a:ext cx="12192000" cy="6858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B194481-89AC-7693-3336-75DD257DC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0708" y="-221576"/>
            <a:ext cx="12192000" cy="6858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8C473A5-8610-0CE4-B14F-2D612EE4D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6045" y="-1345307"/>
            <a:ext cx="12192000" cy="6858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26BE3BC-893E-8C04-65F0-909ED09915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3309" y="2025886"/>
            <a:ext cx="12192000" cy="68580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03325129-306F-839E-8C3B-C3F7253BB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6822" y="2776866"/>
            <a:ext cx="12192000" cy="68580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10D4A52C-428B-264D-DC4E-6BB99EFD80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5603" y="-269829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周原 马</dc:creator>
  <cp:lastModifiedBy>周原 马</cp:lastModifiedBy>
  <cp:revision>10</cp:revision>
  <dcterms:created xsi:type="dcterms:W3CDTF">2024-11-27T09:32:37Z</dcterms:created>
  <dcterms:modified xsi:type="dcterms:W3CDTF">2024-11-27T12:20:53Z</dcterms:modified>
</cp:coreProperties>
</file>