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7" r:id="rId11"/>
    <p:sldId id="315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B0344-4ED4-46AE-BFE8-22E8A98E4DAC}" v="373" dt="2024-05-04T15:40:12.30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Game jam project:</a:t>
            </a:r>
            <a:br>
              <a:rPr lang="en-US"/>
            </a:br>
            <a:r>
              <a:rPr lang="en-US"/>
              <a:t>The garden warrior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54" y="821776"/>
            <a:ext cx="9879437" cy="980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2838740"/>
              </p:ext>
            </p:extLst>
          </p:nvPr>
        </p:nvGraphicFramePr>
        <p:xfrm>
          <a:off x="5668041" y="2656502"/>
          <a:ext cx="6345236" cy="3273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/>
              <a:t>Brita Tamm</a:t>
            </a:r>
          </a:p>
          <a:p>
            <a:r>
              <a:rPr lang="en-US"/>
              <a:t>502-555-0152</a:t>
            </a:r>
          </a:p>
          <a:p>
            <a:r>
              <a:rPr lang="en-US"/>
              <a:t>brita@firstupconsultants.com </a:t>
            </a:r>
          </a:p>
          <a:p>
            <a:r>
              <a:rPr lang="en-US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Game design</a:t>
            </a:r>
          </a:p>
          <a:p>
            <a:r>
              <a:rPr lang="en-US"/>
              <a:t>Visual aids</a:t>
            </a:r>
          </a:p>
          <a:p>
            <a:r>
              <a:rPr lang="en-US"/>
              <a:t>What we learnt in the process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648" y="338261"/>
            <a:ext cx="5723586" cy="4739104"/>
          </a:xfrm>
        </p:spPr>
        <p:txBody>
          <a:bodyPr/>
          <a:lstStyle/>
          <a:p>
            <a:r>
              <a:rPr lang="en-US" sz="2400"/>
              <a:t>Ladies and gentlemen, I am excited to present to you a thrilling new game that we have been tirelessly working on. This game takes you on a journey through a medieval world where you play the role of a brave knight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/>
              <a:t>For the game jam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We used unity engine , our aim was to make a 2d game in which the player enters a room and he gets to choose whether to upgrade his stats or remain the way he is. However, there is a cache here , if you increase one stat the other decreases. Thereby incorporating the sacrifice part of the theme.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3"/>
            <a:ext cx="7965461" cy="3249256"/>
          </a:xfrm>
        </p:spPr>
        <p:txBody>
          <a:bodyPr/>
          <a:lstStyle/>
          <a:p>
            <a:r>
              <a:rPr lang="en-US"/>
              <a:t>Beware ! The sword and </a:t>
            </a:r>
            <a:r>
              <a:rPr lang="en-US" err="1"/>
              <a:t>armour</a:t>
            </a:r>
            <a:r>
              <a:rPr lang="en-US"/>
              <a:t> are breakable so if the player takes enough damage he dies. The goal is to survive as long as </a:t>
            </a:r>
            <a:r>
              <a:rPr lang="en-US" err="1"/>
              <a:t>posssible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67" y="3823387"/>
            <a:ext cx="7043617" cy="2520217"/>
          </a:xfrm>
        </p:spPr>
        <p:txBody>
          <a:bodyPr/>
          <a:lstStyle/>
          <a:p>
            <a:r>
              <a:rPr lang="en-US"/>
              <a:t>Credits: Aditya rout, </a:t>
            </a:r>
            <a:r>
              <a:rPr lang="en-US" err="1"/>
              <a:t>bidyendu</a:t>
            </a:r>
            <a:r>
              <a:rPr lang="en-US"/>
              <a:t> das, </a:t>
            </a:r>
            <a:r>
              <a:rPr lang="en-US" err="1"/>
              <a:t>arpan</a:t>
            </a:r>
            <a:r>
              <a:rPr lang="en-US"/>
              <a:t> </a:t>
            </a:r>
            <a:r>
              <a:rPr lang="en-US" err="1"/>
              <a:t>behera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B062D-5053-D126-3F4D-D654F4DADA5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079599" y="250492"/>
            <a:ext cx="5614036" cy="3448068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4" y="692943"/>
            <a:ext cx="7631709" cy="1091627"/>
          </a:xfrm>
        </p:spPr>
        <p:txBody>
          <a:bodyPr/>
          <a:lstStyle/>
          <a:p>
            <a:r>
              <a:rPr lang="en-US"/>
              <a:t>What we learnt in the process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/>
              <a:t>To make the game Fun we chose to add upgrades .</a:t>
            </a:r>
          </a:p>
          <a:p>
            <a:r>
              <a:rPr lang="en-US"/>
              <a:t>And to make and track upgrades we learnt about the scriptable objects in unity.</a:t>
            </a:r>
          </a:p>
          <a:p>
            <a:r>
              <a:rPr lang="en-US"/>
              <a:t>Also  we wanted the </a:t>
            </a:r>
            <a:r>
              <a:rPr lang="en-US" err="1"/>
              <a:t>armour</a:t>
            </a:r>
            <a:r>
              <a:rPr lang="en-US"/>
              <a:t> and sword breakable so we added scripts to the game objects.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8260" y="1929838"/>
            <a:ext cx="3763963" cy="4143375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/>
              <a:t>Pitch variation</a:t>
            </a:r>
          </a:p>
          <a:p>
            <a:pPr lvl="1"/>
            <a:r>
              <a:rPr lang="en-US"/>
              <a:t>Tone inflection</a:t>
            </a:r>
          </a:p>
          <a:p>
            <a:pPr lvl="1"/>
            <a:r>
              <a:rPr lang="en-US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/>
              <a:t>Effective body language enhances your message, making it more impactful and memorable.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/>
              <a:t>Your ability to communicate effectively will leave a lasting impact on your audience</a:t>
            </a:r>
          </a:p>
          <a:p>
            <a:endParaRPr lang="en-US"/>
          </a:p>
          <a:p>
            <a:r>
              <a:rPr lang="en-US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1DDB924E200C4498EE5E6B029526E9" ma:contentTypeVersion="5" ma:contentTypeDescription="Create a new document." ma:contentTypeScope="" ma:versionID="3f37c7c684a38c0932bd5fe57074f4a8">
  <xsd:schema xmlns:xsd="http://www.w3.org/2001/XMLSchema" xmlns:xs="http://www.w3.org/2001/XMLSchema" xmlns:p="http://schemas.microsoft.com/office/2006/metadata/properties" xmlns:ns3="c67f8b93-feb8-4da8-a47e-3e8a10f9cade" targetNamespace="http://schemas.microsoft.com/office/2006/metadata/properties" ma:root="true" ma:fieldsID="f41f056a17e52589d2fa1076d2efc459" ns3:_="">
    <xsd:import namespace="c67f8b93-feb8-4da8-a47e-3e8a10f9c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f8b93-feb8-4da8-a47e-3e8a10f9c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098DC-F03D-4F51-81B1-3D59658AC28B}">
  <ds:schemaRefs>
    <ds:schemaRef ds:uri="c67f8b93-feb8-4da8-a47e-3e8a10f9ca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c67f8b93-feb8-4da8-a47e-3e8a10f9ca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{0FACB91B-3152-4FA9-97E4-18FB1B57EED8}tf78438558_win32</Template>
  <Application>Microsoft Office PowerPoint</Application>
  <PresentationFormat>Widescreen</PresentationFormat>
  <Slides>13</Slides>
  <Notes>13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Game jam project: The garden warrior </vt:lpstr>
      <vt:lpstr>agenda</vt:lpstr>
      <vt:lpstr>Ladies and gentlemen, I am excited to present to you a thrilling new game that we have been tirelessly working on. This game takes you on a journey through a medieval world where you play the role of a brave knight</vt:lpstr>
      <vt:lpstr>For the game jam project</vt:lpstr>
      <vt:lpstr>Beware ! The sword and armour are breakable so if the player takes enough damage he dies. The goal is to survive as long as posssible</vt:lpstr>
      <vt:lpstr>Credits: Aditya rout, bidyendu das, arpan behera</vt:lpstr>
      <vt:lpstr>What we learnt in the process</vt:lpstr>
      <vt:lpstr>Effective delivery techniques</vt:lpstr>
      <vt:lpstr>Speaking impact</vt:lpstr>
      <vt:lpstr>PowerPoint Presentation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jam project: The garden warrior </dc:title>
  <dc:subject/>
  <dc:creator>123ec0541 (SHIVOM ARPAN BEHERA)</dc:creator>
  <cp:revision>4</cp:revision>
  <dcterms:created xsi:type="dcterms:W3CDTF">2024-05-04T15:06:13Z</dcterms:created>
  <dcterms:modified xsi:type="dcterms:W3CDTF">2024-05-04T15:41:27Z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0x010100401DDB924E200C4498EE5E6B029526E9</vt:lpwstr>
  </property>
</Properties>
</file>