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/>
    <p:restoredTop sz="73828"/>
  </p:normalViewPr>
  <p:slideViewPr>
    <p:cSldViewPr snapToGrid="0" snapToObjects="1">
      <p:cViewPr varScale="1">
        <p:scale>
          <a:sx n="82" d="100"/>
          <a:sy n="8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7621-1429-AB4F-A7B6-91B16D03F8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CEED-C10A-1E43-AFDE-0861C86F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Pumpkin seed d13C – comparison organism d13C.</a:t>
            </a:r>
          </a:p>
          <a:p>
            <a:endParaRPr lang="en-US" dirty="0"/>
          </a:p>
          <a:p>
            <a:r>
              <a:rPr lang="en-US" dirty="0"/>
              <a:t>If the value is positive, the pumpkinseed is enriched relative to that prey item (pumpkinseed higher d13C value)</a:t>
            </a:r>
          </a:p>
          <a:p>
            <a:r>
              <a:rPr lang="en-US" dirty="0"/>
              <a:t>If the value is negative, the pumpkinseed is depleted relative to that prey item (pumpkinseed has a lower d13C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plot to complements the boxplot, just to see how different species compare.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0E-1300-C642-9542-726A4DC0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5632-42E2-7940-98A9-3134A167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22CD-1184-5245-8AB9-28B5752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5C28-9EAF-AE47-A8B3-A4DA6B06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8A20-E708-3C4D-9CC9-996B264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A01F-39B5-0D45-9442-368E0AB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0715-0393-DA45-80A5-60F99773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711A-80A6-C14E-9DE4-83DD28B6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4913-447F-404E-96BB-ED63699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377-BE92-794C-8752-C866B20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B3830-5B84-F940-921F-51EFE8B6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7443-C851-E847-BFCE-A9599DB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2CFE-8407-1C47-AFF8-2879477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0975-A1CC-7D47-9454-830F75B5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A5F5-DA62-054C-953D-20CEFF2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28B-2C5C-DF4B-A8AB-680BA34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1EC5-6FC1-5D4A-ADB5-6D11B657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614-0F02-BF42-914A-F335073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CC80-2B16-CC44-A068-136E83C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E178-F00F-874B-A08C-73EA74CC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882-6B93-1343-8774-AA080D0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7834-BD7E-2C45-B731-C9EDBFDE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249-C075-7944-9BB5-DE1B622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BFFB-D4EB-E040-AA08-E5D70A8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D763-4B8C-2248-A5D8-C42BD1E7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00A9-A8E9-6844-8BD5-C80A008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4988-212C-444D-AE43-F4A879A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8D91-E6FF-C544-8ABE-7B492719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98CE-ECAA-C94B-A0FB-AA88C9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E543-E9C1-504E-BF5B-5B679F7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A5B-B920-2344-B577-C96D45D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EC89-E455-EF4D-A72F-65A0ECE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F304-BD14-F149-9871-03911FDA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CB42-2388-2B4F-B298-F2368A2A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57669-A614-B242-9066-24744D41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BDDF-094B-4C4B-A75B-3930AB95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A80F-31E4-DB4B-BBE8-C21E0EB9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15FA-93B4-4040-AB93-C20FA4C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2B9FF-B425-464C-A71C-248F6CCF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C41-AB26-0C4B-AEFF-95817BA6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6FE7-82BE-F24F-967E-279C6BA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6591-CD0D-6F46-B4F9-DDE6B0F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BE8-FF4E-B145-9801-FE28DA5C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EBBE-1B40-6545-9C83-EDD9522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AC06-E246-CC4A-9220-E457498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7CC7-65B2-424E-810E-A7119DA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18E5-FBA3-C945-92FA-F7E424D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DE7E-0070-CD44-80C7-9C44B4FC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F430-C6C4-F049-8215-15867132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8523-9DA1-154F-8C11-356BE46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99BD-F8D1-6E4F-B35E-9BB6ECEB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4F8A-25F4-E44B-8FB8-F6A092C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484-E947-5C4E-A2BA-58BADBF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6F5C-0C91-A94D-AE9C-98FD7CE8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0E31-610C-204E-813D-EC768D7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0FE0-9536-FA42-B6E5-26B119F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629B-C0A9-0E4B-988C-9110BB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856A-AC41-D143-AE08-191B345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E3F65-5A93-C749-8113-6EF49DA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42D4-7966-E948-B2C7-C89D76AE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E90B-FAEC-4740-A807-6CE4136D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7160-8699-CF47-9EDA-41AE2574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EE59-1736-B94D-A860-851551A4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15A-CC99-3B4F-A306-44C1F7BE0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Lowland WA lakes food 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0617-DB8D-EA43-91E0-0389C1FCF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base with Julian</a:t>
            </a:r>
          </a:p>
          <a:p>
            <a:r>
              <a:rPr lang="en-US" dirty="0"/>
              <a:t>5/13/2021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F0B9-60E1-944D-95D3-5238D80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DACA-0AAA-D648-BC2A-710AB2A2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27 different lakes</a:t>
            </a:r>
          </a:p>
          <a:p>
            <a:pPr marL="0" indent="0">
              <a:buNone/>
            </a:pPr>
            <a:r>
              <a:rPr lang="en-US" dirty="0"/>
              <a:t>9 have &gt; 1 sampling event (Pine = 6, Wilderness = 3)</a:t>
            </a:r>
          </a:p>
          <a:p>
            <a:pPr marL="0" indent="0">
              <a:buNone/>
            </a:pPr>
            <a:r>
              <a:rPr lang="en-US" dirty="0"/>
              <a:t>Excluding Pine 2013, there are 40 unique </a:t>
            </a:r>
            <a:r>
              <a:rPr lang="en-US" dirty="0" err="1"/>
              <a:t>lake_year</a:t>
            </a:r>
            <a:r>
              <a:rPr lang="en-US" dirty="0"/>
              <a:t>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3AFA698F-AB12-3A45-A916-44203564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3A4C0AA-36ED-A740-A90F-13C57C97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417095"/>
            <a:ext cx="12063662" cy="60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3B1-461C-E542-952A-C436DB2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Pumpkinseed (</a:t>
            </a:r>
            <a:r>
              <a:rPr lang="en-US" i="1" dirty="0"/>
              <a:t>Lepomis gibbosus</a:t>
            </a:r>
            <a:r>
              <a:rPr lang="en-US" dirty="0"/>
              <a:t>) was the most commonly captured species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99C95A-F5E0-E447-A5B6-20034FED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86255"/>
              </p:ext>
            </p:extLst>
          </p:nvPr>
        </p:nvGraphicFramePr>
        <p:xfrm>
          <a:off x="838200" y="1825625"/>
          <a:ext cx="341482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47">
                  <a:extLst>
                    <a:ext uri="{9D8B030D-6E8A-4147-A177-3AD203B41FA5}">
                      <a16:colId xmlns:a16="http://schemas.microsoft.com/office/drawing/2014/main" val="125549892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111424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gibbosus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601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Micropterus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salmoides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555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Perca flavescens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538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mykiss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54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Cottidae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268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Ambloplites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rupestris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4422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Ameiurus nebulosus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2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juv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97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Oncorhynchus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clarkii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877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nerka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17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Pomoxis nigromaculatus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265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Ptychocheilus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oregonensis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848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cyanellus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6362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macrochirus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86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dolomieu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727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adu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43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A0E-B0B2-944A-B629-83CC52E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I do a mixing model to ID pumpkin seed invertebrate diet?  Short answer is not cleanly.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E81A-432B-F447-B155-AE4418E45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AFED1-5A57-FD4E-A1C2-3A94CB1DC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924D-27A1-1A41-A8B6-164C66BA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0D6A-68D8-0244-88F5-A76AC3189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But I can test trends of pumpkin seed relative to resources</a:t>
            </a:r>
          </a:p>
          <a:p>
            <a:r>
              <a:rPr lang="en-US" dirty="0"/>
              <a:t>I can examine littoral vs pelagic</a:t>
            </a:r>
          </a:p>
          <a:p>
            <a:r>
              <a:rPr lang="en-US" dirty="0"/>
              <a:t>I can do three source mixing models for this species and compare.</a:t>
            </a:r>
          </a:p>
        </p:txBody>
      </p:sp>
    </p:spTree>
    <p:extLst>
      <p:ext uri="{BB962C8B-B14F-4D97-AF65-F5344CB8AC3E}">
        <p14:creationId xmlns:p14="http://schemas.microsoft.com/office/powerpoint/2010/main" val="17847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52198A-B407-D142-9471-6E7A345F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0" y="41204"/>
            <a:ext cx="11389680" cy="68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167034" cy="867905"/>
          </a:xfrm>
        </p:spPr>
        <p:txBody>
          <a:bodyPr/>
          <a:lstStyle/>
          <a:p>
            <a:r>
              <a:rPr lang="en-US" dirty="0"/>
              <a:t>Pelagic vs littoral reliance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CA2E4CF1-05F5-694A-B33A-678ACFEAC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8868" y="712553"/>
            <a:ext cx="9794929" cy="5876957"/>
          </a:xfrm>
        </p:spPr>
      </p:pic>
    </p:spTree>
    <p:extLst>
      <p:ext uri="{BB962C8B-B14F-4D97-AF65-F5344CB8AC3E}">
        <p14:creationId xmlns:p14="http://schemas.microsoft.com/office/powerpoint/2010/main" val="17455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905"/>
          </a:xfrm>
        </p:spPr>
        <p:txBody>
          <a:bodyPr/>
          <a:lstStyle/>
          <a:p>
            <a:r>
              <a:rPr lang="en-US" dirty="0"/>
              <a:t>Looking at simple – pelagic vs littoral reliance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2CA780-591E-2340-900F-928A7545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549" y="832259"/>
            <a:ext cx="10042902" cy="6025741"/>
          </a:xfrm>
        </p:spPr>
      </p:pic>
    </p:spTree>
    <p:extLst>
      <p:ext uri="{BB962C8B-B14F-4D97-AF65-F5344CB8AC3E}">
        <p14:creationId xmlns:p14="http://schemas.microsoft.com/office/powerpoint/2010/main" val="31480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235</Words>
  <Application>Microsoft Macintosh PowerPoint</Application>
  <PresentationFormat>Widescreen</PresentationFormat>
  <Paragraphs>54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Lowland WA lakes food webs</vt:lpstr>
      <vt:lpstr>Data set overview</vt:lpstr>
      <vt:lpstr>PowerPoint Presentation</vt:lpstr>
      <vt:lpstr>PowerPoint Presentation</vt:lpstr>
      <vt:lpstr>Pumpkinseed (Lepomis gibbosus) was the most commonly captured species</vt:lpstr>
      <vt:lpstr>Can I do a mixing model to ID pumpkin seed invertebrate diet?  Short answer is not cleanly.</vt:lpstr>
      <vt:lpstr>PowerPoint Presentation</vt:lpstr>
      <vt:lpstr>Pelagic vs littoral reliance</vt:lpstr>
      <vt:lpstr>Looking at simple – pelagic vs littoral reliance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Lowland WA lakes food webs</dc:title>
  <dc:creator>Rebekah R. Stiling</dc:creator>
  <cp:lastModifiedBy>Rebekah R. Stiling</cp:lastModifiedBy>
  <cp:revision>10</cp:revision>
  <dcterms:created xsi:type="dcterms:W3CDTF">2021-05-13T23:09:04Z</dcterms:created>
  <dcterms:modified xsi:type="dcterms:W3CDTF">2021-05-17T23:52:10Z</dcterms:modified>
</cp:coreProperties>
</file>