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8479-8A1E-4E9D-8564-7CC6A63BB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B2771-8B13-4183-8A78-727108D2C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AE8B-3D08-4454-93B6-6B088354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551-9921-4CB9-A116-7A204C340AB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58D5-98FE-4EBE-993F-53111BC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6F8D-9C31-4C4E-ABFD-C000B9AA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D70-DEB8-4ED7-9234-9980588E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9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8A8E-91E5-4D8B-AA76-980489D0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39B67-7E0E-4422-BD36-21B77B6BD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EE77-7609-47F4-B581-C56CE981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551-9921-4CB9-A116-7A204C340AB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2155-5250-4183-8AAA-7A117EA7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CE263-2594-416A-846B-7B9AAE9F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D70-DEB8-4ED7-9234-9980588E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4D8AA-9058-4A8B-8147-D5F30FDCF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5CE3-7F0A-44C8-A756-22936E719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93E94-D31F-4C86-AA73-79B981EB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551-9921-4CB9-A116-7A204C340AB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86B3-9A5F-43F7-B778-11C47FEA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02DD-0ECA-498D-8D3C-039118A0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D70-DEB8-4ED7-9234-9980588E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1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030-0420-462D-A6BA-8C4DE96E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9205-5D2A-454F-9CDB-C5501AAA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668B-CF5E-429F-8358-EF680E13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551-9921-4CB9-A116-7A204C340AB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65224-AC44-4652-80DD-B8B34375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AC4A-5DFE-46E2-A04B-FD97C84E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D70-DEB8-4ED7-9234-9980588E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744E-8A60-4DD7-8A42-BD08558A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DAF61-D731-43A4-8F12-D224C669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94057-DE55-435B-A8EB-837DEB93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551-9921-4CB9-A116-7A204C340AB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94D6-BB37-4E36-96E2-354F0751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DD50-E50D-4835-9693-18EA43DB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D70-DEB8-4ED7-9234-9980588E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4229-1E2C-42B8-BBEC-5FDDAAD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EEC2-27A6-4EA3-A334-7A7F95601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53FBA-24F1-4AAF-BD4D-16A3D6125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9ACC9-EDD9-4908-B3B2-5C9A07BE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551-9921-4CB9-A116-7A204C340AB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8CD40-936F-46D3-A8B5-BAC2C052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1686F-350F-4E63-846D-D10243F8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D70-DEB8-4ED7-9234-9980588E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1144-BA6B-4F73-BF35-54AC9842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B37B0-D838-4D1D-B15A-48FCE5F9A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96A0B-0DD6-4D41-B4D4-63BE09CD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4443B-27AB-42A4-AABF-2E5260CC7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209AD-A62A-4F04-90E0-F507176D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134F3-4336-47E5-B11E-8D6F78C4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551-9921-4CB9-A116-7A204C340AB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0B622-351F-4580-9C3E-791CD794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0065C-709B-42E9-971D-FBB80D0C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D70-DEB8-4ED7-9234-9980588E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6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2CA7-FF9F-4E69-95FB-3C3C163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3A201-251C-4CE6-9887-92EE4EAD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551-9921-4CB9-A116-7A204C340AB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ACC62-D500-4C5D-86D2-6936BC97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72EB7-7323-4114-911D-CD8ECE4D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D70-DEB8-4ED7-9234-9980588E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A7DA4-4051-4831-AF6E-2606508F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551-9921-4CB9-A116-7A204C340AB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08CBC-48E4-4BBD-A663-0E8EBF69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52C12-FF17-4F05-BE10-511740CB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D70-DEB8-4ED7-9234-9980588E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868D-A74A-4DB2-91E7-90B96AD2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9AC8-AE96-4BA2-9D6B-2B90DB05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2C4C-5236-4FA6-B9F7-AF439DAFD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66886-BC92-4A21-95DB-0B31542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551-9921-4CB9-A116-7A204C340AB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4617-F061-4027-A425-B4980020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BE931-AA7A-4A37-858C-71DD6EEE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D70-DEB8-4ED7-9234-9980588E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70B6-62FD-4F12-9FFA-FFA115BD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AC376-B755-4CD9-BAD8-56BDF6396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EE8E0-849D-4A72-BC7B-168418197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2C8BC-02B7-4F29-ACCE-E07EC832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551-9921-4CB9-A116-7A204C340AB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A48A-AB7B-4848-BC8C-43FBB3E5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7B8D3-6BAE-4091-BC47-5CF3262B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D70-DEB8-4ED7-9234-9980588E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17573-3675-4EF3-AAE5-146F6867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CEBFF-FCA9-4CC3-8412-620D71F48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FDA7-2E6B-46B5-B6F7-F13EDD24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A551-9921-4CB9-A116-7A204C340ABA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325E-8BE3-4677-9185-F70615735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AEF2-934E-499C-BEAE-2EE4CFD03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5D70-DEB8-4ED7-9234-9980588E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59FC6-0854-4271-9938-2C3912EB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278AC7-A0DA-437C-A7E5-2B929161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76389-2171-4DD2-BD76-D9D70804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5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B475EA-B29F-4C7F-95E4-60808A20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Suresh</dc:creator>
  <cp:lastModifiedBy>Santhosh Suresh</cp:lastModifiedBy>
  <cp:revision>3</cp:revision>
  <dcterms:created xsi:type="dcterms:W3CDTF">2018-02-20T02:10:00Z</dcterms:created>
  <dcterms:modified xsi:type="dcterms:W3CDTF">2018-02-21T22:08:51Z</dcterms:modified>
</cp:coreProperties>
</file>