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63" r:id="rId2"/>
    <p:sldId id="259" r:id="rId3"/>
    <p:sldId id="261" r:id="rId4"/>
    <p:sldId id="262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>
      <p:cViewPr varScale="1">
        <p:scale>
          <a:sx n="147" d="100"/>
          <a:sy n="147" d="100"/>
        </p:scale>
        <p:origin x="-630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5D030-BBE0-4BCE-8DDD-CE4766596DF4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06E74-C064-4F30-9F9E-B43D5C2BD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7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 Verbindung 11"/>
          <p:cNvCxnSpPr/>
          <p:nvPr userDrawn="1"/>
        </p:nvCxnSpPr>
        <p:spPr>
          <a:xfrm>
            <a:off x="0" y="771550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0" y="465998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76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88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49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3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17.01.2015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73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17.01.2015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17.01.2015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087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17.01.2015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2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17.01.2015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4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17.01.2015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87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76420F5-1C33-4324-B80C-FE21853AB9E1}" type="datetimeFigureOut">
              <a:rPr lang="de-DE" smtClean="0"/>
              <a:t>17.01.2015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98E25F3-EB38-4B11-922B-1C46984608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4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 userDrawn="1"/>
        </p:nvCxnSpPr>
        <p:spPr>
          <a:xfrm>
            <a:off x="0" y="7715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0" y="465998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69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87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Problem: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Triangulation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21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Workspace\Lab Graphics\Texts_and_Screenshots\Images\triangulierung_loecher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0" y="818795"/>
            <a:ext cx="8769518" cy="380781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alpha val="1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E:\Workspace\Lab Graphics\Texts_and_Screenshots\Images\triangulierung_loeche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0" y="818795"/>
            <a:ext cx="8769518" cy="380781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alpha val="1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E:\Workspace\Lab Graphics\Texts_and_Screenshots\Images\triangulierung_loecher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0" y="818795"/>
            <a:ext cx="8769518" cy="380781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alpha val="1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E:\Workspace\Lab Graphics\Texts_and_Screenshots\Images\triangulierung_Loecher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70" y="818795"/>
            <a:ext cx="8769518" cy="380781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alpha val="1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-1840" y="40172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>
                    <a:lumMod val="50000"/>
                  </a:schemeClr>
                </a:solidFill>
              </a:rPr>
              <a:t>Problem: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Triangulation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10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-1840" y="40172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bg1">
                    <a:lumMod val="50000"/>
                  </a:schemeClr>
                </a:solidFill>
              </a:rPr>
              <a:t>Problem: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Triangulation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1059582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Reason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triangulation</a:t>
            </a:r>
            <a:r>
              <a:rPr lang="de-DE" b="1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g</a:t>
            </a:r>
            <a:r>
              <a:rPr lang="de-DE" dirty="0" err="1" smtClean="0"/>
              <a:t>et</a:t>
            </a:r>
            <a:r>
              <a:rPr lang="de-DE" dirty="0" smtClean="0"/>
              <a:t> a 1 ring </a:t>
            </a:r>
            <a:r>
              <a:rPr lang="de-DE" dirty="0" err="1" smtClean="0"/>
              <a:t>neighborhood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25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Bildschirmpräsentation (16:9)</PresentationFormat>
  <Paragraphs>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Problem: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</dc:creator>
  <cp:lastModifiedBy>Jonas</cp:lastModifiedBy>
  <cp:revision>9</cp:revision>
  <dcterms:created xsi:type="dcterms:W3CDTF">2015-01-17T21:45:24Z</dcterms:created>
  <dcterms:modified xsi:type="dcterms:W3CDTF">2015-01-17T22:41:21Z</dcterms:modified>
</cp:coreProperties>
</file>