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3" r:id="rId2"/>
    <p:sldId id="259" r:id="rId3"/>
    <p:sldId id="261" r:id="rId4"/>
    <p:sldId id="262" r:id="rId5"/>
    <p:sldId id="264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0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D030-BBE0-4BCE-8DDD-CE4766596DF4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6E74-C064-4F30-9F9E-B43D5C2BD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7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>
            <a:off x="0" y="7715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0" y="46599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7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8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9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8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2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8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4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77155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0" y="465998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87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Triangulation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1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Workspace\Lab Graphics\Texts_and_Screenshots\Images\triangulierung_loecher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Workspace\Lab Graphics\Texts_and_Screenshots\Images\triangulierung_loech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Workspace\Lab Graphics\Texts_and_Screenshots\Images\triangulierung_loech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E:\Workspace\Lab Graphics\Texts_and_Screenshots\Images\triangulierung_Loecher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-1840" y="4017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Problem: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Triangulation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0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840" y="4017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Problem: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Triangulation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105958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Reason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triangulation</a:t>
            </a:r>
            <a:r>
              <a:rPr lang="de-DE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</a:t>
            </a:r>
            <a:r>
              <a:rPr lang="de-DE" dirty="0" err="1" smtClean="0"/>
              <a:t>et</a:t>
            </a:r>
            <a:r>
              <a:rPr lang="de-DE" dirty="0" smtClean="0"/>
              <a:t> a 1 ring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51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840" y="4017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Problem: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Strange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Behaviour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105958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PCL/VTK </a:t>
            </a:r>
            <a:r>
              <a:rPr lang="de-DE" b="1" dirty="0" err="1" smtClean="0"/>
              <a:t>vs</a:t>
            </a:r>
            <a:r>
              <a:rPr lang="de-DE" b="1" dirty="0" smtClean="0"/>
              <a:t> CGAL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PCL 1.6.0 CGAL 4.5 </a:t>
            </a:r>
            <a:r>
              <a:rPr lang="en-US" dirty="0" err="1" smtClean="0"/>
              <a:t>setPointCloudRenderingProperties</a:t>
            </a:r>
            <a:r>
              <a:rPr lang="en-US" dirty="0" smtClean="0"/>
              <a:t>() does not find </a:t>
            </a:r>
            <a:r>
              <a:rPr lang="en-US" dirty="0" err="1" smtClean="0"/>
              <a:t>Pointclouds</a:t>
            </a:r>
            <a:r>
              <a:rPr lang="en-US" dirty="0" smtClean="0"/>
              <a:t> anymore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29188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(16:9)</PresentationFormat>
  <Paragraphs>11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Problem: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15</cp:revision>
  <dcterms:created xsi:type="dcterms:W3CDTF">2015-01-17T21:45:24Z</dcterms:created>
  <dcterms:modified xsi:type="dcterms:W3CDTF">2015-01-18T17:46:51Z</dcterms:modified>
</cp:coreProperties>
</file>