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8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774D6-25CE-42A7-A0A1-A63516BE131D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27AE0-ED14-43E0-8DED-CEF397E9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AE0-ED14-43E0-8DED-CEF397E97F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2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6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1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1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6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347E-056B-4FBD-8316-C7652865E376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D9C3-39C4-4673-8001-546597F3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lbow Connector 13"/>
          <p:cNvCxnSpPr>
            <a:stCxn id="59" idx="3"/>
            <a:endCxn id="38" idx="1"/>
          </p:cNvCxnSpPr>
          <p:nvPr/>
        </p:nvCxnSpPr>
        <p:spPr>
          <a:xfrm>
            <a:off x="2564904" y="2699344"/>
            <a:ext cx="1044116" cy="5713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9" idx="3"/>
            <a:endCxn id="35" idx="1"/>
          </p:cNvCxnSpPr>
          <p:nvPr/>
        </p:nvCxnSpPr>
        <p:spPr>
          <a:xfrm>
            <a:off x="2564904" y="2699344"/>
            <a:ext cx="1044116" cy="4734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9" idx="3"/>
            <a:endCxn id="32" idx="1"/>
          </p:cNvCxnSpPr>
          <p:nvPr/>
        </p:nvCxnSpPr>
        <p:spPr>
          <a:xfrm>
            <a:off x="2564904" y="2699344"/>
            <a:ext cx="1044116" cy="37948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2656" y="200472"/>
            <a:ext cx="2645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Adult Social Care – Initial Data Model</a:t>
            </a:r>
            <a:endParaRPr lang="en-GB" sz="12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0" y="549479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6672" y="2204864"/>
            <a:ext cx="2088232" cy="988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Person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    NHS Number 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Name 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    Date of Birth</a:t>
            </a: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09020" y="1064568"/>
            <a:ext cx="1728192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>
                <a:solidFill>
                  <a:schemeClr val="tx1"/>
                </a:solidFill>
              </a:rPr>
              <a:t>Carers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Name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Address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Phone </a:t>
            </a:r>
            <a:r>
              <a:rPr lang="en-GB" sz="12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Relationship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09020" y="2432720"/>
            <a:ext cx="1594701" cy="122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GB" sz="1200" b="1" dirty="0" smtClean="0">
                <a:solidFill>
                  <a:prstClr val="black"/>
                </a:solidFill>
              </a:rPr>
              <a:t>Allocations</a:t>
            </a:r>
            <a:endParaRPr lang="en-GB" sz="1200" b="1" dirty="0">
              <a:solidFill>
                <a:prstClr val="black"/>
              </a:solidFill>
            </a:endParaRPr>
          </a:p>
          <a:p>
            <a:pPr lvl="0"/>
            <a:r>
              <a:rPr lang="en-GB" sz="1200" dirty="0" smtClean="0">
                <a:solidFill>
                  <a:prstClr val="black"/>
                </a:solidFill>
              </a:rPr>
              <a:t>    Name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dirty="0" smtClean="0">
                <a:solidFill>
                  <a:prstClr val="black"/>
                </a:solidFill>
              </a:rPr>
              <a:t>   Phone Number</a:t>
            </a:r>
          </a:p>
          <a:p>
            <a:pPr lvl="0"/>
            <a:r>
              <a:rPr lang="en-GB" sz="1200" dirty="0" smtClean="0">
                <a:solidFill>
                  <a:prstClr val="black"/>
                </a:solidFill>
              </a:rPr>
              <a:t>    Team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dirty="0" smtClean="0">
                <a:solidFill>
                  <a:prstClr val="black"/>
                </a:solidFill>
              </a:rPr>
              <a:t>   Role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dirty="0" smtClean="0">
                <a:solidFill>
                  <a:prstClr val="black"/>
                </a:solidFill>
              </a:rPr>
              <a:t>   Start Date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09020" y="3872880"/>
            <a:ext cx="2016224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Referral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    Contact Source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Contact Sub Source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Contact Date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Contact Outcome</a:t>
            </a: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09020" y="5083155"/>
            <a:ext cx="1728192" cy="805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Support Plan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    Service Type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Service Provider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Service Start Date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59" idx="3"/>
            <a:endCxn id="60" idx="1"/>
          </p:cNvCxnSpPr>
          <p:nvPr/>
        </p:nvCxnSpPr>
        <p:spPr>
          <a:xfrm flipV="1">
            <a:off x="2564904" y="1640632"/>
            <a:ext cx="1044116" cy="10587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9" idx="3"/>
            <a:endCxn id="61" idx="1"/>
          </p:cNvCxnSpPr>
          <p:nvPr/>
        </p:nvCxnSpPr>
        <p:spPr>
          <a:xfrm>
            <a:off x="2564904" y="2699344"/>
            <a:ext cx="1044116" cy="345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9" idx="3"/>
            <a:endCxn id="62" idx="1"/>
          </p:cNvCxnSpPr>
          <p:nvPr/>
        </p:nvCxnSpPr>
        <p:spPr>
          <a:xfrm>
            <a:off x="2564904" y="2699344"/>
            <a:ext cx="1044116" cy="16775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59" idx="3"/>
            <a:endCxn id="88" idx="1"/>
          </p:cNvCxnSpPr>
          <p:nvPr/>
        </p:nvCxnSpPr>
        <p:spPr>
          <a:xfrm>
            <a:off x="2564904" y="2699344"/>
            <a:ext cx="1044116" cy="2786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 rot="16200000">
            <a:off x="3410998" y="1560173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356992" y="1593498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Isosceles Triangle 95"/>
          <p:cNvSpPr/>
          <p:nvPr/>
        </p:nvSpPr>
        <p:spPr>
          <a:xfrm rot="16200000">
            <a:off x="3410998" y="2954778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3356992" y="2988103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Isosceles Triangle 97"/>
          <p:cNvSpPr/>
          <p:nvPr/>
        </p:nvSpPr>
        <p:spPr>
          <a:xfrm rot="16200000">
            <a:off x="3410998" y="4286925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3356992" y="4320250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Isosceles Triangle 99"/>
          <p:cNvSpPr/>
          <p:nvPr/>
        </p:nvSpPr>
        <p:spPr>
          <a:xfrm rot="16200000">
            <a:off x="3410998" y="5403050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3356992" y="5436375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609020" y="6091267"/>
            <a:ext cx="2196244" cy="805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Care Plan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    </a:t>
            </a:r>
            <a:r>
              <a:rPr lang="en-GB" sz="1200" dirty="0" err="1" smtClean="0">
                <a:solidFill>
                  <a:schemeClr val="tx1"/>
                </a:solidFill>
              </a:rPr>
              <a:t>Reablement</a:t>
            </a:r>
            <a:r>
              <a:rPr lang="en-GB" sz="1200" dirty="0" smtClean="0">
                <a:solidFill>
                  <a:schemeClr val="tx1"/>
                </a:solidFill>
              </a:rPr>
              <a:t> Plan Start Date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</a:t>
            </a:r>
            <a:r>
              <a:rPr lang="en-GB" sz="1200" dirty="0" err="1" smtClean="0">
                <a:solidFill>
                  <a:schemeClr val="tx1"/>
                </a:solidFill>
              </a:rPr>
              <a:t>Reablement</a:t>
            </a:r>
            <a:r>
              <a:rPr lang="en-GB" sz="1200" dirty="0" smtClean="0">
                <a:solidFill>
                  <a:schemeClr val="tx1"/>
                </a:solidFill>
              </a:rPr>
              <a:t> Plan End Date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410998" y="6411163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3356992" y="6444486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609020" y="7113240"/>
            <a:ext cx="2196244" cy="641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Disabilities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    Disability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Onset Date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410998" y="7347265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3356992" y="7380590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609020" y="7984156"/>
            <a:ext cx="2196244" cy="8572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Occupational Therapy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OT Assessment Start Date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OT Assessment End Date</a:t>
            </a:r>
          </a:p>
          <a:p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  OT Assessment Outcome</a:t>
            </a:r>
          </a:p>
        </p:txBody>
      </p:sp>
      <p:sp>
        <p:nvSpPr>
          <p:cNvPr id="39" name="Isosceles Triangle 38"/>
          <p:cNvSpPr/>
          <p:nvPr/>
        </p:nvSpPr>
        <p:spPr>
          <a:xfrm rot="16200000">
            <a:off x="3410998" y="8322783"/>
            <a:ext cx="216024" cy="180020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356992" y="8356108"/>
            <a:ext cx="144016" cy="11337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105</Words>
  <Application>Microsoft Office PowerPoint</Application>
  <PresentationFormat>A4 Paper (210x297 mm)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Calderdale 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s016</dc:creator>
  <cp:lastModifiedBy>s016</cp:lastModifiedBy>
  <cp:revision>93</cp:revision>
  <dcterms:created xsi:type="dcterms:W3CDTF">2016-05-16T10:20:29Z</dcterms:created>
  <dcterms:modified xsi:type="dcterms:W3CDTF">2016-07-19T08:02:07Z</dcterms:modified>
</cp:coreProperties>
</file>