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22T15:00:44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1147 7250 0,'0'0'32,"0"-18"-32,0 0 0,0 1 15,0-1 1,-18 18 0,18 18 15,0-1-31,18 1 15,-18 0-15,17 52 16,-17-52-16,0 17 0,0 18 16,0-35-16,0 87 15,0-69-15,0 34 16,-35 1 0,17-36-1,18-17 1,0-36 31,18 0-32,17-17 1,-17 18-16,17-19 16,-17 36-16,-18-17 0,17-1 15,1 0-15,0 18 0,35-53 16,-36 36-1,-17-1 1,-17 18-16</inkml:trace>
  <inkml:trace contextRef="#ctx0" brushRef="#br0" timeOffset="600.8694">1094 6914 0,'-18'0'31,"18"-17"141</inkml:trace>
  <inkml:trace contextRef="#ctx0" brushRef="#br0" timeOffset="1532.9867">952 8026 0,'-17'0'0,"34"0"0,-52 17 16,18-17-16,-1 0 0,0 0 15,1 0 1,34 0 15,1 0-15,17 0-1,71 0 1,18-35 0,17 0-1,-106 35-15,88-36 16,-87 36-16,-19-17 15,1 17-15,0 0 0,34-18 16,-69 18 15,-1 0-15</inkml:trace>
  <inkml:trace contextRef="#ctx0" brushRef="#br0" timeOffset="5348.5505">5027 7320 0,'0'-18'0,"-18"1"15,1 17 17,17-18-32,0 36 31,0-1-16,17 36 1,1 18 0,-18-18-1,0 0 1,0-36 0,-18-17 30,18-35-30,-17-35-16,17-1 31,0 53-31,0-35 16,0 36-16,0-18 16,35-18-1,0 17 1,-17 19-16,17-1 15,-17 18-15,0 0 0,-1 0 16,1 0-16,-1 0 16,19 35-1,-19-17-15,1 70 16,-18-70 0,0 17-16,0-17 0,0 17 0,-18 53 15,18-17 1,-17-36-1</inkml:trace>
  <inkml:trace contextRef="#ctx0" brushRef="#br0" timeOffset="5814.5894">4868 7708 0,'-35'0'15,"70"0"-15,-88 18 0,36-18 0,-36 0 16,35 0 15,36 0-15,17 0 0,0 0-16,89-18 15,-89 1-15,0 17 0,54-18 16,87-17-1,-17-1 1,-53 19 0,-36 17-1,-87 0 17,-1 0-17</inkml:trace>
  <inkml:trace contextRef="#ctx0" brushRef="#br0" timeOffset="27576.752">1182 8819 0,'0'-17'16,"0"-1"0,0 36 62,0-1-63,0 1-15,0 0 0,0-1 16,17 54-16,1-53 16,-18 52-16,0 36 15,18 0 16,-18-36-15,0-52-16,0 17 16,0-17-16,0-36 47,0 1-32,0-1 1</inkml:trace>
  <inkml:trace contextRef="#ctx0" brushRef="#br0" timeOffset="29376.3736">5062 8784 0,'18'0'16,"0"-17"-1,-18-1 1,17-17 0,-17 17-1,-17 18 16,-1 0-31,-17 18 16,-1-1 0,1 1-1,35 17 1,0-17 0,18-18-1,-1 17 1,1-17-16,0 18 0,-1-18 15,54 18 1,-18-1 0,-18 19-1,-35-19 1,0 1-16,-35 0 16,0-1-16,-1-17 0,19 18 15,-19-18-15,-52 17 16,71-17-16,-36 0 15,35-35 1,18 0 0</inkml:trace>
  <inkml:trace contextRef="#ctx0" brushRef="#br0" timeOffset="29692.9986">4974 8661 0,'-17'0'16,"34"0"47,1 0-63,52-18 15,-52 18-15,53-18 16,-54 18-16,18-17 0,18 17 15,18-18 1,-53 18-16,17-18 16,-53 18 31,1 0-47</inkml:trace>
  <inkml:trace contextRef="#ctx0" brushRef="#br0" timeOffset="32158.7998">1182 10672 0,'0'17'0,"0"1"47,-18-18 0,1 0-31,-1 0-1,0 0 1,1-18 0,-1 1-1,18-19 1,0 19 0,0-1-1,0 0-15,35 1 16,-17-1-1,0 18-15,17 0 16,0 0 0,0 35-1,-35 36 1,0-53-16,-35 34 16,17-16-16,1-19 15,-36 54-15,-35 17 16,35-35 15,17-35-15,36-1-1,18-17-15,17 0 16,-17 0-16,0-17 0,35-1 16,35-17-1,-18 17 1,-17 0-1,-35 18-15,0-17 16</inkml:trace>
  <inkml:trace contextRef="#ctx0" brushRef="#br0" timeOffset="33542.7495">1094 12365 0,'0'-18'63,"0"1"-63,0-1 15,0 0 1,17 1-16,1-1 16,0 0-1,-1 18-15,18-17 16,1 34 0,-19 1-1,-17 0 1,0 17-16,0-17 15,0 17-15,-17 0 0,-1-17 16,-35 35 0,36-36-16,-19 1 15,1 0 1,17-18 0,36 0-1,0 0 1,17 0-1,0 0 1,36 0 0,-18 35-1,-18 0 1,-35-17 0,0 17-16,-18-17 15,-35 17-15,-52 18 16,16-35 15,19-18-15,52 0-16,0-18 15,18 0-15,0 1 0,0-1 16,0 0-16</inkml:trace>
  <inkml:trace contextRef="#ctx0" brushRef="#br0" timeOffset="34924.6438">1094 14199 0,'0'0'15,"0"-17"-15,0-1 0,17 18 16,-17-18-16,0 1 15,0-1-15,0 0 32,0 36-1,0 0-15,0-1-16,0 1 0,0 70 31,0-70-31,0 17 0,0-17 0,0-1 0,0 72 15,-35-19 17,0-17-17,17-35 1,0-18-16,1 0 16,17-18-16,0 0 15,0 1-15,0-1 16,17 1-1,36-19 1,0 19 0,-35-1-16,35 0 15,-36 18 1,1-17-16,0 17 0,17-36 16,-17 19-1,-18-1 1,0 0 15,0 36 16,-18 0-31,18 70-1,0-70-15,-18 52 16,18-52-16,0 17 0,0-17 15,-17-1-15,17 19 0,-18 52 16,0-18 0,1-34-1,-1-19 1,18-34 0</inkml:trace>
  <inkml:trace contextRef="#ctx0" brushRef="#br0" timeOffset="36041.2299">1005 16140 0,'0'-18'0,"0"0"16,0 1-1,0-1 1,0 0 0,-17 18 15,-1 18-15,0 0-1,1 17 1,17 0-1,17-17 1,1-1-16,17 1 16,-17-18-1,0 0-15,-1 18 0,1-18 0,0 0 0,52 17 16,1 1 0,-36 0-1,-35 17 1,-71 18-1,-34-18 1,16 0 15,19-35-15,70-17-16,-18-36 16</inkml:trace>
  <inkml:trace contextRef="#ctx0" brushRef="#br0" timeOffset="36358.8363">1023 16034 0,'-18'0'0,"36"0"0,-53 0 0,17 0 16,36 0 46,-1 0-62,1 0 16,35-18 0,-18 18-16,53-18 15,-52 1-15,-19 17 0,1 0 0,0-18 16,35 1 0,-36 17-1</inkml:trace>
  <inkml:trace contextRef="#ctx0" brushRef="#br0" timeOffset="38357.5187">4992 10389 0,'0'-17'15,"0"-1"1,0 0-16,0 1 16,0-1-1,-18 0 1,-17 18-1,0 36 1,-1-1 0,36-17-16,0-1 15,0 1-15,0 0 16,0-1-16,36 1 16,17-1-1,17-17 1,1 18-1,-54 0 1,1-1 0,0-17-16,-18 18 0,0 0 15,-36-1 1,-34 19 0,52-36-16,-35 17 15,36-17-15,-19 0 0,1 0 16,0-53-1,17 18-15</inkml:trace>
  <inkml:trace contextRef="#ctx0" brushRef="#br0" timeOffset="38635.9666">4974 10266 0,'-17'0'31,"34"0"16,1 0-31,-1 0-16,1 0 16,53-18-1,-54 18-15,71-17 16,-70-1-16,0 18 0,-1 0 15,1 0-15,0-18 16</inkml:trace>
  <inkml:trace contextRef="#ctx0" brushRef="#br0" timeOffset="40856.8307">3351 7320 0,'0'0'15,"0"-18"-15,18 18 16,-18-17-1,0-1 1,0 36 47,-18-18-63,1 17 15,-1 1-15,-35 35 16,36-35-16,17-1 0,-36 19 15,-34 34 1,17-17 0,18-18-1,52-35 48,1 0-48,17 0-15,36 0 32,-54 0-32,54-17 15,-54 17-15,19 0 0,17-18 16,-36 18-16,54-18 16,-54 18-16,1 0 15,-36 0 1,1 0-1,-1 0 1</inkml:trace>
  <inkml:trace contextRef="#ctx0" brushRef="#br0" timeOffset="41459.5743">2981 7902 0,'0'0'0,"-18"0"0,18 18 16,-17-18-16,34 0 63,1 0-48,0 0-15,17 0 16,71 0-1,-89-18-15,72 18 16,-54-17-16,0 17 0,-17 0 16,17 0-16,-17 0 0,70-18 15,-35 18 1</inkml:trace>
  <inkml:trace contextRef="#ctx0" brushRef="#br0" timeOffset="43106.1098">4992 12382 0,'0'-17'0,"0"34"0,17-34 16,-17-18-16,18-1 31,-18 1-15,0 17-1,0 1 1,-35 34-1,-18 1 1,53 0-16,-18-1 16,18 1-16,0 0 15,18-1 1,17 18 0,36-17-1,-54 0 1,36-1-16,-35-17 15,0 18-15,-1-18 0,1 18 0,-1-18 0,36 17 32,-53 19-17,-53-1 1,-17 0 0,-36-35-1,88 0-15,-34 0 16,34-17-16,0 17 0,1-18 0,17 0 15,0 1-15,-18-19 0</inkml:trace>
  <inkml:trace contextRef="#ctx0" brushRef="#br0" timeOffset="43374.2118">5045 12241 0,'-18'0'16,"36"0"31,-18-17-32,35 17 1,-17 0-16,35-18 16,-36 18-16,18-18 0,36 18 15,17-17 1,-53-1-1,-52 36 17</inkml:trace>
  <inkml:trace contextRef="#ctx0" brushRef="#br0" timeOffset="44855.887">5009 14182 0,'0'0'0,"0"-18"0,0 0 16,0 1-1,0-1 1,-17 18-1,-1 0 1,1 35 0,-1-17-16,0 0 15,18-1-15,0 1 16,0 0-16,0-1 16,36 1-1,-19-18-15,54 17 16,-54-17-1,54 18-15,-1 0 16,-34 17 0,-19-17-1,-70 17 17,36-17-32,-54-1 15,36-17-15,17 18 0,1-18 16,-1 0-16,-52 0 15,34-71 1</inkml:trace>
  <inkml:trace contextRef="#ctx0" brushRef="#br0" timeOffset="45155.6268">5009 14111 0,'0'0'0,"-17"0"0,-1 0 15,1 0-15,-1 0 16,36 0 15,17 0-15,18 0 0,35 0-1,0-18 1,-53 1-16,36 17 15,-36-18-15,-17 18 16,-1-17-16,-34 17 31,17 17-31</inkml:trace>
  <inkml:trace contextRef="#ctx0" brushRef="#br0" timeOffset="46238.3769">4939 16175 0,'18'0'0,"-18"-18"15,17 18-15,-17-35 16,18 0 0,-18 17-1,-18 18 1,1 0-1,-1 0 1,0 18-16,1-18 16,17 17-16,-18-17 0,18 18 0,-18 0 31,18-1-15,18 1-1,35-1 1,0 1-1,-36-18-15,36 0 16,-17 18-16,-19-18 0,1 17 16,17 1-1,-35 17 1,-53 1 0,-17-19-1,52-17-15,-35 18 16,36-18-16,-1 0 0,-17-35 15,17-1 1</inkml:trace>
  <inkml:trace contextRef="#ctx0" brushRef="#br0" timeOffset="46538.6993">4939 16016 0,'0'0'0,"-18"0"15,1 0-15,-1 0 16,36 0 15,17 0-15,-17 0-16,70 0 16,-71 0-1,19 0-15,-19 0 0,19-18 0,69 1 16,-34-1-1,-36 1 1,-52 17 15,-19 0-15,36 17-16</inkml:trace>
  <inkml:trace contextRef="#ctx0" brushRef="#br0" timeOffset="48475.8896">1164 17533 0,'0'0'0,"0"-18"15,18 18-15,-18-35 16,17 0-1,1-18 1,-18 18 0,0 17-1,0 0 1,0 36 15,-18 0-31,18-1 0,-35 36 16,35-18-1,-17-17-15,-1 17 0,18 1 0,-18 17 0,-17 105 16,17-122 0,18-1-16,0 18 0,0-36 0,0 89 31,53-35-15,-35-54-16,35-17 15,-36 0-15,36 0 0,-35-17 16,0-1-16,70-35 15,-71 36-15,19-36 16,-19-18 0,-52 18-1,17 36-15,-34-1 16,16 18-16,19 0 16,-19 0-16,19 0 0,-19 18 0,-87 17 15,105-17 1,-52 17-16,70-18 15,-18 1-15,18 0 0</inkml:trace>
  <inkml:trace contextRef="#ctx0" brushRef="#br0" timeOffset="49839.919">4939 17780 0,'18'-35'16,"-1"17"15,-17 0-31,0 1 16,-17 17-1,-1 0 1,-17 17-1,17 19 1,0-36-16,18 17 16,0 19-16,0-19 15,18 1 1,53 0 0,-1-1-1,-52-17-15,52 18 16,-34-1-1,-19-17-15,1 0 0,-1 18 0,1-18 0,0 0 16,-1 18-16,-17 17 16,-88-17-1,-18 17 17,18-35-17,71 0-15,-36 0 16,53-18-16,0 1 0,0-1 0,0 0 0,0 1 15</inkml:trace>
  <inkml:trace contextRef="#ctx0" brushRef="#br0" timeOffset="50127.8707">5009 17639 0,'-17'0'0,"-1"0"15,1 0 1,34 0 15,18-18-15,71 1-1,-88-1 1,105 0 0,-87 18-16,-19-17 0,36 17 15,18-18 1,-36 0-1</inkml:trace>
  <inkml:trace contextRef="#ctx0" brushRef="#br1" timeOffset="57252.805">5944 8767 0,'0'17'125,"18"1"-125,0-1 16,-1 36-1,-17-35-15,18 17 16,-1-35-1,-17 18-15,0 0 16,18-18 62,0-18-62,-1 0-1,54-35 1,35 0 0,-71 36-16,53-36 15,-52 35-15,-1 1 0,0-1 16,18 0-16,-18 18 0,53-53 16,-52 36-16,34-19 15,-52 36-15,0-17 16,-36 17 15,18 17-31,-35-17 16</inkml:trace>
  <inkml:trace contextRef="#ctx0" brushRef="#br1" timeOffset="58318.9959">5891 10389 0,'0'0'0,"-17"0"31,17 18 16,17-18-31,1 35-16,0 18 15,17 0 1,-17-18 15,-18-17-31,17 0 16,-17-36 46,18 0-46,17-17 0,-17 17-16,52-17 15,-52 17-15,0 1 16,17-1-16,-17 18 0,105-53 15,-17 0 1,-36 18 0,-52 35-1,0-18-15,-36 18 47,0 18-47</inkml:trace>
  <inkml:trace contextRef="#ctx0" brushRef="#br1" timeOffset="59335.8342">5750 12277 0,'0'-18'0,"0"0"31,0 36 16,0 0-47,0-1 16,18 1-16,-18 0 16,18 34-16,-1-34 15,-17 0-15,0-1 0,18 1 16,-18 0-16,17 17 15,-17-17-15,18-1 16,-18-34 47,18 17-63,-1-36 15,36 1 1,35-18-1,36 0 1,-89 36 0,53-19-16,-52 19 15,-19-1-15,19 18 0,-19-18 0,36 1 16,-70 34 31</inkml:trace>
  <inkml:trace contextRef="#ctx0" brushRef="#br1" timeOffset="60423.4653">5803 14111 0,'0'0'0,"0"-18"0,0 36 47,0 0-32,0-1 1,18 36 0,-1 0-1,1 0 1,-18-18 0,0-17 15,0-36 0,18 1-15,-1 17-1,19-36-15,-19 36 16,1-17-16,0 17 0,-1-18 0,1 1 0,88-19 16,17-17-1,1 0 16,-19 18-15,-52 0 0,-53 53 31</inkml:trace>
  <inkml:trace contextRef="#ctx0" brushRef="#br1" timeOffset="61384.5106">5838 15981 0,'0'17'78,"18"1"-62,-18 0-16,18-1 15,-18 1-15,17 17 16,1 1-16,0-19 16,-1 18-1,1-35 1,0 0 46,-18-17-46,17 17-16,1-18 0,-1 1 0,1 17 16,17-36-16,89-17 15,-89 36 1,71-36-16,-53 35 16,-18 1-16,0-1 0,1 0 0,-1 18 15,88-53 1,-70 36-1,-70 17 32</inkml:trace>
  <inkml:trace contextRef="#ctx0" brushRef="#br1" timeOffset="62551.747">6032 17657 0,'0'-18'16,"18"18"-16,0-35 16,-1-1 15,1 19-31,0-1 31,-36 36 0,0 17-15,-17 36 0,35-54-16,-35 54 15,35-36-15,-18-17 0,18-1 16,-17 19-16,-19 52 15,19-71-15,-1 36 16,0-53-16,18 18 16,0 0-16,-17-18 0,17-18 31,0 0-31</inkml:trace>
  <inkml:trace contextRef="#ctx0" brushRef="#br1" timeOffset="62951.9495">5874 17727 0,'17'0'63,"-17"18"-47,36-1-16,-1 36 31,35-17-16,1 16 1,0-34 0,-54-18-16,1 18 15,0-18-15,-36 0 47,18-18-31,-18 18-16</inkml:trace>
  <inkml:trace contextRef="#ctx0" brushRef="#br1" timeOffset="94420.0987">13141 4463 0,'-18'0'15,"1"17"1,34-17 109,1 0-109,0 0-16,17-17 15,-17 17-15,17 0 16,0 0-16,0-18 15,1 18-15,52 0 16,18 0 0,-1 0-1,-69 0 1,52 0-16,-53 0 16,-17 0-16,17 0 0,0 0 0,-17 0 0,88 0 31,17 0-16,-17 0 1,18-18 0,-1 1-1,-88 17-15,71 0 16,-88 0-16,52-18 16,1 18-1,-18-18 1,0 18-1,-18 0 1</inkml:trace>
  <inkml:trace contextRef="#ctx0" brushRef="#br1" timeOffset="95143.6167">15011 4269 0,'0'-18'31,"17"18"31,1 18-46,0-18-16,35 17 16,17 1-1,1 0 16,-1-1-15,-17 1 0,-35-1-16,-1 1 15,-17 0-15,0-1 16,-35 1 0,-18 17-1,-53-17 1,-17 0-1,88-1-15,-71-17 16,88 18-16,-17-18 16</inkml:trace>
  <inkml:trace contextRef="#ctx0" brushRef="#br1" timeOffset="96260.4581">16616 4304 0,'0'-18'15,"0"1"1,0-1-16,-18 18 16,18-18-1,0 36 16,0 0-15,0-1-16,35 19 16,-35-19-16,0 18 15,18-17-15,-18 0 0,18-1 0,-1 72 16,1-19 0,-18-35-1,-18-35 16,18-17-15,-17-19 0,-1 19-16,18-71 15,0 70-15,0-35 16,0 0 0,35-17-1,1 34 1,-19 19-16,54-1 15,-54 18 1,1 0-16,0 0 0,-1 0 0,72 18 16,-36 35-1,-36 17 1,1 18 0,-36-17-1,1-53 1,-1 34-1,0-34-15,18 0 0,-17-18 16,17 17 0</inkml:trace>
  <inkml:trace contextRef="#ctx0" brushRef="#br1" timeOffset="96976.7804">18203 4216 0,'0'-18'0,"0"0"31,0 1 0,0 34 1,0 1-32,18 35 15,-18-35 1,35 70-16,-35-53 16,0-17-16,0-1 0,18 19 0,0 52 15,-18-35 16,-36-53-31</inkml:trace>
  <inkml:trace contextRef="#ctx0" brushRef="#br1" timeOffset="97283.9853">18115 4498 0,'0'0'0,"-18"-18"16,1 1-1,17-1 1,35 18-1,-17-18-15,52 1 16,-52 17-16,0 0 16,17 0-16,71-18 15,0 18 1,-36-18 0,-17 18-1,-35-17 16,-36 17 1</inkml:trace>
  <inkml:trace contextRef="#ctx0" brushRef="#br1" timeOffset="97560.1839">18785 4322 0,'-17'0'0,"-1"0"16,0 0 0,18-18-16,0 36 31,0-1-16,0 18 1,-17 36 0,17-53-16,0 52 15,0-52-15,0-1 0,0 1 16,17-18 0,1-18-16</inkml:trace>
  <inkml:trace contextRef="#ctx0" brushRef="#br1" timeOffset="97860.0404">18732 4110 0,'-17'0'16,"34"0"-16,-52 0 0,18 0 0,-1 0 0,0 0 16,1 0-1,17 35-15,0 18 31,53-18-15,17-35 0,-17 0-1,-18-35 1,-35 17-16,0-17 16,0 17-16,-53 18 15,-35 0 1,35 36-1,36-36-15</inkml:trace>
  <inkml:trace contextRef="#ctx0" brushRef="#br1" timeOffset="98760.9141">18962 4357 0,'0'-18'0,"-18"18"16,18-17-16,-17 17 16,17-18-16,-18 18 0,36 0 46,-1 18-30,18 17 0,1 18-1,-19 17 1,1-34 0,-36-36 30,18-18-46,-35-17 16,17 35-16,1-36 16,17 19-1,0-1-15,0 0 0,17 1 32,1 17-32,17-18 15,-17 18-15,0 0 0,-1 0 0,1 0 0,52 35 31,1 1-15,-36-1 0,-17-35-16,-18 18 15,0-1-15,-18-17 16,1 0 0,-19-17-1,1-19 1,35 19-16,-18-1 15,18 0-15,18 1 16,0 17-16,35-35 16,35 35-1,0 17 1,0 18 0,-35 1-1,-53-19 1,18 19-1,-18-19-15,-18-17 16,1 18 0</inkml:trace>
  <inkml:trace contextRef="#ctx0" brushRef="#br1" timeOffset="99659.5462">19614 4392 0,'0'0'0,"-35"18"16,35-1-16,0 1 16,0 0-16,35-1 15,36 1 1,35-36 15,0-17-15,-89 17-16,71-35 15,-88 36-15,18-18 16,-36-1 0,-52 36-1,-18 18 1,0 17-1,70-17-15,-17 17 16,35-17-16,0-1 16,0 1-16,53 0 15,35-18 1,35-18 0,-88 0-1,71-17-15,-88 35 0,53-53 16,-54 53-1,36-70 1,-53 52-16,0-17 16,-35 17-1,0 0 1,-1 18 0,36 18-1,36 0 1,16 17-1,19-17 1,0 17 0,-19 0-1,-34-35-15,17 53 16,-35-35 0,0 17-16,-53 0 15,-52 18 16,16-35-15,54-18-16,0 0 16,17-18-16,18 1 0,-17 17 0,17-18 0,0 0 15,35-17 1,35 0 0,1 17-1,-36 36 1,1 17-1,-36-17-15,17 35 16,-17-36-16,0 1 0,-17 52 16,-1 1-1,18-53-15</inkml:trace>
  <inkml:trace contextRef="#ctx0" brushRef="#br1" timeOffset="101430.06">13017 1376 0,'0'17'0,"-17"-17"0,-1 0 16,1 0 0,34 0 15,1 0-16,-1 0-15,36 0 16,0 0-16,53 0 16,88-17-1,53-1 1,35 18 0,1 0-1,-213 0-15,159 0 16,-176 0-16,-17 0 15,34-17-15,18 17 16,-70 0-16,-18-18 16,-18 18 15,1 0-31,-19 0 16</inkml:trace>
  <inkml:trace contextRef="#ctx0" brushRef="#br1" timeOffset="101925.6452">14711 1217 0,'0'18'62,"0"-1"-46,17 1 0,19 0-1,17-1 1,-36-17-16,19 0 16,-19 18-16,1-18 0,-1 0 15,1 0-15,0 0 0,-1 18 0,19-18 16,-19 35-1,-34 0 1,-54 18 0,-70 0-1,0 0 1,123-36-16,-17 1 16</inkml:trace>
  <inkml:trace contextRef="#ctx0" brushRef="#br1" timeOffset="102925.1292">15822 1252 0,'0'-17'16,"0"34"-16,0-52 0,0 17 15,-18 18 1,18-17-16,0 34 31,0 1-15,18 53-1,0-54-15,-18 54 16,0-54-16,17 1 16,-17 17-16,0-17 0,0 0 0,0 35 15,0-36 1,-17-34 15,17-1-31,-18 0 16,18-35-16,-18 36 15,18-1-15,0 0 0,0 1 0,0-18 16,0-36 0,36 18-1,-1 0 1,18 36 0,-35 17-16,34 0 15,-34 0-15,0 0 0,-1 17 0,1-17 16,0 18-16,35 35 15,-53-36-15,17 19 16,-17-19-16,0 1 0,18 70 16,-71-17-1,18-36 1,-1-17 0</inkml:trace>
  <inkml:trace contextRef="#ctx0" brushRef="#br1" timeOffset="103292.0529">16422 1393 0,'0'0'0,"-18"0"16,36 0 15,-1 0-15,36 0-16,-35 0 15,35-17-15,-35 17 16,-1 0-16,1-18 0,17 18 0,-17 0 15,52 0 1,-52-17-16,52 17 16,-52 0-16,0 0 15,-1 0 1,-34-18-16</inkml:trace>
  <inkml:trace contextRef="#ctx0" brushRef="#br1" timeOffset="103558.6153">16633 1252 0,'0'-17'0,"-17"17"15,-1 0-15,18-18 16,-17 18 0,17 18 15,0-1-31,0 54 31,17-1-15,-17-34-16,18 17 15,-18 0-15,0-36 0,17-17 16,-17 18-16,18 17 16,0-35-16</inkml:trace>
  <inkml:trace contextRef="#ctx0" brushRef="#br1" timeOffset="103842.0009">17039 1164 0,'0'-17'16,"-17"17"-1,17 17 32,0 1-47,17-1 16,1 36-1,-1 36 1,-17 16 0,0-52-1,0-17 1</inkml:trace>
  <inkml:trace contextRef="#ctx0" brushRef="#br1" timeOffset="104158.576">17198 935 0,'0'0'0,"0"-18"16,18 18 31,-1 0-47,18 35 15,36 36 1,0 17-1,-71-70-15,35 70 16,-35-53-16,0 1 16,0-19-16,-18 19 0,1-1 0,-89 106 15,70-106-15</inkml:trace>
  <inkml:trace contextRef="#ctx0" brushRef="#br1" timeOffset="104758.4357">15540 1147 0,'-18'-18'16,"1"18"-16,-1 0 15,0 0 1,1 53 0,17-36-1,0 72-15,-18-72 16,18 19-16,0-1 0,0 0 0,0 0 15,0 71-15,71 18 32,-54-107-32,124 19 0</inkml:trace>
  <inkml:trace contextRef="#ctx0" brushRef="#br1" timeOffset="105691.041">18538 1094 0,'0'0'0,"0"-18"16,0 0-16,0 1 16,-17 17-1,17-18 1,0 36-1,0 35 1,17-36-16,1 54 16,-18-54-16,18 1 15,-1 17-15,-17 1 0,0-19 0,18 107 16,0-54 0,-18-52-16</inkml:trace>
  <inkml:trace contextRef="#ctx0" brushRef="#br1" timeOffset="106074.3598">18521 1517 0,'-35'-35'16,"17"17"-16,0 18 0,1-18 0,17 1 16,-18 17-16,-17-53 15,35 35-15,0 1 16,35-1 0,36 0-1,17 1 1,35 17-1,-88-18-15,71 0 16,-88 18-16,0 0 16,-18-17-16,17 17 0,1-18 15,-18 0 17,0 36 14,0 0-30,0 17 0,0 36-1,0-54-15,0 36 16,18-18-16,-18-17 16,17-18-16,1 0 15,-18-35 1</inkml:trace>
  <inkml:trace contextRef="#ctx0" brushRef="#br1" timeOffset="106357.7411">18874 1094 0,'0'0'0,"-18"-36"0,0 19 0,1 17 0,-19-36 16,1 36 0,35 18-1,18 17 1,52 1-1,-52-19 1,35-17 0,-18 0-16,-17 0 0,-1 0 0,1 0 0,0 0 15,17-35 1,-17-18 0,-71 18-1,-18 17 1,1 36-1,52-18-15,0 35 16</inkml:trace>
  <inkml:trace contextRef="#ctx0" brushRef="#br1" timeOffset="107190.2885">19209 1235 0,'0'0'0,"0"-18"31,0 36 16,0-1-31,0 1-16,17 17 15,1 36 1,0-36-1,-18-17 17,-18-36-17,0 0 1,1 1-16,17-18 16,-18 17-16,18 0 0,0 1 15,0-1 1,18-17-1,-1 35-15,36 0 16,-35 0-16,35 0 16,17 35-1,-17 0 1,0 1 0,-53-19-16,0 1 15,0-1 1,-17-17-1,-1 0 1,0-17 0,-17-18-1,17-18 1,18 35-16,36-17 16,-19 17-16,1 18 0,0-18 15,35 18-15,17-17 16,36 34-1,-18 19 1,-35 17 0,-53-36-16,18 19 15,-18-19-15,0 1 16,0-1-16,-18 1 0,-35 0 16,35-18-16</inkml:trace>
  <inkml:trace contextRef="#ctx0" brushRef="#br1" timeOffset="108124.0508">20002 1341 0,'0'0'0,"-17"17"0,-1 1 16,18-1 0,35 1-1,36-18 1,35-35 0,-18-18-1,-70 53-15,17-35 16,-17 17-16,-18 0 15,0-17 1,-53 0 0,17 35-16,-34 0 15,35 0-15,17 0 0,-17 17 0,17-17 16,-70 53 0,53 0-1,35-35-15,17 35 16,-17-36-16,18 1 0,17-18 15,-17 18-15,105-18 16,1-18 0,-89 0-16,53-17 15,-53 18-15,-17-1 16,17 0-16,-17 1 0,0-1 0,17-70 16,-35 53-1,-18-1 1,-17 36-1,0 0 1,17 18 0,18 0-1,0-1-15,18 18 16,17 1 0,36-1-1,-19-17 1,-34-1-16,35 19 15,-35-19-15,-1 1 16,1-1-16,-18 19 16,0-19-16,-35 1 15,-54 17 1,-16-17 0,16-18-1,72-18-15,-1 1 16,1-1-16,17 0 15,35-17-15,35-18 16,19 36 15,-1 17-15,-18 35 0,-70-18-16,36 19 15,-36-19-15,17 1 0,-17 0 0,0-1 16,0 54-1,-17-18 1,-1-53-16</inkml:trace>
  <inkml:trace contextRef="#ctx0" brushRef="#br1" timeOffset="108303.9903">21290 1482 0,'0'17'0</inkml:trace>
  <inkml:trace contextRef="#ctx0" brushRef="#br1" timeOffset="112489.9686">11271 7391 0,'0'-18'16,"0"0"-16,0 1 16,0-1-1,0 0 1,0 1-1,18 17 17,-18 17-32,0 1 0,18 35 15,-18-35-15,17 52 16,1 36 0,-1-18-1,-17-35 1,-35-35-1</inkml:trace>
  <inkml:trace contextRef="#ctx0" brushRef="#br1" timeOffset="112756.2305">11060 7408 0,'0'0'0,"-53"-17"16,53-1-16,-18 18 0,36-18 31,-1 18-15,71-35-1,-70 35-15,70-18 16,-52 18-16,-1-17 16,0 17-16,0-18 0,1 18 0,52-17 15,-53-1-15,53 0 16,-70 18-1,0-17-15,-36 17 32,18 17-32</inkml:trace>
  <inkml:trace contextRef="#ctx0" brushRef="#br1" timeOffset="115788.8709">11783 7620 0,'17'-18'32,"1"1"-17,-18-1-15,18 0 16,-1 1-16,-17-1 16,0 1-1,0-1-15,-17 18 16,-19 0-1,1 0 1,-18 35 0,53-17-1,-35 17 1,17-17-16,18-1 16,0 1-16,0 17 15,0-17-15,18-18 16,17 18-1,18-18 1,-35 0-16,35-18 16,-36 0-16,1 1 0,17-1 15,-35 0-15,53-17 16,-35 17-16,-1 18 16,1-35-16,0 18 15,-1-1 1,1 18-1,0 18 1,-1 34 15,1 1-15,-18-35-16,0 17 16,0-17-16,0 0 0,0-1 0,0 1 15,-18-18 1,18-18 15,0 1-31,0-19 16,0-34-1,18 17 1,17 35 0,-17 18-1,-1 0-15,1 0 16,0 18-1,-1-1-15,1 1 16,0 0-16,-18 35 16,17-36-1,-17 1 1,0 0-16,0-1 0,0-34 47,36-36-32,-19 0 1,1 35-16,-1-17 16,-17 17-1,0 36 1,0-1 0,0 1-1,0 17-15,18-35 16,-18 18-16,18 0 0,-1-1 0,1 19 15,53-36 1,-54 0 0,54 0-1,-36-18-15,-17 18 0,35-35 16,35-18 0,-18-18-1,-52 54-15,-18-19 16,0 19-16,-18-1 15,1 18-15,-36 0 16,0 18-16,18-18 0,17 17 16,-17-17-16,-36 53 15,18 0 1,53 0 0,71-35-1,-36-18-15,53 0 16,-70 0-16,17 0 15,53-18-15,18 0 16,-53 1 15,-71-1-15,1 18-16</inkml:trace>
  <inkml:trace contextRef="#ctx0" brushRef="#br1" timeOffset="116340.0143">11924 7320 0,'-18'-18'31,"18"1"-15,18 17-1,0 0 1,-1 0-1,-34 0 48,17-18-32</inkml:trace>
  <inkml:trace contextRef="#ctx0" brushRef="#br1" timeOffset="117241.9107">13899 7285 0,'18'-18'0,"-36"36"0,54-53 0,-36 17 16,17 18-16,-17-18 0,0-17 16,-17 35-1,-36 0 1,35 0-16,1 0 0,-19 0 16,-52 53-1,0 17 1,70-52-16,-35 35 15,53-35-15,-17-1 0,17 1 16,0 0-16,17-1 0,19 19 16,69-1-1,19-35 1,17 0 0,-53-18-1,-70 18 1,-1-17-16,-34 17 31,-1-18-31</inkml:trace>
  <inkml:trace contextRef="#ctx0" brushRef="#br1" timeOffset="118088.2356">14305 7391 0,'0'0'0,"0"-18"0,18 18 0,-18-18 16,0 1-16,0-1 15,-18 0 1,0 18 0,1 0-1,-1 0-15,-35 36 16,53-19-16,-53 1 15,18 35 1,35 18 0,18-36-1,-18-18-15,53 1 16,-36-18-16,1 0 16,0 0-16,-1 0 0,1 0 0,88-35 15,-36-18 1,1-18-1,-71 18 1,-35 0 0,17 53-1,-70-17 1,70 17-16,-17 0 0,17 17 0,0-17 16,-70 53-1,71-17 1,34-36-16</inkml:trace>
  <inkml:trace contextRef="#ctx0" brushRef="#br1" timeOffset="118871.0515">14693 7338 0,'-17'0'0,"34"0"0,-52 0 15,53 0 48,-1 0-63,-17 17 15,35 19 1,1-1 0,-1 18-1,-35-35-15,0-1 16,0 1-16,-18-18 31,1-18-15,-19-35-1,19 36 1,-1-19-16,18 19 16,0-1-16,18-17 15,-1 35 1,36-18 0,-35 18-16,0 0 0,17 0 15,53 18 1,-17-1-1,-36 19 1,-35-19-16,0 1 16,-18 0-1,18-1-15,-35-17 16,0 0 0,17-35-1,18 17-15,0 1 16,0-1-1,0 0-15,0 1 0,18-1 0,35-17 16,-36 17 0,36 1-16,53 17 15,-18 17 17,-17 36-17,-36 0 1,-17-35-16,-36 52 15,0-52-15,-34 17 16,-1 0-16</inkml:trace>
  <inkml:trace contextRef="#ctx0" brushRef="#br1" timeOffset="119754.5932">15452 7214 0,'0'-17'15,"0"-1"17,0 36-1,0-1-16,17 54 1,-17-36-16,36 36 16,-36-36-16,0 0 0,17 1 15,-17-19-15,18 107 16,-1-54 0,-17-52-16,0-1 15,-17-17 1,-1 0-16,1-35 15,-1-35 1,18 52 0,0-53-16,0 54 15,0-36-15,0 18 0,0 17 0,18-35 32,-18 35-32,35-17 15,18 0 1,17 17-1,-52 18-15,53 0 16,-54 0-16,1 18 0,-1-18 16,1 17-16,0-17 0,-18 18 0,17 0 15,-52 35 1,-35-18 0,-54 0-1,36-35 1,70 0-16,1-17 15,17-1-15,0 0 16,17-35-16,1 36 16</inkml:trace>
  <inkml:trace contextRef="#ctx0" brushRef="#br1" timeOffset="120024.4797">15840 7003 0,'0'0'0,"0"-18"0,0 0 31,0 36 16,0 0-47,17-1 16,-17 1-16,36 70 15,-36-53 1,17-17-16,-17 17 0,0 1 0,18 69 15,0-16 1,-1-36 0,1-53-1</inkml:trace>
  <inkml:trace contextRef="#ctx0" brushRef="#br1" timeOffset="120488.2392">16051 7267 0,'0'18'15,"-17"-18"-15,17 17 0,-18 1 16,18 0 0,18 17-1,17-35 1,36-18-1,-36 18-15,53-53 16,-70 36 0,52-18-16,-34-1 15,-36 19 17,-18 17-32,-70 0 15,70 0-15,-17 0 0,-18 17 0,18-17 0,-1 18 16,-87 35-1,52 0 1,54-18 0,87-17-1,36-1 1,17-17 0,-87 0-16,52 0 15,-70 0-15,17 0 16,-17-17-1</inkml:trace>
  <inkml:trace contextRef="#ctx0" brushRef="#br1" timeOffset="121140.3016">16404 7285 0,'0'-18'15,"0"1"1,18-1 0,-18 0 15,17 18-31,1-17 15,17 17 1,18 17 0,-35-17-1,35 36-15,-36-36 16,1 17-16,-18 1 0,18-1 0,-1-17 16,1 53-1,-36 0 1,-52-17-1,-18-1 1,-1-35 0,72 0-16,-1-18 15</inkml:trace>
  <inkml:trace contextRef="#ctx0" brushRef="#br1" timeOffset="121655.1531">16951 7197 0,'0'0'0,"18"-18"0,-36 18 31,0-18-31,-17 18 32,0 18-17,17-18-15,-17 35 16,17-35-16,18 18 0,-17 0 0,-1-18 0,0 17 15,-35 54 1,36-36 0,52 0-1,36-35 1,34-17 0,-69-1-16,52-17 15,-53 35-15,-17-18 0,52-17 16,-52 17-1,17 1-15,-35-1 16,18 0-16,-18 1 31,0 34 1,0 1-17,0 35 1,0 17-1,18-17 1,-1-17 0,-17-19-1,0-52 1</inkml:trace>
  <inkml:trace contextRef="#ctx0" brushRef="#br1" timeOffset="121937.5785">17145 6985 0,'0'0'0,"-35"0"16,17 0-1,0 18-15,18 17 16,18 0 15,35 0-15,-35-35-16,17 0 15,-17 0-15,-1 0 0,36-17 16,-35-18 0,-54-1-1,-34 1 1,-36 17 0,88 18-16,-34 36 15</inkml:trace>
  <inkml:trace contextRef="#ctx0" brushRef="#br1" timeOffset="122304.0252">17568 7091 0,'0'0'0,"0"-18"0,0 1 15,-17 17 1,17-18 0,0 36 15,0-1-16,17 1-15,1 52 16,-18-34 0,18-1-16,-18-17 0,0 17 0,17 53 15,-17 0 17,0-70-32</inkml:trace>
  <inkml:trace contextRef="#ctx0" brushRef="#br1" timeOffset="122955.0574">17498 7391 0,'0'0'0,"-53"-36"16,35 19-1,18-1 1,18 18-16,-1-18 16,1 18-16,53-17 15,-18-1-15,-18 18 16,0 0-16,-17 0 0,52-17 15,-34 17 1,-36 17 15,0 1-15,0-1-16,-18 19 16,18-19-16,18 19 15,35-1 1,35-35-1,35-18 1,-105 18-16,52-17 16,-52-1-16,0 18 0,-1-18 15,-17 1-15,0-19 16,-35 19 0,-36 17-1,19 17 1,52 1-16,-36 17 15,36-17 1,0 0-16,0-1 0,0 1 0,0 17 0,18 71 16,35 18-1,17 17 1,-34-36 15,-54-16-15,18-72-16,-71 19 15,54-36-15,-1 0 0,-52-18 16,-19-35 0,54-35-1,88-18 1,53 0 0,0 18-1,-71 70-15</inkml:trace>
  <inkml:trace contextRef="#ctx0" brushRef="#br1" timeOffset="123736.9337">12947 8378 0,'0'0'0,"-18"18"0,1-18 0,34-18 31,1 18-15,0-17-16,52-1 16,-35 1-16,1-1 0,-1 18 15,18-18-15,-18 1 0,106-19 16,-88 19-16,141-36 16,-141 35-16,106-17 15,17 0 1,-88 17-1,-70 18-15</inkml:trace>
  <inkml:trace contextRef="#ctx0" brushRef="#br1" timeOffset="124015.7067">13353 8378 0,'-36'0'0,"72"0"0,-107 18 16,-17 0-1,70-1-15,1-17 16,34 0-16,19 0 16,87-35-1,53 0 1,54-18 0,-36 18-1,-159 35-15,71-18 16,-89 0-16,1 18 0,17 0 15,-17-17 1</inkml:trace>
  <inkml:trace contextRef="#ctx0" brushRef="#br0" timeOffset="136840.2916">13176 9225 0,'0'-35'15,"0"17"-15,0 1 16,0-1-16,0-53 31,0 54-31,0 34 31,0 1-15,0 0-16,0 52 16,18-35-16,-18 1 15,18 17-15,-18-18 0,0 0 0,35 142 16,-35-142 0,0 71-16,0-89 15,0 19-15,0 17 0,-18-1 16,-35-52-1,0-52 17,36 34-32,-1-53 15,0 54-15,18-19 0,-17 19 0,17-1 16,-18-17 0,18 0-1,0 17 1,35 18-1,-17-18-15,53 1 16,-54 17-16,54-18 16,35 0-1,-18 1 1,-71 17 0,19 0-16,-19 0 15,-34 0 1,-1 0-1</inkml:trace>
  <inkml:trace contextRef="#ctx0" brushRef="#br0" timeOffset="137253.5013">13741 9155 0,'17'-36'0,"1"19"16,-18-1-16,0 0 15,-18 18 17,-17 18-17,-18 53 1,18 34 0,35 19-1,0-106-15,0 52 16,17-52-16,-17-1 15,18 1-15,-18 0 0,18-1 0,52 1 16,-52-18-16,53-18 16</inkml:trace>
  <inkml:trace contextRef="#ctx0" brushRef="#br0" timeOffset="137766.873">14023 9278 0,'0'0'0,"-18"-18"15,1 18 1,-1-17 0,18 34 31,0 1-47,0 0 15,35 35 1,-17 0-1,17-1 1,-17-16 0,-36-36 15,18-18-15,-35 0-16,0-52 15,35 52 1,-18-35-1,18 36-15,0-19 0,0 19 16,35-19 0,-17 19-16,17-1 15,-17 18-15,52-17 16,-52 17-16,17 0 0,1 17 16,34 36-1,-35 18 1,-17-1-1,-18-52-15,-35 52 16,17-52-16,0 0 16,1-18-1</inkml:trace>
  <inkml:trace contextRef="#ctx0" brushRef="#br0" timeOffset="138038.6843">14464 8996 0,'-18'0'15,"36"0"-15,-53 0 0,52 17 47,19 19-31,-36-19-16,52 36 15,-34-35-15,17 52 16,1 54 0,-72-1-1,19-105-15,-36 53 16,18-54-16,17 1 0</inkml:trace>
  <inkml:trace contextRef="#ctx0" brushRef="#br0" timeOffset="138616.607">15663 9402 0,'18'17'62,"0"-17"-62,35 0 16,17 0 0,1-17-1,17-19 1,-18 19 15,-70-1-31,18 0 0</inkml:trace>
  <inkml:trace contextRef="#ctx0" brushRef="#br0" timeOffset="138850.9189">15787 9260 0,'0'0'0,"-53"0"16,35 0-16,1 0 15,-1 0-15,36 0 16,17 0 0,35-17-1,19-1 1,-1 18 0,-53-18-1,-17 18 1</inkml:trace>
  <inkml:trace contextRef="#ctx0" brushRef="#br0" timeOffset="140516.2893">17357 9172 0,'0'-17'16,"0"-1"-1,0 0 1,0 36 31,0 0-31,0-1-16,0 36 15,17-35-15,-17-1 0,0 1 16,0 0-16,18 70 15,-18-70-15,0 17 16,0-18-16,0-34 47,-18-1-31,18 1-16,0-36 15,0 35 1,0-53-16,0 36 15,0 17-15,0 1 0,0-1 0,0 1 16,18-1-16,0-35 16,34 18-1,19 35 1,0 0 0,-54 17-16,19 19 15,-19-19-15,1 1 0,-1 35 16,-17 35-1,-52-17 1,-1-18 0,17-53-1</inkml:trace>
  <inkml:trace contextRef="#ctx0" brushRef="#br0" timeOffset="140866.661">17939 9260 0,'-18'0'0,"36"0"0,-18 0 47,17 0-47,19-17 15,-19 17 1,54-18-16,-54 18 16,1 0-16,0-18 0,-1 18 0,54-17 15,-18 17 1,-35 0-1</inkml:trace>
  <inkml:trace contextRef="#ctx0" brushRef="#br0" timeOffset="141115.8804">18115 9102 0,'0'-18'0,"0"36"0,-18-36 16,1 18-16,17-18 15,0 36 48,0 0-63,0-1 16,0 19-16,0-19 0,0 71 15,0-52 1,0-19-16,0 1 0,0 0 0,17 35 15,19-36 1</inkml:trace>
  <inkml:trace contextRef="#ctx0" brushRef="#br0" timeOffset="141399.7673">18433 9013 0,'0'0'0,"-18"-17"0,0 17 0,18-18 16,-17 18-16,17 18 47,0-1-47,0 36 16,17 36-1,1-1 1,-18 0-1,0-53 1,0 18 0,-18-35-16,18-1 15,-17-17-15</inkml:trace>
  <inkml:trace contextRef="#ctx0" brushRef="#br0" timeOffset="141839.8523">18486 8890 0,'0'-18'0,"0"36"0,0-53 16,0 52 46,17 1-62,1 0 16,-1-1-16,36 71 15,-35-52-15,0-1 16,17 18-16,0 88 16,-70-17-1,17-89 1,-105 35-16,88-52 15,-18 0-15</inkml:trace>
  <inkml:trace contextRef="#ctx0" brushRef="#br0" timeOffset="142349.1826">17233 8943 0,'-17'0'0,"34"0"0,-34-18 0,-1 1 16,0-1-1,1 18 1,-1 0 0,-17 71-1,-1 34 1,19 54 0,52 0-1,71-18 1,-71-123-1</inkml:trace>
  <inkml:trace contextRef="#ctx0" brushRef="#br0" timeOffset="143015.8824">19544 9296 0,'-18'0'16,"18"17"0,18-17-1,0 0 1,34 0 0,-34 0-16,53 0 15,-54 0-15,1-17 0,17 17 16,-17 0-16,17 0 0,-17 0 0,70-18 15,0 0 1,-53 1 0</inkml:trace>
  <inkml:trace contextRef="#ctx0" brushRef="#br0" timeOffset="143255.4327">19844 9119 0,'0'0'16,"-18"0"-16,18 18 63,0 0-63,0 34 15,0 19 1,0 17-1,0-70-15,0 35 16,0-36-16,0 1 16,18-18-16,-18 18 0,17-18 0</inkml:trace>
  <inkml:trace contextRef="#ctx0" brushRef="#br0" timeOffset="144100.8267">21096 9102 0,'0'0'0,"0"-18"0,0 0 31,0 36 32,0 0-63,0 17 15,18-17-15,-18 52 16,17-52 0,-17-1-16,0 1 0,0 0 0,0-1 0,0 1 15,0 0-15,0-1 16,-17-17 15,17-17-15,0-1-16,-18-17 15,18 17-15,-18-53 16,18 1 0,0-1-1,18 54-15,0-19 16,-1 36-16,-17-17 0,18 17 0,0-18 15,-1 18-15,54-17 16,-1 17 0,-34 52-1,-1 19 1,-35 17 0,0-70-16,0 70 15,-18-70 1,18 17-16,-17-17 0,17-1 0,-18 1 0,18 35 15</inkml:trace>
  <inkml:trace contextRef="#ctx0" brushRef="#br0" timeOffset="144984.1684">16104 11483 0,'0'-18'31,"18"18"0,0 0-15,17 0 0,35 0-1,-52-17-15,53 17 16,-54 0-16,19-18 0,-19 18 15,1 0-15,-1 0 0,36-35 16</inkml:trace>
  <inkml:trace contextRef="#ctx0" brushRef="#br0" timeOffset="145184.1688">16210 11342 0,'0'0'0,"-18"0"0,1 0 16,-1 0-16,18-18 15,0 1 17,35 17-17,-17 0-15,53-18 16,-54 18-16,1 0 0,17 0 0,-17 0 0,0 0 16,70-18-1</inkml:trace>
  <inkml:trace contextRef="#ctx0" brushRef="#br0" timeOffset="146073.3158">17551 11307 0,'-18'0'47,"0"0"-32,1-18 1,17 0-16,-18 18 16,18-35-1,0 0 1,0-18-1,35 35 1,18-17 0,-35 35-16,17 0 15,-17 0-15,0 0 16,-1 17-16,1-17 0,-1 0 0,36 36 16,-35 17-1,-36 17 1,-52-17-1,-18 18 1,70-71 0,-70 35-1,70-17-15,0-18 0,1 0 16,34 0 0,1 0-1,35-18 1,-35 0-16,52 18 15,-52-17-15,35 17 16,-18-18-16,-17 18 0,88 0 16,-89 0-16,36 0 15,-35 0 1,-36 0 0,0 0-1,1 0-15,17-18 16</inkml:trace>
  <inkml:trace contextRef="#ctx0" brushRef="#br0" timeOffset="146576.075">18115 11130 0,'-18'0'15,"36"0"-15,-53 0 0,35-18 16,-18 18-1,18 18 1,0 0 0,35 35-1,-35-36-15,36 19 16,-19-1-16,1 18 16,-18 0-1,0-18 1,-18-35-1,18-18 1,-17 18 0,-1-53-1,0 36-15,18-18 16,0-36 0,0 0-1,36 36 1,17 0-1,-36 35-15,36 0 16,-35 0-16,0 0 16,-1 17-16,1-17 0,35 53 15,-18 18 1,-35-18 0,-18-35-1,-17 34-15,35-34 16,-18 0-16,1-18 0</inkml:trace>
  <inkml:trace contextRef="#ctx0" brushRef="#br0" timeOffset="147248.0101">19015 11289 0,'0'18'31,"17"-18"1,1 0-17,17-18 1,36 18 0,35-18-1,-89 18-15,71-17 16,-70 17-16,35 0 15,-18-18 1,-52 18 0</inkml:trace>
  <inkml:trace contextRef="#ctx0" brushRef="#br0" timeOffset="147524.6753">19279 11148 0,'0'0'0,"-17"0"0,17-18 0,-18 18 31,18-18-31,0 36 47,0 0-31,0 17-1,0-17-15,0 35 16,0-36-16,18 1 0,-18 0 0,0 17 15,0 35 1,0-52-16,0 17 16,0-17-16,17-18 31</inkml:trace>
  <inkml:trace contextRef="#ctx0" brushRef="#br0" timeOffset="147968.228">19897 11042 0,'0'0'0,"0"-18"0,0 1 16,0-1 0,0 36 30,0-1-46,0 1 16,0 52-16,0-52 16,0 17-16,0-17 0,0 17 0,0-17 15,0 88 1,0-18 0,0-35-1,0-35 1,0-36-1</inkml:trace>
  <inkml:trace contextRef="#ctx0" brushRef="#br2" timeOffset="931524.3882">21872 11095 0,'0'-18'16,"0"1"-16,0-1 31,0 0-15,0 1-1,0 34 17,0 19-17,0-19 1,18 36-16,-18-35 16,0 35-1,0 35 1,0-70-16,0 34 15,0-34-15,0 0 0,0-1 0,0 1 16,0 0 0,-18-36 15</inkml:trace>
  <inkml:trace contextRef="#ctx0" brushRef="#br2" timeOffset="932078.0313">21661 11483 0,'0'18'0,"17"-18"94,1 0-94,-1 0 15,36 0-15,36 0 31,16 0-15,-87-18-16,88 18 16,-88 0-16,17 0 15,0 0 1,-53 0 15</inkml:trace>
  <inkml:trace contextRef="#ctx0" brushRef="#br2" timeOffset="932879.8703">22278 11324 0,'0'0'0,"0"-17"0,18-1 15,-18 0 1,-18 36 31,0 0-31,18-1-16,-17 18 15,-1-17-15,18 0 16,0-1-16,-18-17 0,18 18 0,-17 17 15,-1-17 1,18-36 15,18 1-15,-1-1 0,19-17-1,-36 17-15,17 0 0,-17 1 0,18 17 16,0-35-1,-18 17 17,0 36-1,17-18-31,1 35 16,17 0-1,0 18 1,-17-18-1,0-35-15,-1 18 16,1-18 0</inkml:trace>
  <inkml:trace contextRef="#ctx0" brushRef="#br2" timeOffset="933187.8019">22648 11448 0,'18'0'78</inkml:trace>
  <inkml:trace contextRef="#ctx0" brushRef="#br2" timeOffset="934032.0644">23248 11112 0,'0'-17'16,"0"-1"-16,0 1 15,0-1 1,0 0 0,0 36 31,0 0-32,0-1 1,18 54-1,-18-54-15,17 54 16,-17-53-16,0-1 0,0 19 16,18-19-16,0 18 15,-18-17-15</inkml:trace>
  <inkml:trace contextRef="#ctx0" brushRef="#br2" timeOffset="934443.4776">23319 11165 0,'0'0'0,"-18"-35"16,0 17-1,18 1 1,0-1 0,0 1-1,0-19 1,18 19-1,0-1 1,17 0 0,18 18-1,-36 0-15,36 0 16,-35 0-16,17 0 0,-17 0 0,0 18 16,-1-18-16,71 53 15,-70-35-15,0 17 16,-36 35-1,-53-17 1,-34 0 0,69-53-16,-52 18 15,53 0-15,17-18 16,-35 0-16,53-36 16,0 19-1</inkml:trace>
  <inkml:trace contextRef="#ctx0" brushRef="#br2" timeOffset="935410.4477">23918 11060 0,'0'0'16,"0"-18"-16,0 0 15,-17 18 16,34 0 16,1 18-31,0 0-16,-1 17 16,1-18-16,0 36 15,-1 0 1,-17-17-1,-17-19 1,-19-17 0,19 0-1,17-17 1,0-1 0,0 0-16,0 1 0,17-1 0,19-17 31,16-1-16,-34 36-15,17-35 16,-17 35-16,0 0 0,-18-17 0,17 17 16,1 0-16,0-18 15,-18 0 1,-18 36 93,0 0-93,18-1-16,-17 1 16,17 17-16,-18-17 15,18-1-15,0 1 0,0 0 0,0-1 16,18 19-1,35-1 1,35-35 0,18-35-1,-18-18 1,-71 35-16,1-17 16,0 17-16,-18 0 0,-18-17 15,0 18-15,-35-1 16,18 0-16,-53 18 15,-53 18 1,123 0 0,-52-1-16,52 1 15,18-1-15</inkml:trace>
  <inkml:trace contextRef="#ctx0" brushRef="#br2" timeOffset="936045.3706">24642 10936 0,'-18'0'31,"18"18"1,0-1-17,0 19-15,18 34 16,-18-35 0,17 36-1,-17-36-15,0-17 0,18 17 0,-18-17 0,0 17 16,17 53-1,1-35 1,-18-35 0,-18-36-1,18 1 1,-17-54 0,17 36-16,0-53 15,0 70-15,0 0 16,0 1-16,0-1 0,0-35 15,35 0 1,0 0 0,1 36-1,-19 17-15,36 0 16,-35 0 0,-1 17-16,1-17 0,-18 18 0,53 17 15,-35 0 16,-36 18-15,-88 0 0,71-53-16,-53 36 15,52-36-15,1 0 0,0 0 0,0 0 16,-18-53 0</inkml:trace>
  <inkml:trace contextRef="#ctx0" brushRef="#br2" timeOffset="936760.2697">25788 10883 0,'0'-17'0,"0"-1"15,0 0 1,0 1 0,18 34 31,-18 1-47,0 0 15,17 34 1,-17-34-16,0 0 0,18-1 0,-18 19 0,18-19 15,17 89 1,-17-35 0,-18-36-16</inkml:trace>
  <inkml:trace contextRef="#ctx0" brushRef="#br2" timeOffset="937609.7796">25788 11183 0,'0'0'0,"-18"0"0,-17-53 16,17 35-16,18 1 15,0-1-15,0-17 16,53 17 0,0-17-1,-35 35-15,35-18 16,-18 18-16,-17 0 16,52-35-16,19 0 15,-37 0 16,-16 17-15,-36-17 0,-18 17-1,18 0 1,-18 18 0,1 18-1,17 35 1,0 35-1,0-70-15,0 52 16,0-34-16,0-19 0,0 54 16,17 17-1,1-53 1,-36-35 15,18-17-15,0-19-1,-17 1 1,17 17 0,17 18 15,1 0-15,-18 18-16,53-18 15,-35 0-15,-1 0 16,19 0-16,-19 0 0,54 0 15,35-35 1,-1-1 0,-87 36-16,17-35 15,-35 18 1,0-1-16,0 0 0,-53 1 31,-35 17-15,-18 35-1,53 0 1,36-17-16,17 17 16,17-17-16,1-1 15,0-17-15,70 36 16,-53-36-16,53 0 16,18 0-1,-35-18 1,-18-17-1,-36 35-15,-17-18 0</inkml:trace>
  <inkml:trace contextRef="#ctx0" brushRef="#br2" timeOffset="939012.9981">27852 10971 0,'0'-17'0,"17"17"0,-17-18 0,36-17 15,-1-18 16,-17 18-15,-18 17 0,-18 18-1,-17 0 1,-36 18 0,1 17-1,34-17-15,-17 34 16,36-34-16,-1 0 15,0 17-15,18 18 16,53 0 0,36-36-1,-72-17 1,71 0-16,-70 0 16,17 0-16,-17 0 0,0 0 0,-1 0 0,36-17 31,-35-1-16,-36 18 1,1-17 0</inkml:trace>
  <inkml:trace contextRef="#ctx0" brushRef="#br2" timeOffset="940175.9591">28310 10918 0,'0'-17'0,"0"-1"15,-17 18 1,-1 0 0,0 0-16,1 18 15,-36 17 1,35-35-1,-17 53 1,35-35-16,0 17 16,0 0-1,53 0 1,17-35 0,-34 0-16,17-17 15,-18 17-15,-17-18 0,-1 18 16,1-17-16,0 17 0,34-53 15,-52 17 1,-52 1 0,34 17-1,-17 1-15,17 17 16,0 0-16,1 0 0,-1 0 0,0 0 16,36 0 15,0-35-31,17 17 31,18 0-15,-18 18-1,-17 0-15,17 0 16,-17 18-16,-1 0 0,-17-1 16,36 36-1,-36-35-15,17 17 16,1-17-16,-18-1 0,0 1 15,0 0-15,0-1 16,-18 1-16,18-36 31,0-17-15,0-18 0,18 0-1,-18 18 1,18 35 15,-18 17-15,17 1-1,-17 17 1,35 18 0,-17-53-16,35 18 15,-18 0-15,1-18 16,-19 0-16,71-36 15,-52 19-15,-19-1 16,19 0-16,34-52 16,-70 17-1,-17 0 1,-1 53-16,-17-18 16,17 18-1,-17 0 1,-1 0-1,36 36 1,18-1 0,0-35-16,17 35 15,-17-35-15,17 18 0,-17-1 16,-1-17-16,71 36 16,-70-19-16,0-17 0,-1 0 15,1 18-15,35 17 16,-71-17-1,-52 0 1,-54-18 0,107 0-16,-107-18 15,106 18 1,1-18-16,-1 18 0,18-17 0,0-19 16</inkml:trace>
  <inkml:trace contextRef="#ctx0" brushRef="#br2" timeOffset="940625.8232">29510 10654 0,'-18'0'15,"36"0"-15,-53-18 0,35 1 16,-18 17 0,18-18-1,0 36 1,0 17 0,18 35-1,-18-52-15,17 70 16,1-70-16,-18 17 15,0-17-15,0 17 0,17-17 0,-17 52 16,0-52-16,18 17 16</inkml:trace>
  <inkml:trace contextRef="#ctx0" brushRef="#br2" timeOffset="940892.5467">29439 10989 0,'0'0'0,"-17"-18"15,17 1-15,-18 17 0,18-18 0,-18 18 16,18-18 0,18 18-1,17 0 1,36-17 0,-36 17-16,18 0 15,-35 0-15,17 0 0,-17 0 16,-1 0-16,1 0 0,52 0 15,-52 0 1,-36-18 0</inkml:trace>
  <inkml:trace contextRef="#ctx0" brushRef="#br2" timeOffset="941542.9736">29863 11007 0,'0'0'0,"17"0"16,1 0 0,-18-18-16,53 0 15,-36 1-15,19-1 16,17-35 0,-53 0-1,-36 18 1,19 35-1,-54 0 1,54 0-16,-19 0 0,19 0 0,-19 0 0,1 0 16,-53 35-1,35 18 1,35 0 0,54-18-1,34-17 1,-35-18-16,54 0 15,-72 0-15,54 0 16,-36-35 0,-17-1-1,-18 19 1,17 17 31,1 17-32,-18 1 1,18 0 0,35 17-1,-1 0 1,1-35 0</inkml:trace>
  <inkml:trace contextRef="#ctx0" brushRef="#br2" timeOffset="942274.8112">30286 10830 0,'0'0'0,"-18"-35"15,1 35 1,-1 0 0,18 18 15,0-1-16,18-17-15,-1 36 16,1-19-16,0 18 16,17 18-1,-35-17 1,0-1 0,-18-35-16,1 0 15,-1 0-15,0 0 16,18-18-16,-35-35 15,35 0 1,0 36-16,18-18 16,-18 17-16,35-17 15,-17 35 1,-1 0 0,1 0-16,-18 17 15,18-17-15,-1 18 0,-17 0 0,35 34 16,18 1-1,0-17 17,0-19-17,18-17 1,-54 0-16,54-53 16,-53 53-16,17-53 15,0-17 1,-35-18-1,-18 0 1,-17 35 0,0 17-1,35 54 17,0 0-32,-18 70 15,18 0 16,36 0-15,-36-70-16,35 52 16,-35-52-16,17 0 0,-17-1 0,18-17 15,0 18-15</inkml:trace>
  <inkml:trace contextRef="#ctx0" brushRef="#br2" timeOffset="942507.6258">30674 10866 0,'0'0'0,"-35"-18"16,17 18-16,0-18 16,36 18 15,0 0-31,17 0 16,-17 0-1,35 0-15,-18 0 16,35 0-1,-34-17 1,-19 17-16</inkml:trace>
  <inkml:trace contextRef="#ctx0" brushRef="#br2" timeOffset="944275.1789">21872 12753 0,'-17'18'16,"17"-36"31,0 0-32,-18 18 1,18-17-16,0-1 16,0 0-16,0 1 15,0-1-15,0 0 0,18-17 31,-1 18-15,18-1 0,1 18-1,-1 0 1,-17 18-16,17-1 16,-35 1-16,18-1 0,-18 1 15,-18 35 1,-35 0-1,0-18 1,35-17-16,-17-1 16,18-17-16,-1 0 15,36 0 17,-1 0-32,54-17 15,-1-1 1,-34 18-1,34-17 1,-52 17-16,-1 0 0,1 0 0,0 0 0,17 0 16,0-18-1</inkml:trace>
  <inkml:trace contextRef="#ctx0" brushRef="#br2" timeOffset="944584.1069">21784 12965 0,'0'0'0,"0"17"16,18-17-16,17 0 15,35-17 1,19 17 15,17-18-15,-1 0-1,-34 1 1,-53 17-16,-1 0 16,-17-18-16,-17 18 31</inkml:trace>
  <inkml:trace contextRef="#ctx0" brushRef="#br2" timeOffset="945024.8474">22437 12771 0,'0'0'0,"0"-18"31,0 0-15,-18 18 15,0 18-15,-17 35-1,17-53-15,1 35 16,-1-17-16,1-1 0,17 1 16,-18-18-1,18 18 1,18-54-1,-1 19-15,18-19 16,-35 19-16,18 17 16,-18-18-16,18 18 0,-1-35 15,1 35 1,0 18 15,-18-1-15,17 1-1,1 17 1,0-17-16,-1-1 16,1 1-16,-1-18 0,-17 18 15,36-18-15</inkml:trace>
  <inkml:trace contextRef="#ctx0" brushRef="#br2" timeOffset="945160.3994">22737 12859 0,'0'-18'32</inkml:trace>
  <inkml:trace contextRef="#ctx0" brushRef="#br2" timeOffset="945858.1579">23442 12629 0,'0'-17'16,"-18"17"-16,18-18 15,-17 1 1,17-1-1,0 36 17,0-1-17,0 1-15,0 52 16,0-52-16,0 0 0,0 17 16,17 35-1,-17-17 1,18-17-1,0-36 1</inkml:trace>
  <inkml:trace contextRef="#ctx0" brushRef="#br2" timeOffset="946224.5383">23495 12700 0,'0'0'0,"0"-53"16,-18 35-1,18 1-15,-17-18 16,-1 17-16,18 0 31,0 1-31,0-1 16,18 18-1,35 0 1,-53 18-16,53-1 16,-36-17-16,18 0 0,-17 18 0,17-18 15,-17 18-15,88 34 16,-18 1-1,-70 0 1,-71 0 0,-71-18-1,89-17-15,-88-18 16,105 18-16,-17-18 0,-54 0 16,37-18-1,69-35 1,1 53-1</inkml:trace>
  <inkml:trace contextRef="#ctx0" brushRef="#br2" timeOffset="947075.5324">23989 12647 0,'0'-18'0,"0"36"0,-18-36 0,18 1 16,-17-1-1,34 18 32,-17 18-47,18-18 16,0 35-1,17-17-15,0 17 16,0 18 0,1 17-1,-19-34 1,-17-19 0,-17-17-1,17-35 1,0 0-1,17-18 1,19 18 0,-36 17-16,35-17 15,-18 35-15,1-18 16,0 0-16,-1 18 16,-17-17-1,-17 17 1,34-18 31,1 1-16,-36 17 31,18 17-62,0 1 0,-17-18 16,17 17-16,0 1 0,0 0 0,-18 52 16,36-17-1,35-18 1,17-17 0,18-18-1,1-53 1,-72 53-1,36-53 1,-53 36-16,18-1 0,-18 0 0,-18 1 16,-35-19-1,-70 1 1,-1 35 0,18 0-1,89 0-15,-18 18 16</inkml:trace>
  <inkml:trace contextRef="#ctx0" brushRef="#br2" timeOffset="947677.8383">24783 12471 0,'0'0'16,"-18"0"-1,18-18-15,-18 18 32,18 18-17,0-1-15,0 36 16,0-35-16,0 17 0,18-17 0,-18-1 16,35 107-1,-17-18 1,0-18-1,-1-35 1,-17-36 0,0-34-1,-17-18 1,-19-36 0,1-17-1,35 70 1,-18-35-16,18 36 15,0-1-15,0 0 0,0 1 0,0-1 0,36-17 32,-1 0-17,35 17 1,1 18 0,0 0-1,-54 0-15,18 18 16,-17 17-16,0-35 0,-18 17 15,17 1-15,-34 17 16,-54 1 0,-52-1-1,-18-17 1,123-18-16,-70-36 16</inkml:trace>
  <inkml:trace contextRef="#ctx0" brushRef="#br2" timeOffset="948357.3136">25788 12471 0,'0'-18'16,"0"0"-1,0 36 48,18 0-63,-18 17 16,17 53-1,-17 0 1,18 1-1,0-19 1</inkml:trace>
  <inkml:trace contextRef="#ctx0" brushRef="#br2" timeOffset="949206.6527">25735 12753 0,'0'0'15,"-18"-18"-15,1 1 0,17-1 0,0 0 16,17 1-1,1-1-15,35 0 16,-35 18 0,52-17-1,1-1 1,17-17 0,-35 0-1,-35-1 1,-36 19-1,0-19 1,-17 19 0,17 17-1,18 17 1,0 1 0,0 53-1,36 17 1,34 0-1,-35 0 17,-17-70-32,0 35 15,-18-36-15,0 1 16,-36-18 0,1-35-1,18 17 1,17-17-1,0 17 1,17 18 0,1 0-1,17 0 1,18 0 0,35 0-1,0-17 1,1-1-1,-1-17 17,-71-1-17,-52 1 1,-53 0 0,0 35-1,70 17-15,-35 1 16,36 0-16,-1-18 0,18 17 0,0 1 15,-18-18-15,36 53 16,0-35-16,17 17 16,53-18-1,0 1 1,18-18 0,-35-35-1,-54 35-15,36-35 16</inkml:trace>
  <inkml:trace contextRef="#ctx0" brushRef="#br2" timeOffset="950639.6012">27640 12577 0,'18'0'16,"-18"-18"-1,17 0 1,19 1-1,-19-19 1,-17 19 0,-17 17 15,-1 0-31,-53 17 16,1 19-1,-1 17 1,36-1-1,53 1 1,52-17 15,36-36-15,0 0 0,-35-18-1,-36 18 1,-53 0-1,-17 0 1,17 0 0,18-18-1</inkml:trace>
  <inkml:trace contextRef="#ctx0" brushRef="#br2" timeOffset="951008.8378">28081 12488 0,'-18'-17'0,"1"17"0,-1 0 16,1 0-1,-1 0-15,-17 0 16,17 17-16,0-17 0,18 18 0,-17-18 16,-1 18-16,0 35 15,18-36-15,0 18 16,53 18-1,0-17 1,53-36 0,-88 0-16,88-36 15,-89 36-15,18-17 16,1-19-16,-1-16 16,-35-19-1,-71 36 1,36 35-1,-53 0-15,53 0 16,17 0-16,-35 0 0,36 17 16,-19 1-1</inkml:trace>
  <inkml:trace contextRef="#ctx0" brushRef="#br2" timeOffset="951306.475">28628 12488 0,'-18'18'16,"36"-36"-16,-53 36 16,52 0 30,1-18-46,0 0 0,34 0 16,1 0 0,0-18 15,-17 0-15</inkml:trace>
  <inkml:trace contextRef="#ctx0" brushRef="#br2" timeOffset="952439.7996">29210 12629 0,'-18'0'16,"1"0"-1,17 18 1,17-18-1,1 18 1,17-18 0,36-18-1,17-17 1,-17-18 0,-54 53-16,1-35 15,-18 17-15,0 0 16,-18 18-16,-52 0 15,-36 18 1,18 17 0,17 18 15,71-18-15,0-17-16,35 0 15,-17-18-15,0 0 0,52 17 16,54-17-1,-19-35 1,-34 35 0,-36-18-1,-35 1 17</inkml:trace>
  <inkml:trace contextRef="#ctx0" brushRef="#br2" timeOffset="952691.8127">29916 12382 0,'0'-17'0,"0"34"0,0-52 16,0 18-16,-18-1 16,0 18 15,18 18-31,0-1 15,0 1-15,0 52 16,0-34-16,18 34 16,17 71-1,0-35 1,-17-18 0,-36-52-1</inkml:trace>
  <inkml:trace contextRef="#ctx0" brushRef="#br2" timeOffset="953389.6507">29880 12876 0,'-35'-17'0,"70"34"0,-105-87 16,52 52 0,0-17-16,36-18 31,35 18-15,-18 35-16,53-36 15,-52 19-15,-1-1 0,-17 18 0,17-17 16,71-54-1,-36 18 1,-34-18 0,-36 54-16,0-18 15,-18 35-15,18-18 16,-18 0-16,18 1 0,-35-1 16,17 18-1,18 35 1,-17 36-1,17-54 1,0 54-16,0-36 16,17 1-16,1 52 15,0 35 1,-18-52 0,-18-36-1,-17-53 1,-1-17-1,19 35-15,-18-35 16,35 17-16,17-17 16,36 0-1,0 17 1,18 0 0,-54 1-16,36 17 15,-35 0-15,-1-18 16,19 18-16,17-17 15,-53-1 17,0 36 30,0-1-62,0 18 16,0 18-1,0-17 1,17-19 0</inkml:trace>
  <inkml:trace contextRef="#ctx0" brushRef="#br2" timeOffset="953656.302">30462 12259 0,'-17'0'0,"34"0"0,-52 0 16,17 0-16,1 0 16,17 18-1,-18-18-15,36 53 16,-18-36-16,35 18 16,18 1-1,0-36 1,-18-36-1,-35 19-15,0-18 16,-17 17-16,-19-17 16,-34 17-1,52 18-15</inkml:trace>
  <inkml:trace contextRef="#ctx0" brushRef="#br2" timeOffset="958388.0554">31133 12277 0,'-18'-18'16,"36"36"-16,-71-36 0,35 18 0,0 0 16,-17 0-1,18 18 1,34 17-1,54 0 1,-1-35 0,1-17-1,-18-19 17,-53 1-17,-53 0 1,35 35-16,-70-18 15,70 18-15,-52 35 16,52 18 0</inkml:trace>
  <inkml:trace contextRef="#ctx0" brushRef="#br2" timeOffset="958946.7684">31380 12559 0,'0'0'0,"-18"18"15,0-1-15,18 1 16,0-1-1,18-17 1,0 18 0,34-18-1,-34 0-15,53-18 16,-54 1-16,54-18 16,-18-1-1,-36 1 1,-52 17-1,-53 18 1,53 0-16,-54 18 16,72-18-1,-36 35-15,35 1 16,36 16 15,35-16-15,-18-36-16,18 17 15,0-17-15,18 0 16,17 0 0,-35-35-1,-18 17 1,-35 1 0,0-1 15</inkml:trace>
  <inkml:trace contextRef="#ctx0" brushRef="#br2" timeOffset="959655.482">31962 12506 0,'-18'0'0,"18"-18"16,-18 18-1,1 0 1,17 18 0,0 0-1,17-1 1,1 36 0,0-18-1,-18 1 1,-36-36-1,36 17-15,-35-17 16,35-17-16,-18-1 16,18-17-16,-17-18 15,34-18 17,19 36-17,-19 17 1,1 18-16,0 0 15,-18 18-15,17-18 0,1 35 16,35 1 0,17-1-1,1 0 1,0-35 0,-54-17-16,36-19 15,-35 36-15,-18-17 0,53-19 16,-36-34-1,-34-18 1,-1 17 0,-17 36-1,17 35 17,18 35-17,-18 18 1,1 53-1,52 0 1,0-18 0,-35-71-16,36 19 15,-36-19-15,17-17 16</inkml:trace>
  <inkml:trace contextRef="#ctx0" brushRef="#br2" timeOffset="959898.7174">32262 12541 0,'0'0'0,"-18"0"0,18-17 0,-18 17 16,18-18-16,-17 18 0,17-18 16,0 1-1,17 17 1,19 0-16,16-18 31,37 18-15,-1-18-1,-71 18-15,19 0 16,-19 0-16</inkml:trace>
  <inkml:trace contextRef="#ctx0" brushRef="#br2" timeOffset="960290.7746">32808 12682 0,'0'0'16</inkml:trace>
  <inkml:trace contextRef="#ctx0" brushRef="#br2" timeOffset="1.00634E6">30850 12629 0,'0'18'15,"18"-18"48,-18-18-48,18 18-15,-18-17 16,0-18 0,0 17-1,-18 18 1,18-18-16,-35 18 15,17 0-15,0 0 16,1 0-16,-1 18 0,1 0 0,-54 17 16,18 0-1,18 0 1,35 1 0,17-19 15,1-17-31,35 18 15,-35-18-15,-1 0 0,19 0 0,-19 0 16,54 0 0,-18 0-1,-36-18 1,-17 1 46</inkml:trace>
  <inkml:trace contextRef="#ctx0" brushRef="#br2" timeOffset="1.00691E6">31133 12594 0,'17'0'15,"-17"-17"16,0-1-15,0 0 31,0 36 0,0 0-32,18-1-15,-18 1 0,18 17 16,-18 18 0,17 0-1</inkml:trace>
  <inkml:trace contextRef="#ctx0" brushRef="#br2" timeOffset="1.01106E6">17304 11642 0,'-18'0'0,"18"17"0,18-17 93,-1 0-93,1 0 16,0 0-16,-1 0 16,36 0-16,-35 0 15,35 0-15,-36 0 0,1 0 16,88-17-1,-88 17-15,52 0 0,1-18 32,-36 18-17,-17 0 1,-18-18 15</inkml:trace>
  <inkml:trace contextRef="#ctx0" brushRef="#br2" timeOffset="1.01213E6">19579 11642 0,'-17'0'16,"-1"0"-16,36 0 62,-1 0-62,1 0 0,35 0 16,35 0-1,0 0 17,0 0-17,-17 0 1,-54 0-16,19 0 16,-19 0-16</inkml:trace>
  <inkml:trace contextRef="#ctx0" brushRef="#br0" timeOffset="1.01657E6">13617 12912 0,'0'0'0,"0"-18"15,0 0-15,0-17 16,-17 17 0,17 36 30,0 17-46,0 71 32,17 35-17,-17 0 1,18-17 0,-18-106-16,0 34 15,0-34-15</inkml:trace>
  <inkml:trace contextRef="#ctx0" brushRef="#br0" timeOffset="1.01684E6">13494 13264 0,'0'0'0,"-18"-17"0,18-1 0,-18 18 16,18-17-16,0-1 16,18 18-1,35-18 1,18-17-1,-36 35 1,35-18 0,-34 18-16,-1-17 0,-17 17 0,17-18 0,-17 18 15,52-18 1,-35 18 0,-52 0-1,-1 0 1,0 0-16</inkml:trace>
  <inkml:trace contextRef="#ctx0" brushRef="#br0" timeOffset="1.01717E6">14182 12859 0,'0'0'0,"0"-18"0,0-17 16,0 17 15,-36 1-15,-17 34 0,1 36-1,34-35-15,-17 52 16,17-34-16,18-19 0,0 89 15,18 0 1,35-36 0,17-34-1,36-54 1,-71 18-16,36-53 16</inkml:trace>
  <inkml:trace contextRef="#ctx0" brushRef="#br0" timeOffset="1.01766E6">14446 13000 0,'0'-18'0,"0"36"0,-35-53 32,35 17-32,-18 18 0,1-18 15,17 36 32,0 0-47,17 17 16,1 18-1,0-53-15,-1 53 16,1-53-16,-18 17 16,0 1-16,18 0 0,-18-1 15,17-17-15,-34 0 32,-1-17-32,0-19 15,-17-34 1,35 52-1,0-35 1,0 36-16,0-1 0,18 0 16,17-17-1,35 17 1,1 18 0,17 36-1,-70-36-15,17 35 16,0 0-16,-17 18 15,-18 18 1,-35-36 0,35-17-1,0-54 1</inkml:trace>
  <inkml:trace contextRef="#ctx0" brushRef="#br0" timeOffset="1.01794E6">14905 12735 0,'0'0'0,"0"-17"16,-18 17-1,18 17 32,35 19-31,-17-19-16,17 36 15,-17-18-15,0-17 16,-18 0-16,17-1 0,1 19 0,-18 34 16,0-52-16,-18 70 15,1-88-15,-54 53 16,-17-18 0,35-35-1</inkml:trace>
  <inkml:trace contextRef="#ctx0" brushRef="#br0" timeOffset="1.01847E6">15928 13141 0,'18'0'78,"-1"0"-63,1 0-15,35-18 16,-36 18 0,54-17-16,-53 17 15,-1 0-15,18-18 0,-17 18 0,53-35 16,-36 17-1</inkml:trace>
  <inkml:trace contextRef="#ctx0" brushRef="#br0" timeOffset="1.01869E6">16051 12982 0,'0'0'0,"-70"0"15,52 0-15,1 0 0,-1 0 16,36 0-1,-1 0 1,54 0 0,17-17-1,0-1 1,-70 18-16,35-18 16,-36 18-1,1-17-15</inkml:trace>
  <inkml:trace contextRef="#ctx0" brushRef="#br0" timeOffset="1.01952E6">17145 12894 0,'0'0'16,"0"-18"-16,-18 18 15,18-17 1,-17-1 0,17 36 15,0-1-31,17 36 16,-17-35-1,18 70-15,-18-70 16,0-1-16,18 1 0,-18 17 0,0-17 15,0 35-15,0-35 16,0 17 0,-18-35-1,18-18 1,-18-17 0,1-36-1,17-17 1,0 70-16,17-17 15,-17 18-15,0-1 0,18 0 0,0 1 16,17-1 0,-17 0-16,34 1 15,-16 17-15,17-18 16,0 53 0,-1 18-1,-52-35 1,18 35-16,-18-18 15,0-17-15,0 17 0,0-17 0,0 17 0,-35 53 32,35-35-17,-18-53-15</inkml:trace>
  <inkml:trace contextRef="#ctx0" brushRef="#br0" timeOffset="1.02206E6">14376 15293 0,'0'-18'0,"0"36"0,-18-36 0,0 1 16,18-1-16,-17 18 0,-1 0 0,-70-18 15,-18 71 1,0 35 0,-17 71 15,105-124-31,-35 124 16,36-106-16,17 0 0,17 88 15,54 18 1,70-53-1,35-71 1,-123-35-16,88-18 16,-88 18-16,0-17 15,0-1-15,0 0 0,0-17 0,141-71 16,-53-70 0,-123 123-1,35-106-15,-36 89 16,-17 17-16,0 0 0,-17 0 0,-72-88 15,-69 53 1,122 88 0,-175 17-1,158 1-15,-88 35 16,-18 35 0,53 36-1</inkml:trace>
  <inkml:trace contextRef="#ctx0" brushRef="#br0" timeOffset="1.02287E6">15963 15628 0,'0'0'0,"0"-18"0,0 1 15,-17-19 1,-1 36-1,0 0 1,1 0 15,-19 53-15,36-35-16,-35 53 16,35-36-16,0-17 0,0 17 0,-18-18 15,18 19-15,18 70 16,-18-89-16,35 36 15,-17-35-15,0-1 0,17 19 16,0-36-16,0 0 16</inkml:trace>
  <inkml:trace contextRef="#ctx0" brushRef="#br0" timeOffset="1.02341E6">16351 15752 0,'0'0'0,"0"-18"31,-17 18-31,17 18 47,17-18-31,1 35-1,-18-18-15,35 36 16,-35-35-16,18 17 16,-1 18-1,1-18 1,-18-17 0,-18-36-1,1 18-15,-1-52 16,18 34-1,-17-35-15,34-18 16,18 1 0,1 17 15,17 35-15,0 1-1,-1 52 1,1 18-1,-17 17 1,-36-52-16,17 35 16,-17-35-16,-17-1 0,17 1 15,-18 0-15,0-18 0,-17 35 16</inkml:trace>
  <inkml:trace contextRef="#ctx0" brushRef="#br0" timeOffset="1.02396E6">17022 15505 0,'-18'0'0,"36"0"0,-36-18 16,18 0-1,18 18 32,-1 18-31,36 17-1,-53-17-15,71 35 16,-54-18-16,1-17 0,0 17 16,-1-17-16,18 105 15,-35-105-15,-17 70 16,-1-53-16,-17-17 0,-53 52 16,-53-17-1,52-35 1</inkml:trace>
  <inkml:trace contextRef="#ctx0" brushRef="#br0" timeOffset="1.02449E6">17815 15928 0,'0'18'31,"18"-18"-16</inkml:trace>
  <inkml:trace contextRef="#ctx0" brushRef="#br0" timeOffset="1.02534E6">14922 17286 0,'-17'0'0,"34"0"0,-34 18 16,17-36 15,17 18-31,-17-18 0,53 1 15,-35-1 1,53 1-16,17-1 16,18-17 15,-1-1-15,-87 36-16,53-17 15,-54 17-15,1-18 0,0 18 16</inkml:trace>
  <inkml:trace contextRef="#ctx0" brushRef="#br0" timeOffset="1.02566E6">14975 17304 0,'0'17'0,"0"-34"0,-35 52 16,53-35 15,-1 0-31,54-18 16,-53 1-1,70-1 1,-71 0-16,19 18 0,-19-17 0,19 17 16,52-35-1,0-1 1,-35 19-1,-35 17 1,-36 0 0,0 0-1</inkml:trace>
  <inkml:trace contextRef="#ctx0" brushRef="#br0" timeOffset="1.02585E6">15716 17127 0,'0'-17'78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7T16:08:07.7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21907 13864 0,'-35'18'47,"18"-18"63,17-35-79,-18 17-15,18 0 15,18 18-31,17-35 15,0 17 1,-17 18 0,17 0-1,-17 0-15,17 0 0,0 0 16,-17 0-16,35 53 31,-53-35-31,-18 0 0,1-1 16,-36 36-1,-36 0 1,19-35 0,52-18-1,36 0 17,17 0-17,-17 0-15,35 0 16,-36 0-1,54 17-15,-36 1 16,18 35 0,-71-18 15,1-17-31,-36-1 16,35 1-16,-17-18 0,17 0 15,-17 18-15,-106-18 16,123 0-16,-52 0 15,-1-53 1,89 0 0,17 35-16</inkml:trace>
  <inkml:trace contextRef="#ctx0" brushRef="#br0" timeOffset="616.7994">21572 14446 0,'-17'0'0,"-1"0"16,36 0 15,-1 0-15,72-17-1,-19 17 1,71 0 0,-35 0-1,-71 0-15,106 17 16,-105-17-16,17 0 16,17 18-1,-87-18 16,-1 0-31,-35 0 16,35 0 0</inkml:trace>
  <inkml:trace contextRef="#ctx0" brushRef="#br0" timeOffset="1183.1732">22366 14340 0,'0'0'16,"0"-53"15,0 71 16,-18 0-47,1 17 16,-1-17-16,1 17 15,-1-17-15,0-1 16,18 1-16,-35 0 15,35-1 1,18-34 0,17-19-1,-17 19-15,17-19 16,-18 1-16,1 17 0,17-17 16,-17 0-1,-18 52 32,0 1-47,0 0 16,18 17-1,-18-17-15,0-1 0,0 1 16,0 35 0,17-18-1,-17-17-15</inkml:trace>
  <inkml:trace contextRef="#ctx0" brushRef="#br0" timeOffset="1299.0414">22542 14499 0,'0'-17'0</inkml:trace>
  <inkml:trace contextRef="#ctx0" brushRef="#br0" timeOffset="7664.6438">23513 14023 0,'0'-18'16,"17"-17"15,-17 53 32,0-1-48,0 19 1,0 69-1,0-16 1,-17-37 0,-1 1-1,0-53 17,1-17-32</inkml:trace>
  <inkml:trace contextRef="#ctx0" brushRef="#br0" timeOffset="7981.6497">23372 13970 0,'0'0'0,"-18"-35"0,0 35 15,18-18-15,-17 18 16,-1 0 0,36 0 15,17 0-16,35 0 1,36 0 0,18 0-1,-18 0 1,-36 0 15,-35 0-15,-52 18-1,-36-1 1,35-17-16</inkml:trace>
  <inkml:trace contextRef="#ctx0" brushRef="#br0" timeOffset="8848.067">23865 14305 0,'0'0'47,"0"35"-47,18-35 15,0 0 1,-1 0-16,-17-17 0,71-19 31,-53 36-31,-1-17 0,1-1 16,35-35-1,-36 18-15,-17-18 16,-17 18 15,-71 17-15,17 18-1,-35 53 1,53 0 0,36-18-1,17 18 1,52-18 0,19-35-1,-53 0-15,17 0 16,0-17-16,1-1 15,-1 1-15,18-19 16,-18 1 0,-17 17-1,-18 1 1,0 34 15,0 19-15,-18 17-1,18 17 1,0-17 0,0-35-1,18-18 1,17-36 0,18 1-1,17-18 1,-34 0-1,-1 0 1</inkml:trace>
  <inkml:trace contextRef="#ctx0" brushRef="#br0" timeOffset="9182.4215">24430 14005 0,'0'-17'32,"0"34"-1,0 1-16,0 17 1,0 71 0,-35 0-1,35-53 1,17-18 15,1-35-31</inkml:trace>
  <inkml:trace contextRef="#ctx0" brushRef="#br0" timeOffset="9582.0802">24694 14111 0,'18'-18'15,"-36"36"-15,54-53 0,-36 17 16,-18 36 15,0-1-15,-34 36-1,-1-17 1,-36-1 0,72-17-16,-36-18 31,35 0-31,1 0 16,17-18-1,17 18 1,1-18-1,-1 18 1,1 0 0,17 36-1,1-1 1,17-18 0,0 1-1,-18-18 1,-18 0-16,19-18 0</inkml:trace>
  <inkml:trace contextRef="#ctx0" brushRef="#br0" timeOffset="10064.5479">24836 14129 0,'0'0'16,"-18"17"-16,0 1 0,1 0 15,-1-18-15,18 17 0,0 1 16,0 0 0,35-1-1,36-17 1,-54-17-16,72-19 16,-54 19-16,18-19 15,35-17 1,-70 1-1,-36 16 1,-70 36 0,-18 18-1,71-18-15,-36 53 32,36-18-32,0-17 15,17 35 1,18 0-1,35-36 1,18 1-16,18-18 16,-36 0-16,88 0 15,-17-18 1,-17 1 0,-72-19-1,-17 19-15</inkml:trace>
  <inkml:trace contextRef="#ctx0" brushRef="#br0" timeOffset="11614.5234">26141 13864 0,'0'0'47,"0"-35"-47,0 53 31,0-1-15,-18 71 0,1-17-1,-1 52 1,-17-52 0,35-36-16,-18 0 15,0-35 1,18-17-1,-17-1-15,-1-52 16,0 34 0,1 19-1,17-1-15,17 18 47,1-18-31,35 18-1,18-17 1,-1-1 0,1 1-16,-1-1 15,-52 0-15,35-17 16,-36 17 0,1 1-1,-18-19 1,-35 19-1,17 34 17,18 1-17,-18 35 1,18 18 15,-17-36-31,17 18 16,0-18-16,-18 18 15,1 0 1,-19-36 0,19-17 15,34 0 16,1 0-32,17 0 1,0 0-16,1 0 0,17-17 16,-18 17-16,0-18 15,-17 18-15,52-17 16,19-19 0,-72 19-16,19-1 15,-19-17 1,-70-1-1,0 36 1,-35 18 0,71 0-16,-19-1 15,36 1-15,-17 0 16,52 17 0,35 0-1,36-17 1,0-18-1,-35 0-15,17-18 16,-71 1-16,1 17 16</inkml:trace>
  <inkml:trace contextRef="#ctx0" brushRef="#br0" timeOffset="13779.7647">27675 13917 0,'0'-35'47,"0"52"0,-17 36-31,17-17-1,0-19-15,-18 36 16,0 0-16,18 18 16,-17 17-1,17-71 1</inkml:trace>
  <inkml:trace contextRef="#ctx0" brushRef="#br0" timeOffset="14396.7491">27905 13899 0,'0'0'0,"0"-17"16,17 17-16,-17-18 15,0 36 17,0 17-1,0 36-16,-17 52 1,-19 1 0,19-72-1,-1-34-15,-17 0 16,17-18-16,1 0 16,-19-53-1,19 18 1,17-36-1,0 36 1,35 17 0,0 18-1,1 0 1,16 0 0,-16 0 15,-19 0-31,36 0 15,-35 0-15,17 0 16,0-18 0,-35 1-1,18 17 1,-18-18 15,0 36-15,0 17-1,0 53 1,0-35 0,-18 0-1</inkml:trace>
  <inkml:trace contextRef="#ctx0" brushRef="#br0" timeOffset="14696.2557">28169 13811 0,'-35'0'0,"17"0"16,71 0-16,-123 0 16,70 36-16,-18-19 15,18 18 1,53 1-1,0-36 1,-18-18 0,0-35-1,-35 18 1,-52 0 0,-19 17 15,53 18-31,-17 18 0</inkml:trace>
  <inkml:trace contextRef="#ctx0" brushRef="#br0" timeOffset="16162.9594">28275 14182 0,'0'0'16,"0"17"-16,0 1 31,18-18-31,17-35 16,36-1-1,-1-17 16,-70 36-31,35-18 16,-35-1-16,-17 1 16,-18 17-1,-54 18 1,19 18 0,-36 53-1,88-19 1,54 1-1,16-35 1,54-18 0,-53-35-1,-17 17 1,-19 18 0,-17-18-1,0 36 16,0 0-15,0 17 0,18 18-1,-18-35-15,0 87 16,0-87-16,0 35 16,-88 70-1,17-87 1,0-19-1,19-17 1,52-17-16,0-19 16,0 19-1,70-36-15,1-35 16,105-71 0,-70 71-1,35-18 16,-18-35-15,-70 70 0,-53 1-1,-35-1 1,-18 36 0,18 35-1,-18 53 1,0 17-1,0 54 1,36-1 0,-19 18-1,36-105-15,0 52 16,0-53 0,-17 0-16,17-17 31,0-53 0,17-18-15,1 0-1,0 53-15,17-53 16,-35 35-16,35 1 16,18 17-1,-18 0 1,18 35-1,-18 0 1,-17 18 0,-18-18-1,-35 18 1</inkml:trace>
  <inkml:trace contextRef="#ctx0" brushRef="#br0" timeOffset="17161.9998">29069 14146 0,'0'0'0,"-35"18"0,35 0 15,-18-1-15,18 1 16,18 0 0,35-1-1,35-17 1,-18-35 0,-34 35-1,69-71 1,-87 71-16,17-35 15,-17-18 1,-53 18 0,-71 35-1,0 18 1,0 70 0,71-53-1,35 18 1,53-35-1,53-18 1,52-18 0,-52-17-1,-53-1 1,-35 1 0,-18 0-1,0 17 16,0 1-15,17 17 0,1 70-1,17-17 1,-35 0 0,0 17-1,-35-34 1,0-19-16,17 1 15,0-18-15,18-18 16,53-17 0,36-35-1,-1-1 1,18-35 0,-71 71-1,35-53 1,-34 35-16,-1 18 15,-17-36 1,-1 0 0,-17 18-1,-17 53 1,-19 36 0,1 17-1,0 35 1,-36 88-1,36-17 1,35-36 0,0-52-1,35-53 1</inkml:trace>
  <inkml:trace contextRef="#ctx0" brushRef="#br0" timeOffset="17412.3711">29810 13988 0,'0'0'15,"-53"-18"-15,18 18 16,17-18-16,0 18 16,36 0-1,0 18 1,-1-18-16,54 18 15,-36-18-15,53 0 16,0 0 0,-17-18-1,-53 18 1,-18-18 0</inkml:trace>
  <inkml:trace contextRef="#ctx0" brushRef="#br0" timeOffset="26127.4931">23548 15311 0,'0'-18'15,"35"-17"17,-35 17-32,0 0 15,0 1 1,-17 17 0,-1 0-1,-17 0 1,-36 35-1,18 0 1,-17 53 0,70-70-16,-36 35 15,36 0-15,0-18 16,36 18 0,17 0-1,17-53 1,18-35-1,-52 35 1,69-88 0,-87 70-16,17-35 15,-17-35 1,-53 17 0,-71 18-1,-18 53 1,36 18-1,18 17 1,52 1 0,18-19-16</inkml:trace>
  <inkml:trace contextRef="#ctx0" brushRef="#br0" timeOffset="26743.5059">23812 15399 0,'0'-18'0,"0"0"16,-17 18 15,17-17-15,0 34-1,35 19 1,-35-1-1,18-35 1,-1 53-16,-17-35 16,18-1-16,0 18 15,-1 18 1,1-35 0,-71-18-1,35-18 1,1 18-16,-1-35 15,18 17 1,35-34 0,18 16-1,18 1 1,17-18 0,-17 18-1,-54 17 1,-34 18-1,-1-17 17</inkml:trace>
  <inkml:trace contextRef="#ctx0" brushRef="#br0" timeOffset="27426.8392">24183 15540 0,'0'0'0,"0"17"0,0 1 16,18-18 15,-1 0-15,1 0-16,52-35 15,-34 0 17,-19 17-32,19-35 15,-36 35-15,0 1 16,-53-19 0,-18 36-1,18 18-15,0 0 16,36-1-16,-1-17 15,0 18-15,-17 0 0,17 17 16,18 0-16,0-17 16,36-1-1,70-17 1,-18-35 0,-35 0-16,35-18 15,-53 35 1,18-70-16,-18 18 31,-17-36-31,-18 0 31,0 71-15,-18 17-16,18 0 16,0 36-1,-17 17 1,-1 54-1,0 16 1,1 19 0,17 17-1,17-71 1,19-34 0,-19-36-1</inkml:trace>
  <inkml:trace contextRef="#ctx0" brushRef="#br0" timeOffset="28176.5408">24624 15416 0,'0'0'0,"-18"0"16,1 18-16,-1 0 16,0 17-1,18 0 1,18-17-1,0-18-15,35 17 16,-1-17-16,1-17 16,36-18-1,-1-18 1,-71 17 0,-17 19-16,-17-1 15,-1 18 1,-35 0-16,0 0 0,-17 35 15,-18 1 17,35 34-17,53-35 1,35 1 0,-17-36-16,87 0 15,-87 0-15,35 0 16,70-36-1,-70 1 1,0-35 0,-53 34-1,0 1 1,0 17 0,0 1-1,18 17 16,-1 0-15,19 35 0,34 36-1,-17-18 1,-17-1 0,-19 1-1,-34-53 1,-19 0-1,19 0-15,-1-35 16,18 17 0,0-17-16,53-53 15,0 35 1,0 18 0,0-18-1</inkml:trace>
  <inkml:trace contextRef="#ctx0" brushRef="#br0" timeOffset="28683.0488">25576 15557 0,'0'18'31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22T15:17:58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7426 0,'0'-18'0,"0"1"15,0-1 17,0 36 14,0-1-46,0 54 16,0-53 0,0 52-16,0-17 15,0-35-15,0 17 0,0-17 0,0 52 32,-18-52-32,18-1 15,-17 1-15,17 0 0,-18-18 16,18-18 31,18 0-32,17-17 1,0-18 0,-17 36-16,-1-1 15,-17 0-15,18 18 16,-18-17-16,0-1 15</inkml:trace>
  <inkml:trace contextRef="#ctx0" brushRef="#br0" timeOffset="408.9282">1305 7091 0,'0'0'16,"0"-18"-16,-17 18 0,-1 0 0,0 0 16,1 0-1,-1 35 1,18-17-1,35 0 1,18-18 0,-35 0-1,52-53 1,-52 53-16,17-35 0,-35-1 31,-53 19-15,-52 34-1,16 19 1,72-19-16,-1 18 0</inkml:trace>
  <inkml:trace contextRef="#ctx0" brushRef="#br0" timeOffset="929.9357">1235 7973 0,'-18'0'0,"0"0"0,1 17 16,-1-17-1,1 0 1,34 0 31,18 0-47,71-35 31,18 0-15,-1 17-1,-88 1-15,36 17 16,-53-18-16,-1 18 0,1 0 0,0 0 16</inkml:trace>
  <inkml:trace contextRef="#ctx0" brushRef="#br0" timeOffset="1891.7063">4057 7532 0,'0'-18'0,"0"36"0,0-53 16,18 17-16,-18 0 16,0 1 15,0-1-16,0 36 17,0-1-17,0 1-15,0 35 16,0-18-16,0-17 0,0 17 16,0-17-16,0 17 0,0 53 15,-18-17 1,0-54-16,18 1 15,-17-18 1,17 18-16,0-36 47,17 0-31,36-17-1,-53 17-15,35-17 16,-17 35-16,0-18 0,-1 1 0,-17-1 15,53-35 1</inkml:trace>
  <inkml:trace contextRef="#ctx0" brushRef="#br0" timeOffset="2341.2235">3969 7126 0,'0'0'15,"-18"0"-15,0 0 0,18-18 0,-17 18 16,17 18 0,0 0-1,0 17 1,35-17 0,-35-1-16,53-17 15,-35 0-15,17-17 16,18-36-1,-36 17 1,-34 1 0,17 18-16,-35 17 15,17 0-15,0 0 16,-35 0-16,0 35 16</inkml:trace>
  <inkml:trace contextRef="#ctx0" brushRef="#br0" timeOffset="2941.4818">4392 6932 0,'-18'-18'16,"1"18"0,17-17-1,-18-1 1,18 1-16,-17-1 15,-1 0-15,18 1 16,0-1 0,35 0-1,-17 1 1,-1 17 0,1 0-16,17 17 15,-35 1 1,18 0-16,-18 35 15,-35 17 1,17-52 0,-17 35-16,17-36 15,1 1-15,-1-18 0,18 18 0,-18-18 16,18 17 0,18-17-1,17-17 1,36-19-1,-54 36-15,54-35 16,-36 35-16,-17 0 0,-1-18 0,1 18 16,0 0-16,-1-17 0,1 17 15,0 0 1</inkml:trace>
  <inkml:trace contextRef="#ctx0" brushRef="#br0" timeOffset="3593.1444">4022 8008 0,'0'0'0,"-18"18"15,0-18-15,1 0 16,-19 0 0,19 0-1,34 0 17,19 0-17,34-18 1,-52 18-16,70-18 15,-53 1-15,1 17 16,-19-18-16,19 18 0,-1-18 0,88 1 16,-34-1-1,-72 18 1,18 0-16</inkml:trace>
  <inkml:trace contextRef="#ctx0" brushRef="#br0" timeOffset="4757.2001">7214 7391 0,'0'0'0,"0"-18"15,-17 0 1,17 36 46,0 0-62,0-1 16,17-17-16,1 71 16,-18-36-16,0-17 0,18-1 15,-18 19-15,0 34 16,0-52-16,0 0 16,0-1-1,-18-34 16,18-1-31,-18-17 16,18-1-16,0-34 16,0 35-1,0 17-15,18 0 0,-18 1 0,35-54 16,0 18 0,18 35-1,18 1 16,0 34-15,-19 19 0,-16 34-1,-36 19 1,0-19 0,-36-17-1,19-35-15,-1-1 16,18 1-1,-17-18-15</inkml:trace>
  <inkml:trace contextRef="#ctx0" brushRef="#br0" timeOffset="5910.0746">5891 7479 0,'0'0'15,"0"-18"-15,18 1 16,0-1-16,-18 0 16,0 1 15,0 34 0,-18 1-15,0 17-1,-35 36 1,1-1 0,52-52-16,-53 35 15,53-35-15,-36-1 16,36 1-16,-17-18 0,-1 17 15,36-17 17,-1 0-17,1 0 1,35-17-16,-35 17 16,-1-18-16,1 18 0,-1 0 0,1 0 0,70-35 31,-17 35-16,-18-18 1,-71 18 0</inkml:trace>
  <inkml:trace contextRef="#ctx0" brushRef="#br0" timeOffset="6242.8156">5592 7902 0,'-18'18'16,"0"-18"-1,36 0 16,0 0-15,34 0 0,19-18-1,17 1 1,0-1 0,-70 18-16,35-18 15,-35 18-15,-1 0 16,1 0-16</inkml:trace>
  <inkml:trace contextRef="#ctx0" brushRef="#br0" timeOffset="6876.0114">7073 8008 0,'18'0'63,"-1"0"-63,1 0 0,35 0 15,53-18 1,35 1 0,-18-1-1,-105 18-15,53-18 16,-54 18 0,1 0-16,-36 0 46</inkml:trace>
  <inkml:trace contextRef="#ctx0" brushRef="#br0" timeOffset="9439.6203">7161 9155 0,'0'17'16,"-17"-17"62,-1-17-63,18-1 1,-18 18-16,18-18 16,0 1-16,-17-1 15,17 0-15,0-17 16,35 0 0,0 0-1,1 35 1,17 0 15,-53 17-31,35 1 16,-35-1-16,17 1 0,-17 35 15,-35 35 1,-18 0 0,-35-17-1,70-53-15,-34 17 16,34-35-16,0 18 0,1-18 15,34 0 17,1 0-32,35-36 15,35 19 1,-53-1 0,36 0-1,-54 18-15,1 0 0,0 0 0,-1-17 0,1 17 0,17 0 31,-17 0-15,-36 0 0,1 0-1,17-18-15</inkml:trace>
  <inkml:trace contextRef="#ctx0" brushRef="#br0" timeOffset="9839.9255">7585 9049 0,'0'-18'15,"-18"18"-15,18-18 16,-18 18-16,1 0 31,17 18-31,-18 35 16,-17 0 15,35-35-31,0 34 16,18-34-16,-18 0 0,17-18 15,1 17-15,35-17 16,35-17 0,0-19-1,-53-16 1,-17 34-16,-18-17 15,-18 17-15,-35-17 16,-52-1 0,-19 54-1,54 17 1,52-17 0</inkml:trace>
  <inkml:trace contextRef="#ctx0" brushRef="#br0" timeOffset="11055.9075">7161 10971 0,'-17'0'0,"-1"0"16,0-17 15,18-1-31,0-17 31,0 17-15,0 1-16,0-19 15,0 19-15,0-1 0,0 0 16,18 18 0,17-17-1,18-1 1,0 18-1,-35 0-15,-1 18 16,1 17 0,-18 0-16,-18 18 15,-52 35 1,-18-35 0,0 0-1,70-35 1,-17-1-1,17-17-15,36 0 16,-1 0 0,71-35-1,36 0 1,-106 35-16,70-18 16,-71 1-16,19 17 0,-19 0 15,1 0-15,0 0 0,-1-18 16,-34 18 15,-1 0-15</inkml:trace>
  <inkml:trace contextRef="#ctx0" brushRef="#br0" timeOffset="11473.9527">7655 10795 0,'0'0'0,"0"-18"15,-17 18 1,-1-17 0,-17 17-1,-1 17 1,-16 36-1,34-35-15,-17 35 16,35-36-16,0 19 16,53 17-1,17-53 1,-52 0 0,70 0-16,-70-18 0,70 0 15,-71 1 1,72-36-1,-72 35-15,1 1 0,-18-1 16,-18-53 0,-88 36-1,71 17-15,-71 18 16,71 18-16,0-18 0,-1 18 16,19-1-16,-18 1 0,-1 17 15</inkml:trace>
  <inkml:trace contextRef="#ctx0" brushRef="#br0" timeOffset="12672.1011">7126 12682 0,'0'18'0,"0"-36"63,-18 18-63,18-17 15,-17-19 1,17 1 0,0 0-1,17 0 1,19-1 0,-1 19-1,18 17 1,0 35 15,-36 18-15,1-35-16,-18 34 15,-18-34-15,1 17 0,17-17 0,-18 0 16,1-1-16,-36 36 16,35-35-16,-53 35 15,54-53-15,-1 17 16,1-17-16,-1 0 0,36-17 47,17-1-47,-18 18 0,36-18 15,-17 1 1,-19 17-16,19-18 0,-19 18 0,18-17 0,54-1 16,-19 0-1,-52 18-15,0 0 16,-1 0-1,-34 0 1,-1 0 0</inkml:trace>
  <inkml:trace contextRef="#ctx0" brushRef="#br0" timeOffset="13182.7899">7743 12488 0,'0'0'0,"18"0"0,-18-17 16,0-1-16,18 0 15,-18-17 1,0 17 0,-36 1-1,1 17 1,18 17-16,-19 19 16,19-19-16,-1 1 0,0 0 15,18-1-15,-17 1 0,-1 70 16,36-17-1,52-18 1,18-53 0,1 0-1,-54-18-15,35 0 16,-52 1-16,0-1 16,35-17-16,-53-53 15,-71 35 16,-35 0-15,-35 53 0,106 17-16,-36 1 15,54 0-15,-1-1 0</inkml:trace>
  <inkml:trace contextRef="#ctx0" brushRef="#br0" timeOffset="14492.7147">7126 14199 0,'-18'0'16,"18"18"-16,0-36 31,0 1-15,0-19 0,0 1-1,0-18 16,0 18-15,36 0 0,-1 17-1,-17 18-15,35 0 16,-36 0-16,-17 18 0,18-18 0,-1 17 16,19 19-1,-36 34 1,-18 18-1,-52-17 1,52-36-16,-88 36 16,88-71-16,-34 35 15,16-17 1,36-1 0,36-34-1,34-36 1,-35 53-1,36-36 1,-36 36-16,-17-17 0,70-1 16,0 0-1,-70 18 1,-36 0 15,18-17-15</inkml:trace>
  <inkml:trace contextRef="#ctx0" brushRef="#br0" timeOffset="14888.5858">7691 14041 0,'0'0'0,"-18"-18"0,18 0 16,-18 18-16,1 0 15,-1 36 17,0 16-17,18-34-15,-17 17 16,17 1-16,35-1 16,18 0-1,35-35 1,18-35-1,-88 35-15,52-35 16,-52 17-16,-1 0 16,-17 1-16,0-1 0,-17-52 15,-1 52-15,-35-17 16,-70 17 0,-1 18-1,36 35 1,88-17-1</inkml:trace>
  <inkml:trace contextRef="#ctx0" brushRef="#br0" timeOffset="16405.9767">7144 15822 0,'0'18'15,"-18"-18"-15,18-18 32,0 0-17,-18-17 1,18 18-16,0-1 15,0 0-15,0 1 16,0-1 0,0 0-16,36 1 15,-19-1 1,19 0 0,-19 18-16,36 0 15,-35 0 1,17 18-16,0 17 15,-35 1 17,-53 34-17,-35 18 1,71-70-16,-89 35 16,88-35-16,-35-1 15,36 1 1,34-18-1,36-18 1,-35 1-16,52-1 16,-52 0-16,0 18 0,70-35 15,0 17 1,-53 18 0,-17-17-1,-36 17 16,1 0-15,-1 0-16</inkml:trace>
  <inkml:trace contextRef="#ctx0" brushRef="#br0" timeOffset="16991.9375">7708 15540 0,'0'-18'0,"0"1"16,0-1 0,-17 18-1,-1 0 1,-17 18-1,-1 34 1,1 37 0,17-72-16,18 72 15,0-72-15,36 36 16,17-18 0,35-35-1,-18-53 1,-34 36-1,17-18 1,-53 17-16,17 0 0,1 1 0,-18-1 16,0 0-16,0-52 15,-18 52-15,-35-35 16,-53 36 0,-17 34-1,88 1-15,-18 17 16</inkml:trace>
  <inkml:trace contextRef="#ctx0" brushRef="#br0" timeOffset="20571.8008">1482 9013 0,'0'0'15,"0"-17"-15,0-1 16,-18 1 0,18-1-1,-18 0 1,18 36 46,0 0-62,0 17 16,0 35 0,0-34-16,0 34 15,0-52-15,0 17 0,0-17 16,18 17-16,-18-17 0,0 35 15,0-36-15,0 1 16,0 0-16,0-36 47</inkml:trace>
  <inkml:trace contextRef="#ctx0" brushRef="#br0" timeOffset="22357.7576">1429 10848 0,'-18'0'32,"0"0"-1,18-18-15,-17 18-16,17-17 15,0-1 1,-18 18-16,18-18 15,0 1-15,0-1 16,18 18-16,-1-35 16,-17 17-16,18 18 15,0-17-15,17-1 16,18 18 0,0 18-1,-36 17 1,-17-18-16,-35 72 15,35-72 1,-53 54 0,-35 17-16,18-35 31,34-18-15,19-35-1,87 0 1,18-35-1,18 17 1,0 1 0,-53 17-1,-18 0 1,-52 0 15</inkml:trace>
  <inkml:trace contextRef="#ctx0" brushRef="#br0" timeOffset="23919.5904">1429 12665 0,'-18'0'47,"18"-18"-47,0 0 15,0 1 1,0-1-1,0 1-15,35-1 16,-35 0-16,18 18 16,-18-17-16,18 17 0,17 0 15,0 0 1,-17 0-16,-1 17 16,-17 1-16,0 0 15,0-1-15,0 18 16,-17-17-1,-18 35-15,17-35 16,18-1-16,-18 1 16,1-18-1,34 0 17,1 0-17,0-18 1,-1 18-16,54 0 15,-54 0-15,1 0 0,0 0 16,-18 18-16,17-18 0,19 18 16,-36 17-1,0-18-15,-36 19 16,19-36-16,-1 17 16,-17-17-16,17 18 0,0 0 0,-87-1 15,16-17 1,72 0-1,-1 0-15,1 0 16,17-17-16,0-1 16,0 0-16</inkml:trace>
  <inkml:trace contextRef="#ctx0" brushRef="#br0" timeOffset="25406.4361">1464 14340 0,'0'-17'15,"0"-1"-15,18 0 16,-18 1-16,17-1 16,-17 1-1,0-1-15,18 18 0,-18-35 16,0 52 31,0 1-32,0 35 1,0-36-16,0 72 16,0-72-16,0 1 0,-18 0 0,18 17 15,-35 35 1,0-17-1,35-35-15,-18-18 16,18 18-16,-18-18 16,18-18-1,0 0-15,18-17 16,35 0 0,-18 0-1,18 35 1,-35-18-16,17 18 15,-17 0-15,-1 0 16,19-18-16,-19 18 31,1-17-15,-18-1 0,0 0 15,0 36 0,-18 0-15,18 35-1,-17 35 1,17-71-16,-18 54 16,18-53-16,0 17 15,0-18-15,0 1 0,0 0 0,-18 35 16,18-36-1</inkml:trace>
  <inkml:trace contextRef="#ctx0" brushRef="#br0" timeOffset="26471.5894">1482 16069 0,'0'0'16,"0"-18"-16,0 1 15,0-1-15,-18 18 32,0 0-17,-17 18 1,17-1-16,18 1 15,-17 0-15,17-1 0,0 1 16,17 17 0,19-17-1,17-1 1,35 1 0,-71 0-16,72-1 15,-54-17 1,-17 0-16,-1 18 0,1 0 15,-89-1 1,-35 19 0,-17-19-1,17-17 17,89 0-32,-1-35 15</inkml:trace>
  <inkml:trace contextRef="#ctx0" brushRef="#br0" timeOffset="26758.8341">1499 16016 0,'-17'0'0,"-1"0"16,0 0-16,36 0 46,17-18-14,-17 18-32,70-17 15,-70 17-15,17-18 0,-17 18 0,-1 0 0,72-17 32,-37-19-17,-34 36 1</inkml:trace>
  <inkml:trace contextRef="#ctx0" brushRef="#br0" timeOffset="28601.2268">4039 8961 0,'0'-18'0,"0"0"15,0-17 1,0 17-1,0 1 1,0-1 0,0 36 31,0 17-32,0-17-15,0 70 16,0-53-16,0 36 15,0 34 1,0-34 0,-17-18-1,17-35-15,0-1 16,0-34 15</inkml:trace>
  <inkml:trace contextRef="#ctx0" brushRef="#br0" timeOffset="30277.8124">3951 10548 0,'0'-18'0,"18"18"0,-18-17 15,0-1 17,0 0-17,0 1 1,0 34 15,0 1-15,-18 35-1,0 53 1,-17 35 0,0-35-1,0-36 1,35-52-1,-18 0-15,0-18 16,18-18 0,0 0-1,0-17 1,0 17-16,18 1 16,-18-1-16,35 1 0,-17 17 15,0-18 1,34 18-1,1-18 1,0 1 0,-17-1-1,-19 18-15,1-18 16,-18 1-16,0-1 16,0 0-16,0 1 15,-18 17 1,18-18-1,0 36 1,0 17 0,-17-17-1,17 52 1,0-52-16,0 0 0,-18-1 0,18 18 0,-18 36 31,1 0-15,-1-19-1</inkml:trace>
  <inkml:trace contextRef="#ctx0" brushRef="#br0" timeOffset="33135.0026">4004 12541 0,'0'18'0,"-18"-18"0,18 18 16,0-1 0,0 1-1,18-18 16,17-18-15,1-35 0,16 18-1,-52 17 1,36-35 0,-36 36-16,0-19 15,-53-16 1,0 34-1,-35 36 1,17 17 0,54-18-16,-36 54 15,35-53-15,18-1 16,0 1-16,18 35 16,17-35-1,35-18 1,1-18-1,-53 0-15,52-17 16,-52 17 0,-1 1-16,1-1 15,-18 0 1,0 36 31,0 17-32,-18 54 1,18 34 0,0-17-1,0-71-15,0 18 16,0-35-16,0-1 0,0 1 16,0 0-16,0-1 15,0-34 16,0-1-31</inkml:trace>
  <inkml:trace contextRef="#ctx0" brushRef="#br0" timeOffset="34008.1807">3810 14182 0,'0'-18'0,"0"0"16,0 1-16,0-1 15,0 0 1,0 1-16,0-1 16,0 36 30,0-1-46,0 1 16,0 53-16,0-36 16,0-17-16,0 17 0,0-18 0,0 107 15,18-36 17,-18-70-32,0 35 15,0-36-15,-18 1 0,18 0 16,0-36-1</inkml:trace>
  <inkml:trace contextRef="#ctx0" brushRef="#br0" timeOffset="34583.7613">4075 14058 0,'0'-17'16,"0"-1"-1,0 0 17,-18 36-1,18 0-31,-18 34 16,1 37-1,17-54-15,-18 53 16,18-70-1,0 17-15,0 0 0,0-17 0,0 17 0,35 18 16,-35-35-16,36 35 16,-19-53-1,18 17-15,18-34 16,0-19 15,-17-34-15,-19-1-1,-17 54-15,-53-19 16,36 19-16,-1 17 0,0 0 0,-17 0 16,-71 53-1,36-18 1,70-17-16</inkml:trace>
  <inkml:trace contextRef="#ctx0" brushRef="#br0" timeOffset="36486.4446">3881 16016 0,'-18'0'15,"36"0"-15,-36 18 0,18-36 47,0 0-47,0 1 16,-18-1 0,18-17-1,0 17-15,0-17 16,0 17-1,18 18-15,0-17 16,34-19 0,-16 36-1,-19 0 1,1 0-16,0 0 16,-18 18-16,17-18 0,-17 18 0,18-1 15,-18 19 1,-18 34-1,-35 18 1,53-70-16,-70 35 16,52-35-16,1-1 0,-1 1 15,0-1-15,1 1 0,-19 17 16,54-35 15,35-35-15,17 0-1,19 0 1,-72 35-16,36-36 31,-35 36-31</inkml:trace>
  <inkml:trace contextRef="#ctx0" brushRef="#br0" timeOffset="36866.5153">4286 15840 0,'0'0'15,"-35"0"-15,17 0 0,-17 17 16,0 1-1,35 0 1,17 17 0,19-17-1,-1 17 1,-17-35 0,35 17-1,-36 1-15,36 0 16,0-1-1,-35 1 1,-36 17 0,-35 1-1,35-36-15,-70 17 16,71 1-16,-1-18 16,-17 0-16,17 0 0,0 0 0,1-35 15,17 17-15</inkml:trace>
  <inkml:trace contextRef="#ctx0" brushRef="#br0" timeOffset="37120.4338">4163 15804 0,'17'0'62,"1"0"-62,0 0 16,52-17 0,18-1-1,1 1 1,-36 17 0,-36-18-1</inkml:trace>
  <inkml:trace contextRef="#ctx0" brushRef="#br1" timeOffset="41287.5375">8237 9031 0,'0'18'93,"0"-1"-93,18 1 16,-18 0 0,18-18-16,17 53 15,-35-36-15,18 1 16,-1 17 0,-17-53 15,0 1-16,18 17-15,17-35 16,-35 17-16,53-17 16,35-36-1,18 1 1,0 17 0,-18 0 15,-53 35-31,-17 0 15,-36 36 17</inkml:trace>
  <inkml:trace contextRef="#ctx0" brushRef="#br1" timeOffset="42264.9061">8326 10724 0,'-18'-17'32,"18"-1"-17,-18 18-15,18 18 47,18-1-47,0 36 31,17 0-15,0-17 0,-17-1-1,-18-18 1,0-34 15,17-1-15,19-17-1,-19 17-15,36-17 16,-35 17-16,-1 18 0,54-53 16,53 1-1,-19-1 1,-16 17 0,-54 19-1,-18 17 16,-52 0-31</inkml:trace>
  <inkml:trace contextRef="#ctx0" brushRef="#br1" timeOffset="43199.4007">8378 12594 0,'0'-17'15,"0"-1"-15,-17 18 16,17-18 0,-18 1-1,18-1-15,18 36 47,-1-1-47,1 19 16,-18-19-1,35 36-15,-35-35 16,18-1-16,0 1 0,-18 0 0,35 17 31,-35-53 16,18 18-47,-1-17 16,-17-1-16,35-17 15,-17 35-15,0-18 0,-1 18 0,1-18 0,0 1 16,70-36 0,18 18-1,-71 17-15,18-17 16,-18 35-16,-17-18 15,-1 18-15,-17-18 0,18 18 0,17-17 16</inkml:trace>
  <inkml:trace contextRef="#ctx0" brushRef="#br1" timeOffset="44098.4328">8237 14111 0,'0'18'78,"18"-18"-78,-18 35 16,18-17-16,-1 17 15,-17-17-15,0-1 0,18 18 16,0 1-1,-18-19 1,17-17 0,-17-17-1,18-1 1,-1 0 0,36-17-1,-35 18-15,0 17 0,-1-18 0,1 0 0,17 1 16,36-19-1,52-34 1,1 17 0,-18 0-1,-89 35-15,1 18 16,-36 0 0,-35 18-1</inkml:trace>
  <inkml:trace contextRef="#ctx0" brushRef="#br1" timeOffset="44868.2457">8378 15663 0,'18'0'0,"-18"-17"0,18-1 16,-18-17-1,17 17 1,-17 0 0,0 1-1,0 34 16,0 1-15,-35 53 0,17-1-1,-17 36 1,18-88-16,-1 35 16,0-36-16,1 19 15,17-19-15,-18 1 16</inkml:trace>
  <inkml:trace contextRef="#ctx0" brushRef="#br1" timeOffset="45154.8752">8237 15716 0,'0'0'0,"-17"-17"0,17-1 16,0 0-16,-18 18 15,18-17 16,18 17-15,-1 35 0,-17-17-16,36 17 15,-19-17-15,1-18 0,0 17 16,-1 1-16,1-1 0,70 19 16,-35-1-1,-18-35 1</inkml:trace>
  <inkml:trace contextRef="#ctx0" brushRef="#br1" timeOffset="57928.2828">13123 6262 0,'0'-18'0,"0"1"16,0-1-1,0 0 1,0 36 15,0 17 1,0-17-32,18 70 15,-18-53-15,0-17 0,18 35 16,-18 53-1,0-18 1,0-35 0</inkml:trace>
  <inkml:trace contextRef="#ctx0" brushRef="#br1" timeOffset="58233.1722">12929 6350 0,'-17'-18'0,"34"36"16,-70-53-16,36 35 16,-1 0-16,0-18 15,-17 18 1,35-18 0,35 18-1,36-17 1,35-18-1,-71 35-15,89-36 16,-89 19-16,53-1 16,36 0-1,-54 1 1,-88 17 15,1 0-31,-1 0 0</inkml:trace>
  <inkml:trace contextRef="#ctx0" brushRef="#br1" timeOffset="58827.8259">13705 6174 0,'18'-18'0,"-36"36"0,36-54 16,0 19-16,-18-36 31,17 17-15,-17 1 0,-35 35-1,-36 35 1,-17 18-1,71-17-15,-54 34 16,53-52-16,1 0 0,-1 52 16,1 18-1,69-35 1,54-18 0,-70-35-1,69-17-15,-69-1 0,-1 18 16,71-35-16,-18 0 15,-35-1 1,-71 36 15,1 0-15,-1 18-16</inkml:trace>
  <inkml:trace contextRef="#ctx0" brushRef="#br1" timeOffset="59294.8556">13070 6950 0,'0'0'0,"-17"0"16,-1 17-16,-17-17 15,17 0 1,1 18-1,34-18 1,36-18 0,53-17-1,17-18 1,54 18 0,-142 17-16,89-17 15,-72 17-15,-16 1 16,-1 17-16,18-18 0,-18 0 0,71-17 15,-88 35 1,-1 0-16</inkml:trace>
  <inkml:trace contextRef="#ctx0" brushRef="#br1" timeOffset="59578.6945">13176 7020 0,'0'0'0,"-70"36"16,52-36-16,18 17 16,18-17-1,17-17 1,-17 17-16,123-53 16,-106 53-1,0-18-15,1 18 0,16-18 0,107-35 16,-18 18-1,-52 0 1,-72 35 0,18-18-1</inkml:trace>
  <inkml:trace contextRef="#ctx0" brushRef="#br2" timeOffset="71625.165">16510 7479 0,'0'-18'31,"0"1"-15,18-1 0,-18 0-1,0 1 17,0 34-1,0 1-16,0 0-15,0 35 16,0-36-16,0 18 0,0-17 0,0 17 16,-18-17-16,18 88 15,-18-71-15,1 36 16,-1-1 0,0-35-1,18-52 32,18 17-47,17-35 16,1-1-1,17 1 1,-53 17 0,35-17-1,-18 17-15,1 1 0,-18-1 16,0 1-16</inkml:trace>
  <inkml:trace contextRef="#ctx0" brushRef="#br2" timeOffset="72091.7547">16387 6967 0,'0'0'0,"0"-17"16,-18 17 15,18 17-15,0 1-1,0 17 1,18-35 0,52 0-1,-52 0-15,35-35 16,-36 35-16,1 0 15,0-18-15,-1 18 0,-17-17 0,0-1 16,0 0 0,-53 18-16,36 0 15,-1 0-15,0 0 0,-17 0 0,17 0 16,-34 18-16,16 0 16</inkml:trace>
  <inkml:trace contextRef="#ctx0" brushRef="#br2" timeOffset="72858.7861">16969 6685 0,'0'-18'47,"0"1"-47,-18-1 16,18 1-1,0-1-15,0 0 16,0 1 0,0-1-16,0 0 15,0 1-15,35-19 16,1 19 15,-19 17-31,18-18 16,-17 18-16,17 35 15,-17 1 1,-36 34 0,-35 18-1,-17 1 1,52-54-16,-35 0 16,18-17-16,17 0 0,1-18 15,34 0 16,54-18-15,35 0 0,-18-17-1,-53 35 1,18-18 0,-35 18-16,-1 0 0,-17-17 0</inkml:trace>
  <inkml:trace contextRef="#ctx0" brushRef="#br2" timeOffset="73607.8491">18256 7743 0,'-17'0'0,"34"0"63,1 0-48,17 0-15,-35-17 0,71-1 16,-54 18 0,19 0-16,-19 0 0,1 0 0,0-17 15,34 17-15,1-18 16,-35 18 0,-36-18-1</inkml:trace>
  <inkml:trace contextRef="#ctx0" brushRef="#br2" timeOffset="73859.7377">18221 7532 0,'0'0'0,"-18"0"0,1 0 0,-1 0 16,0 0-16,36 0 31,0 0-16,17 0-15,53-18 16,18 1 0,-88 17-1,52-18-15,-52 18 16,-1 0-16,1 0 0,0 0 0,-1 0 16,1-18-1,0 18 1</inkml:trace>
  <inkml:trace contextRef="#ctx0" brushRef="#br2" timeOffset="74975.734">19914 7408 0,'0'-17'16,"0"-1"-1,0 0 17,0 36 15,0 0-32,18 17 1,-18-17-16,18 52 15,-18-52-15,0 17 0,0-17 0,0 17 0,0-17 16,0 70 0,0-53-1,0-17 1,-18-36 15,18 0-31,-35-52 16,35-1-1,0-17 1,0 71 0,0-19-16,0 19 15,17-1-15,1 0 0,0 18 0,34-17 16,-34 17-16,53-18 31,-54 18-31,36 0 16,18 18-1,-18 35 1,-36 17 0,1 36-1,-18-88-15,-18 70 16,18-71-16,0 1 0,-17 0 16,17-1-16,0 1 15</inkml:trace>
  <inkml:trace contextRef="#ctx0" brushRef="#br2" timeOffset="76257.0477">16739 10178 0,'0'-18'0,"-17"18"31,17 18 0,0 17-15,0-17 0,0 52-16,0-52 15,0-1-15,0 19 0,0-19 0,0 54 16,0-18 0,-18-18 15,18-53 0,18 1-15,-1-19-1,19 1 1,-1 0 0,-18 35-16,1-18 15,0 1-15,-1 17 16,-17-18-16,0 0 15</inkml:trace>
  <inkml:trace contextRef="#ctx0" brushRef="#br2" timeOffset="76606.9794">16563 9807 0,'0'0'16,"-18"0"-16,1 0 0,-1 0 15,18 18 1,18 35 0,17 0-1,-17-36-15,17 1 16,-35 0-16,17-18 15,1 0-15,0 0 0,-1 0 0,36-18 16,-35 18-16,0-35 16,-1 17-16,-17 0 15,-17-17-15,-36 0 16,-36 35 0,19 35-1</inkml:trace>
  <inkml:trace contextRef="#ctx0" brushRef="#br2" timeOffset="77140.1743">17903 10407 0,'0'18'0,"18"-18"47,0 0-47,-1 0 16,36 0-1,18-18 1,17 0 0,-17-17 15,-54 35-31,36-18 15,-35 1-15</inkml:trace>
  <inkml:trace contextRef="#ctx0" brushRef="#br2" timeOffset="77356.9795">18027 10248 0,'0'0'0,"-53"0"15,35 0-15,1 0 0,-1 0 16,36 0 15,-1 0-31,54-17 16,35 17-1,-89-18 1,72 18-16,-72 0 16,1 0-16,0 0 0,-1 0 0,-17-18 15,18 18-15</inkml:trace>
  <inkml:trace contextRef="#ctx0" brushRef="#br2" timeOffset="77974.5575">19332 10231 0,'-17'-18'16,"17"0"-16,0 1 15,-18 17-15,18-18 16,0 36 15,18-1-15,17 36-1,0 35 1,0 18 0,-17-71-16,0 36 15,-1-53-15,-17 17 0,0-17 0,0-1 16,0 1-16,18 0 16</inkml:trace>
  <inkml:trace contextRef="#ctx0" brushRef="#br2" timeOffset="78306.9574">19579 9948 0,'-17'-35'15,"17"17"-15,0 1 16,0-1-16,-18 0 15,18 1-15,0 34 32,0 19-17,18 70 1,-1 17 0,-17-70-16,0 53 15,0-71-15,0 0 0,0 1 16,-17-1-16,17-17 0,0 70 15,0-35 1,17-71 0</inkml:trace>
  <inkml:trace contextRef="#ctx0" brushRef="#br2" timeOffset="78658.4874">19579 9931 0,'0'-18'16,"0"36"-16,-17-36 0,17 0 0,-18 1 16,18-1-1,0 0 16,18 18-31,52-17 16,54-1 0,-89 18-16,106-17 15,-88 17-15,0 0 16,0-18-16,53 18 0,88-18 16,-36 1-1,-87 17 1,-89 17 15,-17 1-15,17-18-16</inkml:trace>
  <inkml:trace contextRef="#ctx0" brushRef="#br2" timeOffset="79359.5204">19950 10266 0,'0'0'0,"0"-18"16,0 1-16,0-1 16,0 0-16,0 1 31,0 34 0,0 1-31,0 17 16,17-17-16,1 35 15,-18-36-15,17 1 16,-17 53-16,18 17 16,-18-35-1,-18-53 16,1 0-15,17-18-16,0-17 16,0 17-16,-18 0 0,18-34 15,18-37 1,17 19 0,0 17-1,18 18 1,-35 35-16,53 0 15,-54 0-15,1 0 0,17 0 16,18 53 0,-18 17-1,-17 18 1,-18 18 0,0-88-16,-18 35 15,18-36 1</inkml:trace>
  <inkml:trace contextRef="#ctx0" brushRef="#br2" timeOffset="81287.3505">15663 13229 0,'0'-17'0,"0"-1"0,-17 18 16,-54 0-1,36 0-15,-36 53 16,36-36-16,17 19 15,-17-1-15,17 0 0,-87 142 16,34 34 0,53 1-1,18-159 1,89 123-16,-72-140 16,89 34-16,88-35 15,35-88 16,-158 36-31,88-71 16,-106 52-16,0 1 0,-18-18 0,18 18 16,-18-18-16,53-106 15,-70 106-15,0 0 0,-18-123 16,-53-36 0,-89 71-1,-52 88 1,-17 71-1,158 0-15,-124 105 16,142-88 0,18 1-16,-19-1 0</inkml:trace>
  <inkml:trace contextRef="#ctx0" brushRef="#br2" timeOffset="82055.7016">17357 13688 0,'0'0'0,"0"-18"0,0 0 16,-18 1 0,-17-1-1,-1 18 1,-16 71 0,34 17-1,0-53-15,18 106 16,18-105-16,17 69 15,53 1 1,36-18 0,-71-88-16</inkml:trace>
  <inkml:trace contextRef="#ctx0" brushRef="#br2" timeOffset="82624.0774">17833 13952 0,'-18'-17'16,"18"-1"0,-17 0-1,17 1 1,17-1-1,1 18 1,17 18 0,18 17-1,18 0 1,-54-17-16,71 35 16,-70-53-1,35 18-15,0-36 16</inkml:trace>
  <inkml:trace contextRef="#ctx0" brushRef="#br2" timeOffset="82905.6148">18274 13670 0,'0'0'0,"-35"-35"16,17 17-16,0 1 15,18-1 1,0 36-1,0-1 1,0 1-16,0 52 16,0-52-1,0 17-15,0-17 0,0 17 0,18 53 16,0 18 0,-1-35-1,-17-54 1,0-34 15</inkml:trace>
  <inkml:trace contextRef="#ctx0" brushRef="#br2" timeOffset="83188.8941">18239 13635 0,'0'0'0,"-36"-35"16,36 17-16,0 0 15,18 18 32,17 0-47,71-17 16,-71 17 0,106-18-1,-88 18-15,-17 0 0,34-18 0,71 1 16,-70-1-1,-36 18 17,-88 18-17,36-18-15</inkml:trace>
  <inkml:trace contextRef="#ctx0" brushRef="#br2" timeOffset="83821.8061">18450 13864 0,'0'-17'0,"0"-1"16,0 0 0,0 36 46,0 0-62,18-1 16,0 54-1,17-1 1,-35 1 0,0-54-16,0 1 15,-18-36 17,1-17-17,17 18 1,-18-36-1,18 35-15,-18 0 0,18 1 0,0-1 0,36-35 32,-1 18-17,-18 35-15,54-18 16,-53 1-16,-1 17 0,1 0 0,17 0 16,36 17-1,-36 19 1,0 16-1,-17 19 1,-18-53-16,-18 52 16,1-52-16,-19 17 15,19-35 1</inkml:trace>
  <inkml:trace contextRef="#ctx0" brushRef="#br2" timeOffset="84305.0451">19385 13406 0,'0'0'0,"0"-18"0,-35 0 15,17-17 1,36 35 31,-1 18-32,1-1-15,53 54 16,-54-36-16,36 53 16,35 53-1,-52 1 1,-89 16-1,-71-34 1,71-89-16,-105 36 16,122-54-1,1 1-15,17-18 0</inkml:trace>
  <inkml:trace contextRef="#ctx0" brushRef="#br2" timeOffset="85415.6743">16122 15275 0,'-18'18'15,"1"-18"-15,34 0 32,19-18-17,16 1 1,-34 17-16,53-18 16,-54 0-16,19 18 15,34-35-15,54 0 16,-36 17-1,-53 1 17,-70 52-17,-36 0 1,36-17-16,-53 17 16,53-17-16,17-18 0,0 17 15,-17 1-15,17-18 0,-35 35 16,36-17-1,-1-18 1,71 0 0,-35 0-16,70-35 15,-53 35 1,-17 0-16,17-18 0,-17 18 0,105-35 16,-35-1-1,-70 36 1,17-17-16,-17 17 15,-36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22T15:19:42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7408 0,'0'-17'15,"0"-19"1,0 19-16,18-1 16,-18 0-1,0 1-15,0 34 47,0 36-31,-18 18-1,18 35 17,-17-18-17,17-70-15,-18 35 16,18-18-16,0-18 0,-18-17 15,18 18 1,0-36 15,18 18-15,17-35 0,-17 18-16,17-19 15,-17 19-15,17-1 16,18-35-1,-18 18 1,-17 35 0</inkml:trace>
  <inkml:trace contextRef="#ctx0" brushRef="#br0" timeOffset="434.3986">1834 6914 0,'-17'0'15,"-1"0"1,1 0-16,-1 36 16,18-1-1,18-17 17,-18-1-32,35-17 15,-18 0-15,1-17 0,0 17 0,-1-18 16,1 0-16,35-17 15,-35 35-15,-1-18 0,18-34 16,-35 16 0,-52 19-1,-37 34 1,1 36 0,71-35-16</inkml:trace>
  <inkml:trace contextRef="#ctx0" brushRef="#br0" timeOffset="1204.2181">1729 7973 0,'-18'17'0,"36"-34"0,-54 34 0,1-17 16,17 0 0,1 0-1,34 0 32,1-17-31,53-1-1,17 0 1,-53 18-16,71-17 16,-36-1-16,-34 18 15,17 0-15,105-17 16,-69-1 0,-72 18-1,-34 0 1</inkml:trace>
  <inkml:trace contextRef="#ctx0" brushRef="#br0" timeOffset="2532.8715">5592 7267 0,'0'-17'0,"0"-1"16,0 0-1,0 1 1,0-1 0,0 36 15,0-1-15,17 19-1,1 52 1,-18-71-16,17 36 15,-17-17 1,0-19-16,0 1 0,0 0 0,0-1 16,-17-17 15,17-17-15,-18-19-1,1-17 1,17 36-16,0-36 15,0 35-15,0 0 0,0 1 0,0-1 16,17 1-16,1-36 16,-1 35-16,19-17 15,17 17 1,0 0 0,-1 36-1,-34 0-15,17 17 16,-35-17-16,18 35 15,-18 17 1,-18 18 0,18-35-1,0-35 1</inkml:trace>
  <inkml:trace contextRef="#ctx0" brushRef="#br0" timeOffset="3023.2314">5486 7655 0,'-18'0'0,"36"0"0,-54 0 16,1 0-1,17 0 1,36 0 0,35 0-1,18-17 1,17-1 0,-53 18-16,53-18 15,-70 1-15,17 17 0,0-18 16,1 18-16,17-18 15,-36 18-15,1 0 16,-36 0 15</inkml:trace>
  <inkml:trace contextRef="#ctx0" brushRef="#br0" timeOffset="8064.9279">5521 8572 0,'0'0'0,"-18"0"15,18-17 32,-17 17-31,-1-18-1,18 1-15,-18-1 16,18 0-16,0 1 16,0-19-1,18 1 1,17 17-1,1-17 1,17 35 0,-36 0-16,1 0 15,-1 18-15,1-1 16,0 1-16,-18 35 16,-18 18-1,-52-1 16,-19 1-15,1-18 0,70-53-16,-34 17 15,52 1-15,17-18 32,36-35-17,35 17 1,-70 0-16,70 1 15,-70 17-15,-1 0 16,19 0-16,-19 0 0,1-18 0,17 18 16,-17 0-1,-36 0 1,1 0 0</inkml:trace>
  <inkml:trace contextRef="#ctx0" brushRef="#br0" timeOffset="8631.617">6015 8361 0,'0'-18'16,"0"36"-16,17-53 0,-17 17 31,-17 18-16,-18 0 1,-1 18 0,-17 34-1,0 19 1,36 0 0,-1-19-1,18-34-15,35 0 16,-17-1-16,35-17 15,-35 0-15,35 0 16,-18-17-16,-18 17 0,54-36 16,17-34-1,-35-1 1,-53 1 0,-17 52-1,-36-17 1,35 35-16,-17-18 0,17 18 0,-17 0 0,-1 0 15,-87 36 1,35-1 0,70-18-16</inkml:trace>
  <inkml:trace contextRef="#ctx0" brushRef="#br0" timeOffset="10232.7907">1923 8643 0,'0'-18'15,"0"1"1,0-1 15,0 36 32,0-1-63,0 1 15,17 53 1,1 34 0,-18-34-1,0 0 1,0-54 0,0-34 46,-18-1-62</inkml:trace>
  <inkml:trace contextRef="#ctx0" brushRef="#br0" timeOffset="15336.0448">1905 9754 0,'0'18'16,"-18"-18"15,1-18 32,-1 1-63,18-1 15,-18 0 1,18-17-1,0 0 1,18 35-16,0-35 16,-1 35-1,1-18-15,35 0 16,-18 36 0,-17-18-1,-1 18-15,1-1 16,0 18-1,-18-17-15,0 35 16,0-18-16,0-17 0,-18 0 0,0 17 0,1-18 16,-54 89-1,-17-35 1,35-36 0,36-17-16,-1-18 15,36 0 1,17-18-1,-18 1-15,72-19 16,-72 19-16,19-1 16,-19 18-16,18-18 0,71 1 15,-18-1 1,-35 18 0,-35 0-1,-36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22T15:20:43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1905 10883 0,'0'-17'16,"0"-1"-1,0 0 17,0 1-17,0 34 17,0 1-17,-18 35 1,-17 53-1,35-71-15,-18 35 16,1-34-16,17-19 0,-18 19 16,18-19-16,-17 1 0,-19 53 15,1-36 1,17-18 0,18-34-1,-17-18 1,34-1-1,1 1 1,17 17 0,18 18 15,0-17-15,18-1-1,-54 18-15,19-18 16,-19 18-16,1-17 0,-1-1 15,19-17 1,-36 17 0,0-17-1,0 53 48,0-1-63,-18 36 15,0 18 1,18-54 0,0 54-1,0-53-15,0-1 0,-17 1 0,17-1 0,0 1 16,0 17 0,-18-17-1,18-36 1</inkml:trace>
  <inkml:trace contextRef="#ctx0" brushRef="#br0" timeOffset="5488.6756">1817 12453 0,'0'18'0,"0"-36"0,17 18 63,1-18-63,-18 1 15,35-36 1,-17-18 0,-18 54-16,18-19 15,-18 19-15,0-1 0,0 0 16,-18 18-16,0-17 16,-52 17-1,17 53 1,0-18-1,35 18 1,36-18 0,-18-17-1,53 17 1,-35-17-16,52-1 16,18 19-1,0-19 1,-35 19-1,-35 17 1,-36-53-16,-35 52 16,18-52-16,-35 36 15,-54-19 1,54-17 0,34-35-1,54-35 1,0 52-16,52-53 15,-52 36 1,52-18-16,19-17 16,-54 34-1,-18 19 17,-34 17-17,-18 17-15</inkml:trace>
  <inkml:trace contextRef="#ctx0" brushRef="#br0" timeOffset="6221.6641">1693 13758 0,'0'0'0,"0"-17"15,0-1 1,0-17 0,0-1-1,0 19 1,-17 17-16,17 17 31,0 1-31,0 35 16,0 53-1,0 17 1,0-17 0,0-71-1,0 18 1,0-17-16,0-19 16,0 1-16</inkml:trace>
  <inkml:trace contextRef="#ctx0" brushRef="#br0" timeOffset="6721.5649">1940 13582 0,'18'0'0,"-18"-18"15,18 1-15,-18-1 16,17 0 0,-17 1-1,0 34 17,0 1-17,-17-18-15,-19 88 16,36-53-16,-35 54 15,35 17 1,-18-1 0,36-16-1,0-72-15,17 18 16,-17-17-16,-1-18 0,18 0 16,-17 0-16,53-35 15,-54 17-15,19-35 16,16-17-1,-52-1 1,-17 54 0,-36-19-16,35 19 15,-17 17-15,17 0 0,-17 0 0,17 0 0,-105 53 32,70-1-32</inkml:trace>
  <inkml:trace contextRef="#ctx0" brushRef="#br0" timeOffset="7905.6733">1764 15328 0,'-18'0'32,"1"0"-1,17-17-31,0-1 31,0 0-15,0 1-16,17-1 15,1 18-15,0-18 16,17 18 0,18-17-1,-36 17-15,19 0 16,-36 17-16,17-17 16,-17 18-16,18 0 0,-18 17 15,-71 35 1,1 1-1,17-36 1,35-35 0,1 18-16,-1-18 15,36 0 1,-1 0 0,19-18-1,34 1 1,-17-1-1,0 18 1,-53 18-16,18-1 16,-18 1-16,0 0 0,0-1 15,-71 36 1,-17-18 0,0-17-1,70-18-15,-35 0 16,53-18-1,0 1-15,0-1 0,0 0 0</inkml:trace>
  <inkml:trace contextRef="#ctx0" brushRef="#br0" timeOffset="8521.4934">2222 15311 0,'-17'0'0,"-1"0"0,18-18 16,-17 0-1,17 1 1,0-19 0,0 1-1,0 17 17,17-17-17,1 35 1,17-17-1,18 34 1,-35-17-16,-1 35 16,1-35-16,-18 18 0,18 0 0,-18-1 15,0 54 1,-53 17 0,-36 0-1,19-35 1,35-18-1,17-35 1,36 0 0,17-17-16,53-1 15,36-17 17,-89 17-32,53 1 15,-70-1-15,17 18 0,-17-18 0,-1 18 0,1 0 16,17-17-1</inkml:trace>
  <inkml:trace contextRef="#ctx0" brushRef="#br0" timeOffset="23967.7118">5362 9684 0,'0'0'15,"-17"0"-15,-1 0 16,0-18 31,18 0-32,0 1-15,0-1 16,0 1-16,0-1 16,0 0-1,36 1 1,-1-1-1,0 0 1,0 18 0,-17 0-16,0 36 15,-18-19 1,0 1-16,0 0 16,0 34-16,-53 37 15,35-72 1,-35 54-1,36-54-15,-1 1 0,-17 0 0,17-1 16,-17 1 0,17 0-16,0-18 15,36 0 1,35-36 0,35 1-1,0 17 1,-52 1-16,17-1 15,-18 18-15,0 0 16,-17-17 0,-36 17 15,1 0-15</inkml:trace>
  <inkml:trace contextRef="#ctx0" brushRef="#br0" timeOffset="24434.3033">5821 9525 0,'0'0'0,"0"-18"15,-18 18 1,1 0 0,-19 36-1,19-36-15,-19 53 16,36-36-16,-17 36 16,17 18-1,17-36 1,54-17-1,-53-18 1,34 0 0,-16-18-16,-19 18 0,54-35 15,17-18 1,-53-18 0,-35 18-1,-70 18 1,-54 17-1,89 18-15,-71 18 16,71 0-16,0 17 16,17-17-16</inkml:trace>
  <inkml:trace contextRef="#ctx0" brushRef="#br0" timeOffset="25511.9915">5292 11112 0,'0'0'0,"0"-17"47,0-1-31,-18 1-16,18-1 15,0 0 1,0-17-1,0 17 1,18-17 0,17 17-1,35 1 1,-17 17 0,-17 35-1,-1 18 1,-35 18-1,-53-1 17,35-52-32,-70 52 15,71-70-15,-1 18 0,-17 0 16,17-1 0,36-17 15,-1-17-31,36-1 15,-35 18-15,52-35 16,-17 35-16,-35-18 16,17 18-16,36-18 15,-54 18 1,-34 0 15,17-17 0</inkml:trace>
  <inkml:trace contextRef="#ctx0" brushRef="#br0" timeOffset="25983.8358">5838 10971 0,'0'-17'0,"0"-1"16,0 0 0,0 1 15,-17 17-31,-1 17 16,1 36-1,-19 0 1,36-35-1,0 35 1,0-36-16,0 1 0,18 0 0,-18-1 16,18 1-16,34 17 15,-34-35-15,0 0 0,35 0 16,35-17 0,-18-36-1,-17 0 1,-35-18-1,-18 54-15,-53-54 16,35 71-16,-52-18 16,-54 18-1,19 53 1,34 0 0,53-53-1</inkml:trace>
  <inkml:trace contextRef="#ctx0" brushRef="#br0" timeOffset="27150.5103">5309 12277 0,'0'17'16,"-17"-17"31,17-17-31,-18 17-1,18-18-15,0-17 16,0 17 15,0 0-31,0 1 16,18 17-16,-18-18 15,17 18-15,19-17 16,-19 17-16,1 0 16,-1 0-16,19 17 15,-1 1 1,-35-1-16,0 19 15,0-19-15,-18 1 16,1 17-16,17-17 0,-88 70 16,70-70-16,0-1 15,-35 19-15,-17 17 16,35-18 0,52-35 15,1 0-16,52-35 1,36-1 0,-18 19-1,-17-1 1,-53 18-16,-1 0 16,-17-18-16,-17 18 15,-1 0 1,0 0-1</inkml:trace>
  <inkml:trace contextRef="#ctx0" brushRef="#br0" timeOffset="27666.912">5733 12206 0,'0'-18'16,"0"1"0,0-1-1,0 1 1,-18 17-1,0 0 1,1 17-16,-36 18 16,35-17-16,1 0 15,-1-1-15,18 1 0,-35 70 16,35-17 0,53-18-1,52-36 1,-87-17-1,105 0 1,-105-17-16,70-19 16,-17-34-1,-54-1 1,-69 1 0,-37 17-1,54 53-15,-88-18 16,87 36-16,19-18 0,-36 35 15,0 18 1,53-35-16</inkml:trace>
  <inkml:trace contextRef="#ctx0" brushRef="#br0" timeOffset="28770.6481">5274 13864 0,'-18'0'0,"1"0"31,17-17 1,0-1-32,-18 0 15,18 1 1,0-1-1,0 0-15,0 1 16,0-1-16,18 0 16,-1 18-1,36-17 1,-35 17 0,35 0-16,-36 0 15,19 17-15,-1 19 16,-35 17 15,-18 17-15,-52 1-1,-1-1 1,54-52-16,-36 17 16,35-35-16,0 18 0,1-18 15,34 0 1,19-35-1,34-1 1,18 19 0,-17-19-1,-53 36-15,35 0 16,-36-17-16,1 17 16,-36 0 30</inkml:trace>
  <inkml:trace contextRef="#ctx0" brushRef="#br0" timeOffset="29399.5365">5838 13688 0,'0'-18'16,"18"18"0,-18-18-16,-18 1 15,1 17 1,-18 0-1,-18 35 1,0 18 0,17 35-1,36-70-15,0 35 16,0-36-16,0 1 0,18 17 16,0-17-16,52 0 15,-52-18 1,52 0-16,19-36 15,-1-34 17,-71 52-32,19-35 15,-36 18-15,0 17 0,0 1 0,0-1 0,0 0 16,-71-35 0,54 36-16,-54-1 15,53 18-15,1 0 0,-36 18 16,35-18-16,-35 35 15,18 0-15</inkml:trace>
  <inkml:trace contextRef="#ctx0" brushRef="#br0" timeOffset="30442.6976">5256 15258 0,'-17'-18'31,"17"0"-15,0 1-1,-18-1-15,18-17 32,-18 0-17,18-1 1,18 1 0,0 35-16,-1-18 15,1 1-15,0 17 16,-1 0-16,36 0 15,-35 0-15,-1 0 16,19 35 0,-36 36-1,0-54-15,-18 36 16,0-18-16,1-17 16,-1 0-16,1-1 0,-1 1 0,-70 52 15,70-52 1,0-18-16,18 18 0,-17-18 0,-18 17 15,52-17 17,1-17-17,52-19 1,-34 19-16,52-18 16,-71 35-16,36-18 15,0 0 1,-17 18-1,-54 0 1,0 0 0</inkml:trace>
  <inkml:trace contextRef="#ctx0" brushRef="#br0" timeOffset="30899.5529">5768 15046 0,'0'-18'16,"0"1"0,0-1-1,0 0-15,-18 18 16,1 0-1,-1 0 1,-17 36 0,-18 17-1,35-18-15,1 18 16,17-36-16,0 1 16,0 0-16,0-1 0,0 1 0,52 0 15,-34-1-15,70-17 16,-70 0-1,70-17-15,18-19 16,-36-17 15,-17-17-15,-53 52-16,-35-52 16,17 70-16,1-18 0,-1 0 0,-17 18 15,-124 0 1,0 36-1,71 17 1</inkml:trace>
  <inkml:trace contextRef="#ctx0" brushRef="#br1" timeOffset="36130.9681">6738 8396 0,'-18'0'0,"1"0"16,17 18 46,17-1-62,-17 1 16,36 35-1,-19-18 1,1 0 0,0-35 46,-18-17-62,17 17 16,-17-18-16,71-17 15,-54 17 1,54-17-16,-53 35 16,-1-18-16,19 1 0,-1-1 0,-18 0 15,89-34 1,-88 52-16,17-18 0,-17 0 0,-1 18 16,19-17-1,-36-1 1,-18 36-1</inkml:trace>
  <inkml:trace contextRef="#ctx0" brushRef="#br1" timeOffset="36915.9249">6544 9596 0,'0'17'94,"0"1"-94,18-1 16,-1 19-1,19-1 1,-19 0 0,1-35 15,-18-17-16,17-1-15,36-17 32,0-1-32,36-16 31,-72 34-31,71-17 16,-70 17-16,17 0 0,-17 18 0,17-17 0,-17-1 15,70-17 1,-70 17-1,-1 18 1,-52 18 0</inkml:trace>
  <inkml:trace contextRef="#ctx0" brushRef="#br1" timeOffset="37710.8592">6562 10830 0,'0'-17'16,"0"34"31,0 1-32,17 0-15,1 17 16,-18-18-16,18 36 16,-18-35-1,17 0-15,-17-1 0,18 19 16,-1-36 46,1 0-62,-18-18 16,53 0 0,18-17-1,34-18 1,19 18-1,-106 17-15,52 1 16,-52-1-16,-1 18 0,1 0 16,-18-18-16,0 36 47</inkml:trace>
  <inkml:trace contextRef="#ctx0" brushRef="#br1" timeOffset="38618.5765">6526 12241 0,'0'0'0,"0"-17"0,0-1 15,-17 18-15,17-18 16,0 36 62,17 0-78,-17-1 16,18-17-16,0 53 15,-1-35-15,-17 0 16,18-18-16,0 35 16,-1-18-1,-17-34 17,18 17-32,-18-18 0,53-17 15,-53 17-15,53-17 16,35-18-1,0 0 1,18 18 0,-71 17-1,36-17-15,-54 35 16,1-18-16,17 1 16</inkml:trace>
  <inkml:trace contextRef="#ctx0" brushRef="#br1" timeOffset="39613.7169">6491 13617 0,'0'18'109,"0"-1"-109,18 1 16,-18 0-16,17 17 15,-17-17-15,0-1 16,0 1-16,18 0 15,-18-1-15,18-17 16,-1 0 15,1-17-15,35-19 0,-36 36-16,89-53 15,-88 36-15,88-19 16,35-34-1,0 17 1,-35 0 0,-89 53-1,1-18 1,0 18-16,-36 18 16,0 0-1,1-18-15</inkml:trace>
  <inkml:trace contextRef="#ctx0" brushRef="#br1" timeOffset="40447.189">6862 14993 0,'0'0'0,"0"-18"15,0 1-15,0-1 16,-18 18 31,18 18-32,-18-1 1,18 1-16,-35 17 16,17 1-16,18-19 0,-17 1 0,-1 0 15,-17 70 1,17-71-16,-17 54 15,17-53-15,1-18 0,17 17 16,0 1-16,-18-1 16,0-17-1,1-17-15</inkml:trace>
  <inkml:trace contextRef="#ctx0" brushRef="#br1" timeOffset="40732.7869">6544 15064 0,'0'0'0,"0"17"79,18 1-79,-1 0 15,19 17 1,-19-18-16,36 19 15,-35-36-15,-1 17 0,1 1 0,0-18 16,52 35 0,-34-17-1,-19-18 1,-34 0 0,-1 0-1</inkml:trace>
  <inkml:trace contextRef="#ctx0" brushRef="#br1" timeOffset="43306.5142">12224 6438 0,'0'-17'16,"0"-1"-16,0 0 15,0-17 1,0 17 0,0 36 31,0 0-47,35 52 15,-17 54 1,17-1-1,-35-105 1,0 52-16,0-52 16,0 0-16,0-1 0,-18-17 15</inkml:trace>
  <inkml:trace contextRef="#ctx0" brushRef="#br1" timeOffset="43596.2996">12012 6597 0,'-35'-18'15,"70"36"-15,-88-53 0,36 35 0,-1 0 0,18-18 16,-18 18-16,1-18 16,34 1-1,19-19 1,52 1 0,-71 18-16,72-19 15,-54 19-15,0 17 16,0-18-16,1 0 0,-1 1 0,106-19 15,0-16 1,-53 16 0,-70 19-1,-36 17 1,1 17 0,-1-17-16</inkml:trace>
  <inkml:trace contextRef="#ctx0" brushRef="#br1" timeOffset="44063.1294">13017 6209 0,'0'-18'0,"0"36"0,0-53 0,-17 17 15,-36 18 17,0 0-32,-18 35 31,1 36-16,35 17 1,17-70-16,18 70 16,0-71-16,35 36 15,36-17 1,52-36 0,1-36-1,-89 19-15,53-36 16,-52 35-1,-19 1-15,1 17 0,-36-18 16,-52 53 0,52-35-1</inkml:trace>
  <inkml:trace contextRef="#ctx0" brushRef="#br1" timeOffset="44396.0976">12435 6950 0,'-35'17'0,"70"-34"0,-88 34 16,36-17-16,17 18 15,17-18 1,36-35-1,71-18 1,52-18 0,-17 1-1,0 17 17,-53 17-17,-36 19 1,-70 34-1,-17-17-15,-1 18 0</inkml:trace>
  <inkml:trace contextRef="#ctx0" brushRef="#br1" timeOffset="44696.2498">12506 7003 0,'0'0'0,"-18"17"0,-17 1 0,-18 0 16,35-18-16,-17 17 15,53-17 17,17-17-32,89-36 15,52-18 17,-123 53-32,106-34 15,-106 34-15,-18 0 0,106-35 16,-35 0-1,-53 36 1,-53 34 0,-18 1-1,0-18-15</inkml:trace>
  <inkml:trace contextRef="#ctx0" brushRef="#br2" timeOffset="55738.7726">1834 16087 0</inkml:trace>
  <inkml:trace contextRef="#ctx0" brushRef="#br2" timeOffset="56119.9681">1852 16439 0,'0'18'125</inkml:trace>
  <inkml:trace contextRef="#ctx0" brushRef="#br2" timeOffset="56438.7816">1834 16704 0</inkml:trace>
  <inkml:trace contextRef="#ctx0" brushRef="#br2" timeOffset="56975.6577">1870 17127 0,'0'18'16,"17"-18"47</inkml:trace>
  <inkml:trace contextRef="#ctx0" brushRef="#br3" timeOffset="97300.1592">2417 8819 0,'-18'0'16,"18"18"-16,-18-18 16,18-18 15,18 18-16,0 0 1,17-17 0,18 17-1,0 0 1,-36 0-16,36-18 16,-35 18-1,17 0-15,-17 0 16,-36 0 31</inkml:trace>
  <inkml:trace contextRef="#ctx0" brushRef="#br3" timeOffset="98474.6174">3157 8678 0,'0'18'31,"-17"-18"32,-1 0-63,0-18 31,1 18-15,17-17-1,-18-1 1,18-17 0,18 17-1,-1-17 1,19 17-1,-1 18 1,18 0 0,-18 18-1,0 17 1,-52 18 0,-36 18-1,-18-18 1,-17-1-1,35-34 1,18 0 15,53-18-15,-1 0 0,36-18-1,18 0 1,17 1-1,-70 17-15,52-18 16,-52 18-16,-1 0 0,19 0 16,-19 0-1,-34 0 17,-1 0-17</inkml:trace>
  <inkml:trace contextRef="#ctx0" brushRef="#br3" timeOffset="99528.8682">3404 8326 0,'0'-18'16,"0"0"-16,0 1 47,0-1-16,0 36 16,-17-18-47,-1 35 31,18-17-31,0-1 16,0 18-16,0-17 16,18 17-1,17-17 1,18-18-1,0-18 1,-36 18-16,19-35 16,-19 17-16,1-17 15,-18 0 1,-18 0 0,-17-1-1,17 36 1,-17 0-16,0 0 15,35 18-15,-18-18 0,1 18 16,-1-1-16</inkml:trace>
  <inkml:trace contextRef="#ctx0" brushRef="#br3" timeOffset="100554.4975">2452 9878 0,'-18'0'0,"18"-18"47,18 18-16,-1 0-15,19-18-1,17 18 1,-36 0-16,71 0 16,-52 0-16,-19 0 15,19 0-15,-1-17 0,-17 17 0,70 0 16,0-18 0,-35 1-1,-35 17 1,-1 0-1</inkml:trace>
  <inkml:trace contextRef="#ctx0" brushRef="#br3" timeOffset="101849.0863">3651 9754 0,'-17'0'16,"17"18"-1,-18-18 1,0 0 15,1-18-15,-1 1-1,18-1 1,0 0 0,0 1-1,0-1 1,18 0 0,-1 18-1,19-17 1,17 17-1,-18 0 17,-18 0-32,1 35 15,0-35-15,-18 35 16,-36 1 0,36-19-16,-52 36 15,16-35-15,19-1 0,-1 1 16,-17 17-16,17-17 15,0-18-15,18 18 0,-17-18 0,-1 0 16,0 0 0,36 0-1,0 0 1,17-36 0,-17 36-16,35-17 15,-36 17 1,1-18-16,0 18 0,-1 0 0,18 0 15,1-18-15,34 18 16,-34 0 15,-36-17-15,-18 17 0</inkml:trace>
  <inkml:trace contextRef="#ctx0" brushRef="#br3" timeOffset="102510.8171">3828 9260 0,'0'-17'16,"0"-1"0,-18 18-16,18-18 15,0 36 48,0 0-63,0-1 15,0 36 1,0 18 0,0-36-1,0-17-15,0-1 16</inkml:trace>
  <inkml:trace contextRef="#ctx0" brushRef="#br3" timeOffset="103642.9777">2275 11148 0,'18'0'78,"0"0"-63,-1 0-15,1 0 16,17-18-16,-17 18 16,0 0-16,-1 0 0,1 0 0,-1 0 15,36-18 1,0 18 0,-35 0-1</inkml:trace>
  <inkml:trace contextRef="#ctx0" brushRef="#br3" timeOffset="104698.4234">2946 11077 0,'0'-17'78,"0"-1"-63,0 0 1,0 1 0,0-1-1,0 0 1,0 1 0,17-1-16,1 18 15,0-18-15,17 18 16,0 0-1,0 18 1,-17-18-16,0 18 16,-18-1-16,0 1 15,0 0-15,-18 52 16,-35-17 0,-17 0-1,34-35 1,19-1-1,34-17 32,1-17-31,53-1 0,-1 0-1,1 1 1,-36 17-16,0-18 15,-17 18-15,-1 0 0,1 0 16,-36 0 0,1 0-1,-18 0 1</inkml:trace>
  <inkml:trace contextRef="#ctx0" brushRef="#br3" timeOffset="105602.663">3140 10619 0,'-18'0'16,"18"-18"15,0 0-15,0 1-1,0-1 1,18 0-1,17 1 1,-17 17 15,17-18-15,-17 18 0,-18 18-16,0-1 15,17 1-15,-17 0 16,0-1-16,-53 36 15,0 0 1,18 0 0,17-53-16,1 18 15,34-18 17,19 0-17,17-18 1,17 0-1,-52 18 1,35 0-16,-36 0 16,1-17-16,0 17 0,-1 0 15,1 0 1</inkml:trace>
  <inkml:trace contextRef="#ctx0" brushRef="#br3" timeOffset="106865.7821">2293 12488 0,'-18'0'15,"1"0"1,34-17 15,1 17-15,0 0-16,52-18 15,-52 18-15,52-18 16,-52 18-16,17 0 16,-17-17-16,17 17 0,71 0 15,-71-18-15,71 18 16,-71 0-1,18 0-15,-17 0 0,-19-18 0,72 18 16,-72 0 0,1 0-1</inkml:trace>
  <inkml:trace contextRef="#ctx0" brushRef="#br3" timeOffset="108130.8545">3475 12347 0,'-18'0'15,"1"0"-15,-1 0 32,18-17-17,0-1 1,0 0 0,-18 1-1,18-1-15,0 0 16,18 18-1,-18-17-15,35 17 32,0-18-32,1 18 31,-1 18-15,-35-1-16,18 1 15,-18 0-15,0-1 0,0 1 16,-36 52-1,-34 1 1,17-36 0,0 1-1,35-36-15,1 17 16,34-17 15,1-17-31,35-1 16,0 0-1,35 1 1,-70 17 0,52-18-1,-52 18-15,17-18 0,-17 18 0,-1 0 16,1 0 0,0 0-1,-36 0 1</inkml:trace>
  <inkml:trace contextRef="#ctx0" brushRef="#br3" timeOffset="109113.3415">3563 11853 0,'0'-17'47,"0"-1"-32,0 0 1,0 1-16,0-1 16,18 18-1,-1 0-15,1 0 16,0 0-1,-1 0 1,1 18-16,0-1 16,-18 19 15,-18-1-15,0-17-16,-17-1 15,17 1-15,1-18 16,34 0 46,1 0-62,0 0 16,35 0 0,-1 18-1,-34-1 1,-18 1-1,-35 17 1,17-35 0,-35 35-1,36-35-15,-1 0 0,-17 0 0,17 18 0,0-18 16,-35 0 0,36-18-1,17 1-15</inkml:trace>
  <inkml:trace contextRef="#ctx0" brushRef="#br3" timeOffset="110126.8707">2522 13864 0,'-17'0'15,"34"0"-15,-52 0 0,53 0 94,-1 0-78,1 0-16,53-17 15,-54 17 1,36 0-16,-35-18 16,-1 18-16,1 0 0,0 0 0,-1 0 15,19 0 1,-19 0-16,-17-18 31</inkml:trace>
  <inkml:trace contextRef="#ctx0" brushRef="#br3" timeOffset="110913.6461">3034 13811 0,'0'0'0,"-18"0"15,1 0-15,17-17 16,0-1 0,0 0-1,0 1 1,0-19-1,0 19 17,17 17-17,19 0 17,-19 0-32,18 0 15,-17 0-15,0 0 0,-1 0 16,1 35-1,-18 0 1,-18 1 0,1-19-16,-36 36 15,35-53-15,1 18 0,-1-1 0,-35 19 16,0-1 0,18-17-1,52-18 16,19-18-15,-19 18-16,54-35 16,-53 35-1,34-18-15,37 0 16,-19 1 15,-35 17-15,-17 0-16,-36 0 15,1 0 1,-1 0-16</inkml:trace>
  <inkml:trace contextRef="#ctx0" brushRef="#br3" timeOffset="111849.8341">3157 13247 0,'0'-18'0,"-17"1"15,17-1 1,-18 18 0,18 18 15,0-1-16,0 1-15,0 35 16,0-36-16,0 54 16,0 17-1,-35-35 1,17-35 0,18-1-16,0-34 31,0-1-16,0 0 1,18 1 0,-1 17 15,1-18-31,0 18 16,-1 0-16,1 0 0,0 0 0,-1-18 15,19 18 1,-1-17-1,-18-1 1,-17 1 15,0 34 32,0 1-48,-17-18-15,17 53 16,0-36 0,-18 36-1,18-35-15,0 0 0,-17-1 0,17 1 16,0 17 0</inkml:trace>
  <inkml:trace contextRef="#ctx0" brushRef="#br3" timeOffset="112834.6637">2787 15258 0,'-18'0'16,"36"0"-16,-53 0 0,35 17 15,17-17 1,1 0-1,-18-17 1,53-1 0,-36 18-16,72 0 15,-72-18-15,1 18 16,17 0-16,-17 0 0,17 0 0,53-17 16,36 17-1,-1 0 1,-35-18-1,-70 18-15,0 0 16,-1 0 0</inkml:trace>
  <inkml:trace contextRef="#ctx0" brushRef="#br3" timeOffset="113762.4909">3722 15152 0,'-18'0'31,"18"-18"-31,0 1 16,0-1 0,0-17-1,0 17 1,0 0-1,0 1 1,18 17 0,-1 0-1,19 0 1,17 17 0,-36 1-1,1 0-15,-18 17 16,0-17-16,0-1 15,-18 18-15,-35 18 16,-17 18 0,-1-36-1,18-17 1,36-1 15,34-17-15,19-35-1,34 18 1,1-19 0,-54 36-16,36-17 15,-35 17-15,0 0 0,-1 0 16,1 0-16,-1-18 0,19 18 16,-19 0-1</inkml:trace>
  <inkml:trace contextRef="#ctx0" brushRef="#br3" timeOffset="115163.775">3881 14570 0,'0'-18'15,"0"0"1,0 1 0,17 17-1,-17-18 1,0 1-1,-17 17 1,-1 0 0,18 17-1,-18 1 1,18-1 0,0 1-1,18 0 1,0-18-16,17 17 15,-18-17 1,1 0-16,0 0 0,-1 18 0,19-18 16,-1 18-1,-35-1 1,-35 1 15,35 0-31,-71-1 16,53-17-16,-34 18 15,-19-18 1,53-18 0</inkml:trace>
  <inkml:trace contextRef="#ctx0" brushRef="#br3" timeOffset="115437.7673">3863 14464 0,'18'0'63,"-1"0"-47,18 0-1,36 0 1,-53 0-16,35 0 15,-36 0-15,1 0 0,-1 0 16,1 0 0</inkml:trace>
  <inkml:trace contextRef="#ctx0" brushRef="#br3" timeOffset="116766.7967">3634 15928 0</inkml:trace>
  <inkml:trace contextRef="#ctx0" brushRef="#br3" timeOffset="117010.9192">3634 16263 0,'0'0'0,"17"0"31,-17-18 0</inkml:trace>
  <inkml:trace contextRef="#ctx0" brushRef="#br3" timeOffset="117258.1772">3687 16492 0,'-18'0'16,"18"18"62</inkml:trace>
  <inkml:trace contextRef="#ctx0" brushRef="#br3" timeOffset="117466.968">3651 16704 0,'0'0'0,"0"18"16</inkml:trace>
  <inkml:trace contextRef="#ctx0" brushRef="#br3" timeOffset="117647.613">3704 16827 0,'0'0'0,"0"-17"46,0-1-46</inkml:trace>
  <inkml:trace contextRef="#ctx0" brushRef="#br3" timeOffset="119228.4512">2663 17956 0,'-17'0'0,"34"0"0,-34 18 16,-1-18-16,1 0 16,-1 0-1,0 0 1,-17-18-1,17-17 1,-17 0 0,35-18-1,-18 18 1,18 17 0,18-17-1,0 35-15,-1-18 0,1 18 16,17-18-1,18 18 1,0 18 0,-18 35-1,-35 18 1,-35 17 0,-35 0-1,-19-18 1,54-52-16,-18 17 15,36-17-15,17 0 16,-18-18-16,0 0 0,18 17 16,53-34-1,18-19 1,35 1 0,17 17 15,-88 1-31,53-1 15,-70 18-15,0 0 0,-1 0 0,1-17 0,0 17 16,17 0 0,-53 0 15,18 17-31,-35-17 16</inkml:trace>
  <inkml:trace contextRef="#ctx0" brushRef="#br3" timeOffset="120145.0501">2840 17074 0,'0'-17'0,"17"-1"16,-17 1 0,0-1-1,0 0 1,0 36 62,0 0-78,0-1 16,0 36-16,0-35 15,0 52-15,0-52 16,-17 0-16,17 34 0,-18 19 16,1-18-1,17-35 16,0-36-31</inkml:trace>
  <inkml:trace contextRef="#ctx0" brushRef="#br3" timeOffset="120794.5911">3104 17039 0,'0'0'15,"0"-17"1,-17 17 31,-1 17-32,18 1-15,-35 17 16,17-35-16,18 18 0,-17-1 16,17 1-16,-53 53 15,17-19 1,19-34-16,-19 17 15,19-35-15,17 18 16,-18-18-16,36-18 31,-1 1-15,1-1-16,0 0 16,-1 18 15,1 0-16,-18 18 1,18 0 0,-1-1-1,19-17 1,-19 0 0,1-17-16,17-1 15,-17 18-15,-1-18 16,1 1-16,0-1 0,17 1 15,-35-1-15,18 18 16,-18-18 0</inkml:trace>
  <inkml:trace contextRef="#ctx0" brushRef="#br2" timeOffset="131743.1154">15963 7691 0,'18'0'16,"-18"-18"15,17 0-15,-17 1-1,0 34 48,0 1-48,0 0-15,0-1 0,0 54 16,0 35 0,-35-1-1,18-34 1,17-53-16,-18 17 16,18-17-1,0-1-15,-18-17 0,18-17 47,18 17-31,0-53-1,17 17 1,-18 19-16,36-19 16,-35 19-16,17-1 15,1-17 1</inkml:trace>
  <inkml:trace contextRef="#ctx0" brushRef="#br2" timeOffset="132227.7324">15981 7232 0,'0'-18'15,"0"1"17,17 34 15,-17 1-32,0 0 1,0-1-1,-17-17 1,-1 0 0,1 0-1,-1-17 1,0 17 0,36-18-1</inkml:trace>
  <inkml:trace contextRef="#ctx0" brushRef="#br2" timeOffset="133042.4689">17092 7885 0,'-18'0'31,"36"0"16,0 0-31,-1 0-16,1 0 16,0-18-16,17 18 15,0 0-15,-17 0 0,-1 0 16,1-18-16,0 18 0,35 0 15,-36-17-15,36 17 16,-35-18-16</inkml:trace>
  <inkml:trace contextRef="#ctx0" brushRef="#br2" timeOffset="133275.1073">17145 7761 0,'-18'0'0,"36"0"0,-53 0 0,-18 0 16,35 0-1,1 0 1,34 0 15,36-18-15,-35 18-16,52-17 16,-52 17-16,35-18 0,-36 18 15,19 0-15,52 0 16,0-17-1,-53 17-15</inkml:trace>
  <inkml:trace contextRef="#ctx0" brushRef="#br2" timeOffset="134229.8505">18397 7620 0,'0'-18'15,"0"1"1,0-1 0,0 36 31,0-1-32,18 19-15,0 34 16,-1 18-1,-17 1 1,0-72 0,0 18-1,0-17-15,-17-18 16,-1-18 0,18 1-1,-35-54 1,17 1-1,18 52-15,0-70 16,0 70-16,0-35 16,53 0-1,18 18 1,17 35 0,-53 0-1,36 0-15,-19 18 16,-16-1-16,-19 1 0,19 53 31,-36-54-31,0 1 0,0 0 0,0-1 0,0 1 16,-36 52-1,1 1 1,0-36 0,35-17-16</inkml:trace>
  <inkml:trace contextRef="#ctx0" brushRef="#br2" timeOffset="137255.54">15804 10231 0,'-17'0'15,"-1"0"17,1 0-32,-1-18 31,0 0-15,1 18-1,17-17-15,-18-19 16,18 1 15,0 17-31,0 1 16,0-1-16,18 18 0,-1-17 0,1-1 15,17 0 1,18 18 0,0 18-1,0 17 1,-35 0-1,-18-17-15,-18 17 16,0-17-16,18 0 0,-17-1 16,-1 1-16,-17 0 0,-53 52 15,-18-17 1,53-35 0,17-1-1,54-17 1,35-17-1,53-19 17,-18 19-17,18 17 1,-88-18-16,34 18 16,-34 0-16,0-18 0,-1 18 15,-17-17 16</inkml:trace>
  <inkml:trace contextRef="#ctx0" brushRef="#br2" timeOffset="137973.255">15928 9331 0,'0'-18'0,"-18"1"16,18-1 0,0 0-1,0 36 48,0 0-48,0-1-15,0 19 0,0 52 16,0-71 0,0 54-1,0-53-15,0 17 0,0-17 0,0-1 0,0 1 16,0 17 0</inkml:trace>
  <inkml:trace contextRef="#ctx0" brushRef="#br2" timeOffset="138506.9504">16157 9313 0,'0'0'0,"18"0"0,-18-17 15,-18 34 48,1-17-48,-1 36 1,0-19-16,-17 19 16,17-36-16,1 17 0,-1 1 0,0-1 15,-17 1 1,18 0-16,-19-1 15,19-17 1,34 0 15,-17-17-31,18-1 16,0 18-16,-1 0 16,1 0-16,-1 0 15,1 35 1,17 1-1,1 17 1,-19-36 15,1-17-15,0 0 0,-18-17-1,52-19 1,19 19-1</inkml:trace>
  <inkml:trace contextRef="#ctx0" brushRef="#br2" timeOffset="139506.8255">17339 10319 0,'0'17'16,"-18"-17"-1,36 0 32,0 0-31,-1 0-16,36-17 31,-35 17-31,70 0 16,-70 0-16,35-18 15,17 18 1,-52-18-1</inkml:trace>
  <inkml:trace contextRef="#ctx0" brushRef="#br2" timeOffset="139773.2855">17357 10195 0,'-18'-17'0,"36"34"0,-54-34 0,19 17 16,34 0 15,-17-18-31,71 18 16,-1-18 15,19 18-15,-1 0-1,-70-17-15,34 17 16,-34 0-16,0 0 15</inkml:trace>
  <inkml:trace contextRef="#ctx0" brushRef="#br2" timeOffset="140706.913">18609 10001 0,'0'-17'16,"0"-1"0,0 36 31,0-1-47,0 1 15,0 0-15,18 52 16,-18-35-1,0 18-15,0 18 16,0-36 0,-18-35 15,0 0-15,18-18-16,-17-17 15,17 18-15,0-1 0,0 0 0,0 1 16,0-54-1,17-17 1,19 35 0,-36 35-16,53 1 15,-36-1-15,36 18 16,18 0 0,-54 0-1,36 18-15,-35-1 16,0-17-16,-1 18 0,1 0 0,-1-1 0,1 36 15,-18-35-15,18 52 32,-18-52-32,0 0 0,0-1 0,-18-17 0,0 53 31</inkml:trace>
  <inkml:trace contextRef="#ctx0" brushRef="#br2" timeOffset="142361.2115">13652 12206 0,'0'0'0,"0"-18"16,0 1-1,-17-1 1,17 36 15,0 17-15,0-17-16,0 35 15,0-18-15,0-17 0,0 17 0,-18 0 16,18 0-16,0 71 16,-17 0-1,17-53 1,0-35 0,17-18-1,-17-18-15</inkml:trace>
  <inkml:trace contextRef="#ctx0" brushRef="#br2" timeOffset="142822.9763">13811 12400 0,'0'-18'32,"0"36"-1,-35 17-15,17 18-1,18 18 1,0-1-1,18-52 1,17 17-16,-17-35 16,0 18-16,17-18 15,-18 0-15,72-18 16,-72 1-16,19 17 0,-19-18 0,18 0 16,36-34-1,-53-1 1,-71-18-1,35 53-15,-88-17 16,71 35-16,-53 0 16,0 35-1,70-17-15</inkml:trace>
  <inkml:trace contextRef="#ctx0" brushRef="#br2" timeOffset="143738.4769">14358 12612 0,'0'0'16,"0"17"-16,0-34 31,35-18-15,-17 35-16,35-36 15,-53 19-15,18-1 0,-1 18 0,1-18 16,17-35-1,-17 53-15,-18-53 16,-18 36-16,-35-1 16,-35 1-1,-36 52 1,19 18 0,87-53-16,-17 53 15,17-36 1,18 1-16,18-18 0,35 35 15,-36-35 1,19 0-16,16 0 0,37-17 16,-1-19-1,-53 19 17,-17 17-32,-18-18 15,0 0-15,-18 18 0,1 0 16,-1 18-1,18 0 1,0 35 0,0 17-1,18-35-15,-1 36 16,-17-53-16,18 17 0,-1 35 16,-17 36-1,-35-35 1,-35-36-1,34-17 1,-17-18-16,36 0 16,-19 0-16,19-18 0,-1 18 15,-17-70 1,35 52-16,0-35 16,53-53-1,70 18 1</inkml:trace>
  <inkml:trace contextRef="#ctx0" brushRef="#br2" timeOffset="144758.2458">15699 12435 0,'-18'0'16,"0"0"0,1 0-1,17-17-15,0-1 16,0 0-1,-18-17 1,18 0 0,18 17 15,-1 1-15,1 17-16,17 0 15,-17 0-15,0 0 0,-1 17 16,18 1-1,-17 17 1,0 36 0,-18-54-16,-36 36 15,19-35-15,-1-18 0,1 18 16,-1-1-16,0 1 0,-70 35 16,35-36-1,35-17 1,36 0-1,17-17 1,54-1 0,-72 18-1,71-17 1,-70 17-16,53-18 16,-1 18-1,-52 0 1</inkml:trace>
  <inkml:trace contextRef="#ctx0" brushRef="#br2" timeOffset="145734.9228">14905 13212 0,'0'-18'31,"-18"18"-31,18-35 16,0 17 0,0 0-1,0 1 1,0-1-16,0 0 15,18 18 1,-1 0 0,19-17-16,34 17 15,-52 0 1,17 17 0,-17-17-16,0 18 0,-1-18 0,-17 18 15,18 17 1,-53 18-1,17-53-15,-17 53 16,17-36-16,0 1 0,-17 0 16,17-1-16,1-17 0,-54 36 15,1-19 1,52 1 0,36-36-1,17 1 1,-17 17-16,52-18 15,-35 18 1,-17 0-16,17-18 0,-17 18 0,88 0 16,-71 0-1,36-17 1,-54 17-16,-17-18 31</inkml:trace>
  <inkml:trace contextRef="#ctx0" brushRef="#br2" timeOffset="146579.2475">15963 11624 0,'0'-18'16,"0"1"0,0-1 15,0 36 0,0-1-15,0 19-1,0 52 1,0 0 0,0-17-1,0-54-15,0 1 16</inkml:trace>
  <inkml:trace contextRef="#ctx0" brushRef="#br2" timeOffset="147055.5354">16281 11642 0,'0'0'0,"0"-18"15,-18 18 17,0 0-17,18 18 1,-53 35-1,1-1 1,-1 1 0,35-53-16,-35 36 15,35-36-15,18-18 32,0 0-17,18 1 1,0-1-1,-1 18 1,1 35 0,17-17 15,-17 0-31,17-1 16,-17-17-16,-1 18 15,1-18-15,0 0 16,-1 0-16,1 0 15,0-18 1,-18 1 0,17 17-16,-17-18 15</inkml:trace>
  <inkml:trace contextRef="#ctx0" brushRef="#br2" timeOffset="147771.3859">17427 12559 0,'-17'0'31,"34"0"-15,18 0 0,1-18-1,-19 18 1,36 0 0,-17 0-16,-19 0 0,1 0 0,0 0 15,52-17 1,1-1-1,-54 0 1</inkml:trace>
  <inkml:trace contextRef="#ctx0" brushRef="#br2" timeOffset="147988.4333">17568 12365 0,'0'0'0,"-53"0"15,53-18-15,-17 18 16,-1 0-16,18-17 15,18 17 1,35-18 0,-36 18-1,72 0-15,-72 0 16,1 0-16,17 0 0,-17 0 0,70-18 31,-35 18-31</inkml:trace>
  <inkml:trace contextRef="#ctx0" brushRef="#br2" timeOffset="148506.6096">18503 12030 0,'0'-18'16,"0"36"-16,0-54 0,0 19 15,0 34 32,0 1-31,0 35-16,0 35 15,0 18 1,0 17 15,0-105-31,18 35 16,-18-35-16,0-1 0,17-17 0,1 0 15</inkml:trace>
  <inkml:trace contextRef="#ctx0" brushRef="#br2" timeOffset="148915.619">18732 12224 0,'0'0'16,"-17"0"-16,-1 0 0,1 0 16,17 17-1,-18-17-15,18 18 16,-18 0-16,18-1 16,-17 19-1,34 16 1,-17-34-16,36 0 15,-36-1-15,17-17 0,1 0 0,-1 0 16,1 0-16,53 0 16,52-53-1,-52 18 1,-54-18 0,-52-17-1,-71 34 1,-17 36-1,87 0-15,-34 18 16,52-18 0,1 0-16</inkml:trace>
  <inkml:trace contextRef="#ctx0" brushRef="#br2" timeOffset="149654.502">19138 12330 0,'0'0'0,"-17"0"16,17 17-16,17-17 31,36 0-15,18-35-1,-1 0 1,-35-1 0,-35 19-1,0-19-15,-17 36 16,-1-17-16,1-1 0,-1 18 0,0-17 16,-88 17-1,-17 17 1,35 18-1,53 18 1,52-17 0,54-1-1,-54-35-15,89 0 16,-88 0-16,17 0 16,-17 0-16,-1 0 0,1-18 0,17 1 15,-35-1 1,0 0-1,-17 18 1,-1 0 0,18 18-16,-18 0 15,18-1-15,0 1 0,18 70 16,17 18 15,18 17-15,-53-87-16,35 52 15,-35-70-15,0 17 0,0 18 16,-52 0 0,-19-53-1,-17-18 1,70 18-16,-35-53 16,36 35-16,17 1 15,0-1-15,-18 1 0,18-19 0,53-52 16,53-18-1,0 53 1</inkml:trace>
  <inkml:trace contextRef="#ctx0" brushRef="#br2" timeOffset="150609.4547">20690 12188 0,'0'-17'16,"0"34"-16,0-52 0,0 18 15,0-1-15,-17 0 16,-1 18 15,18-17-15,0 34-1,0 19 1,0-19-16,0 36 16,0-35-16,0-1 0,0 1 15,0 0-15,18-1 0,-18 54 16,0-18 0,0-36-1,-18-17 16,18-17-31,-18-1 0,1-17 16,17 17 0,0 1-16,0-1 0,0 0 0,0 1 0,0-54 15,17 1 1,36 52 15,0-17-15,-35 35-16,53 0 15,-54 0-15,1 0 0,35 0 16,-18 35 0,0 0-1,-17 36 1,-18 17 0,0-53-16,-35 18 15,35-35-15</inkml:trace>
  <inkml:trace contextRef="#ctx0" brushRef="#br2" timeOffset="151618.8358">19667 12823 0,'0'-17'47,"0"-1"-32,0 1 1,0-1-1,0 0 1,0 1 0,36 17-1,-1 0 1,-17 0-16,17 0 16,-18 0-16,1 0 0,0 0 15,17 35 1,-35-17-1,-18 34 1,1-52-16,-54 36 16,54-19-1,-36 1-15,-18 17 16,53-35 0,36 0 15,0 0-16,-1 0-15,54 0 16,-36-17-16,36 17 16,-1 0-1,-17 0 1,-35 0-16,-1 0 16,1 0-16</inkml:trace>
  <inkml:trace contextRef="#ctx0" brushRef="#br2" timeOffset="153969.8579">13388 14711 0,'-18'-18'0,"1"18"16,17-17-1,0 34 32,0 1-47,0 17 16,0 53-1,0 0 1,0-70 0,0 53-16,0-54 15,0 1-15,0 0 0,0-1 0,0 1 0,-18 35 16</inkml:trace>
  <inkml:trace contextRef="#ctx0" brushRef="#br2" timeOffset="154503.1715">13758 14728 0,'0'0'0,"0"-17"16,-17 17-1,-1 0 16,18 17-31,-18-17 16,1 36-16,17-19 16,-18 1-16,0 0 0,-34 52 15,-19 1 1,18-18 0,35-53 15,18-18-16,0-17 1,36-1 0,-19 36-1,1 0 1,17 36 0,1 17-1,-1 0 1,-18-18-1,1 0 1,0-35 0,17-35-1,18 0 1,0-1 15,-18 1-15</inkml:trace>
  <inkml:trace contextRef="#ctx0" brushRef="#br2" timeOffset="156736.1153">14728 14570 0,'0'0'0,"0"-18"0,0 0 15,0 1-15,0-1 16,0 1 0,0-1-1,-17 18 1,-18 35-1,35-17-15,-53 70 16,35-70 0,-17 52-16,17 36 15,36-18 1,-18-53 0,53 18-16,-36-53 15,1 18-15,0-18 0,-1 18 0</inkml:trace>
  <inkml:trace contextRef="#ctx0" brushRef="#br2" timeOffset="157135.8688">15169 14676 0,'0'-18'15,"0"0"32,0 36-16,0 0-31,0 17 16,-17 35 0,17-52-16,0 35 15,0-18 1,0-17-16,0-1 0,0 1 0,0 0 15</inkml:trace>
  <inkml:trace contextRef="#ctx0" brushRef="#br2" timeOffset="157585.709">15452 14464 0,'0'0'0,"0"-18"31,0 36 16,17-18-47,19 53 32,-19-53-32,36 53 15,-35-36-15,-1 1 0,1 17 0,17 53 31,-35 18-15,-17-88-16,-36 52 16,17-34-16,19-19 0,-18 1 0,-1 0 15,1-1-15,-106 19 16,106-36-16</inkml:trace>
  <inkml:trace contextRef="#ctx0" brushRef="#br2" timeOffset="158236.141">17498 15011 0,'-18'0'0,"18"17"16,18-17 46,-1 0-62,19 0 16,-1 0 0,18 0-16,-35 0 15,17 0-15,0 0 0,53-17 16,-17-19 0,-71 19-1</inkml:trace>
  <inkml:trace contextRef="#ctx0" brushRef="#br2" timeOffset="158452.4171">17639 14870 0,'0'0'0,"-18"0"0,-17 0 16,17 0-16,36 0 31,17 0-15,-17 0-16,52 0 15,-52 0-15,0 0 16,-1-18-16,1 18 0,53 0 16,-36-18-1,0 18 1</inkml:trace>
  <inkml:trace contextRef="#ctx0" brushRef="#br2" timeOffset="159001.7033">18979 14623 0,'18'-18'0,"-36"36"0,36-54 0,-18 19 16,0-1 0,0 0-16,0 1 15,0 34 32,0 1-47,0 70 16,0 36-1,0-89 1,-18 71-16,18-89 16,0 19-16,0-1 0,0 18 15,18 18 1,17-54-16</inkml:trace>
  <inkml:trace contextRef="#ctx0" brushRef="#br2" timeOffset="159435.744">19262 14764 0,'-18'0'16,"0"0"-16,1 0 16,-19 35-1,19 0 1,-18 1 0,35 34-1,17-17 16,1-35-31,35-1 16,-36-17-16,54 0 16,17 0-1,18-53 1,-35-17 0,-36-1-1,-35 54-15,-53-72 16,35 89-16,-70-35 15,-18 35 1,18 35 0,35 1-1</inkml:trace>
  <inkml:trace contextRef="#ctx0" brushRef="#br2" timeOffset="160188.5343">19720 14870 0,'-17'0'0,"34"0"0,-34 35 16,34-35-1,1 0-15,35 0 16,-36 0-16,54-35 16,-53 17-1,-1 18-15,1-18 0,0 1 0,34-36 16,-52 0 0,-17 35-1,-18-17 1,17 35-16,0 0 0,1-18 0,-19 18 0,19 0 15,-71 18 1,-1 17 0,54 18-1,53-18 1,35 1 0,35-36-1,-71 0-15,72 0 16,-72-18-16,1 0 15,0 1 1,-18-1 0,-36 18-1,19 0 1,17 18-16,-18 17 16,18-17-16,0-1 15,0 36-15,18 53 16,-1 35 15,1-17-15,-18-107-16,0 71 15,0-70-15,0 0 0,-18-1 16,1 1-16,-36 0 16,35-18-16,-52-18 15,-1-35 1,53 35-16,-17-52 15,35 52-15,0-17 16,0 17-16,18-17 0,-18 17 0,88-87 16,18 16-1</inkml:trace>
  <inkml:trace contextRef="#ctx0" brushRef="#br2" timeOffset="161088.2909">20690 14676 0,'0'0'0,"0"-18"16,0 0 15,0 36 0,0 17-15,0 36 0,0-36-16,18 18 15,-18-18-15,18 18 16,-18 0 0,-18-71 15,0-17-16,1-35 1,-1 52-16,18-35 16,0 35-16,0 1 15,0-1-15,0 0 0,35-34 16,1 16 0,-19 36-16,36-17 31,-35 17-31,35 0 0,-18 0 31,0 53-15,-35 17-1,0-52-15,0 52 16,0-34-16,-17-1 0,-19 35 16</inkml:trace>
  <inkml:trace contextRef="#ctx0" brushRef="#br2" timeOffset="161903.7178">20197 15222 0,'-18'0'0,"36"0"0,-54 0 16,36-17-1,-17 17 1,17-18-16,0 0 16,17 18-16,1-17 15,0-1 1,-1 18-1,18 0 1,1 18 0,-36-1-16,17 19 15,-17-19 1,0 1-16,-17 0 16,-19 17-16,-16 18 15,-1-36 1,35 1-1,0-18 1,36 0 0,0 0-1,17 0 1,18-18 0,-36 18-16,19-17 15,-19 17-15,1 0 0,0 0 16,-1-18-16,1 18 15,0 0 1</inkml:trace>
  <inkml:trace contextRef="#ctx0" brushRef="#br2" timeOffset="164051.3149">23601 13600 0,'17'-36'0,"-34"72"0,34-89 16,-34 35-16,-36-17 15,-18 35 1,-34 35-1,16 71 17,72-89-32,-54 142 15,53-123-15,18 87 16,36 18 0,70-17-1,35-72 1,-106-34-16,88-18 15,-87-18-15,-1 18 0,18-17 16,-18-1-16,0-17 0,124-89 16,-53-70-1,-71 0 1,-88 18 0,-105 88-1,105 70-15,-159 36 31,159-1-31,0 19 0,-35-1 16,-18 88 0,89-87-16</inkml:trace>
  <inkml:trace contextRef="#ctx0" brushRef="#br2" timeOffset="164650.5263">24800 13723 0,'0'0'0,"0"-18"0,0 1 16,18-19-1,-18 1 1,-35 18-1,-18 17 17,0 52-17,35-16-15,-17 34 16,35-34-16,-18-1 0,1 35 16,17-34-16,0 105 15,17-106-15,19 53 16,34-17-1,36-36 1</inkml:trace>
  <inkml:trace contextRef="#ctx0" brushRef="#br2" timeOffset="165522.2105">25312 13635 0,'0'-18'0,"0"1"15,0-1 1,0 0-1,0 36 17,0 0-32,0 34 15,0 54 1,0 18 0,0-89-1,17 53-15,-17-52 16,18-1-16,-18-18 0,0 19 0,0-19 15,35 36 1,-35-35-16</inkml:trace>
  <inkml:trace contextRef="#ctx0" brushRef="#br2" timeOffset="166050.7063">25682 13899 0,'18'-17'15,"-36"34"-15,53-52 0,-35 18 16,0-1-1,0 0 1,-17 18 0,-18 18-1,17-18-15,-35 35 16,35-17-16,18-1 0,-17 1 0,17 0 16,-36 52-1,54 1 1,35-18-1,-35-36-15,52-17 16,-17 0-16,0 0 16,35-53-1,-35-17 1,-53-18 0,-70 0-1,52 70 1,-70-17-16,70 35 0,-17 0 15,-36 0-15,1 17 32,70 1-32</inkml:trace>
  <inkml:trace contextRef="#ctx0" brushRef="#br2" timeOffset="166766.9153">26053 13970 0,'-18'18'0,"36"-36"16,-54 36-16,36-1 0,18-17 31,0 0-15,35-17-16,35-19 15,0 1 17,-35-18-17,-53 36-15,0-36 16,-18 35-16,-35 0 16,-53 18-1,-17 36 1,35 34-1,70-52-15,1 35 16,17-36-16,35 1 16,35 0-1,36-36 1,-18 0 0,-88 1-1,36-1-15,-36 0 16,-18 18-1,0 0 1,1 0 0,-1 53-1,18 18 1,18 35 0,-18-71-16,35 53 15,-35-53-15,18 1 0,-18-1 0,0-17 16,0 17-16,0 71 15,-71-53 1,-17-36 0,53-17-16,-36-17 15,36-1 1,17 18-16,1-18 0,-1 1 0,0-1 0,1-70 16,17 53-1,35-54-15,71-34 16,-53 88-1</inkml:trace>
  <inkml:trace contextRef="#ctx0" brushRef="#br2" timeOffset="167533.8253">27076 13758 0,'0'0'0,"0"-17"16,0-1-1,0 0 1,0 36 15,0 0-31,0 17 16,0-17-16,0 70 16,0-53-1,0-17-15,0 35 0,0-36 16,0 36-16,-18 0 31,0-35-15,18-36-1,0 0-15,-17-34 16,17 34-16,0 0 0,0-17 0,0 17 16,0-70-1,35 0 1,-35 70-16,35-17 15,-17 17-15,0 1 16,-1 17-16,71-18 16,-17 18-1,-18 53 1,-18 0 0,-17 53-1,-18-89 1,-18 72-1,1-72-15,-1 19 0,18-19 0,-18 1 16,1-1-16</inkml:trace>
  <inkml:trace contextRef="#ctx0" brushRef="#br2" timeOffset="168316.1136">26599 14358 0,'0'-18'0,"-17"18"15,17-17-15,0-1 16,0-17 0,0 17-1,17 18 1,19 0 15,-19 0-15,36 35-1,-17 1 1,-1-1 0,-35-17-16,-18 17 15,1-17-15,-1-1 0,0-17 16,1 18-16,-54 0 15,53-18-15,-17 17 16,18-17 0,34 0 15,-17-17-31,71 17 16,-1-18-1,1 18 1,-36 0-1,18-18 1,-35 18-16,-1 0 16,-17-17 15</inkml:trace>
  <inkml:trace contextRef="#ctx0" brushRef="#br2" timeOffset="168935.5036">27834 13388 0,'-17'-18'0,"-1"1"15,0-1 1,18 36 15,36 35-15,16 52-1,1 36 17,-35-88-32,0 71 15,-18-89-15,0 18 0,0 35 16,0-52-16,-71 122 16,53-122-16,-52 52 15,-54-18 1,19-34-1,52-36 1,53-18 0,0 0-1</inkml:trace>
  <inkml:trace contextRef="#ctx0" brushRef="#br2" timeOffset="170711.8174">23142 7937 0,'-17'0'16,"17"18"-1</inkml:trace>
  <inkml:trace contextRef="#ctx0" brushRef="#br2" timeOffset="171226.4493">23989 7920 0</inkml:trace>
  <inkml:trace contextRef="#ctx0" brushRef="#br2" timeOffset="171603.7749">23618 8184 0,'0'18'32</inkml:trace>
  <inkml:trace contextRef="#ctx0" brushRef="#br3" timeOffset="176714.8873">24624 7620 0,'0'0'0,"0"-18"0,-18 1 16,18-19 0,0 54 31,0 53-32,0 34 1,0-69-16,0 70 15,0-71-15,0 0 0,0-17 16,0 17-16,0 0 0,0 71 16,0-71-1,0-17 1,0-36 0</inkml:trace>
  <inkml:trace contextRef="#ctx0" brushRef="#br3" timeOffset="177172.0105">24818 7885 0,'0'0'0,"0"-18"15,-18 18 17,1 18-32,-1-1 15,0 36 1,1-35-16,-1 35 16,18-18-16,0-17 15,0 17-15,18 18 16,35-36-1,0-34 1,52-36 0,-87 35-1,53-35 1,-54 36-16,1-1 0,17-35 16,-53-17-1,-70 34 1,-35 19-1,-1 52 1,107-35-16,-19 35 16,36-17-16</inkml:trace>
  <inkml:trace contextRef="#ctx0" brushRef="#br3" timeOffset="177914.4465">25224 8043 0,'0'18'0,"17"-18"31,1 0-31,0 0 15,52-35 1,18-1 0,-35-17-1,-18 1 1,-35 34-16,-35-17 16,35 17-16,-17 18 0,-72-18 15,-34 36 1,-18 35-1,53 17 1,52-17 0,89 0-1,-35-53 1,88 18 0,-71-18-16,0 0 0,-17 0 0,17-18 15,71-17 1,-53 17-1,-35 18-15,-18-17 16,-18 17 0,-17 0-1,17 35 1,0-17-16,1 17 16,17-17-16,0 17 15,0-17-15,0 17 0,0 88 16,17 1-1,-17-89-15,0 88 16,0-105 0,-35 35-1,-18-18 1,0-35 0,36 0-16,-19-53 15,19 36-15,17-1 0,-18 0 0,18 1 0,0-1 16,18-105-1,70 17 1,-53 71-16,0 17 0</inkml:trace>
  <inkml:trace contextRef="#ctx0" brushRef="#br3" timeOffset="179056.2421">26811 8043 0,'0'0'0,"18"-17"31,-1 17-15,19-36 0,17 1-1,-1-18 1,-34 0-1,-18 18 1,-18 17-16,-17-17 16,18 35-16,-36 0 15,-36 18 1,1 17 0,71-17-16,-36 17 15,53-17 1,-18-1-16,18 1 0,0-1 0,0 1 0,0 17 15,53 1 1,18-36 0,17-36-1,-18-17 17,-17 18-17,-18 18 1,-35-1-16,0 36 31,0 17-15,0 18-1,0 35 1,0-70-16,0 35 16,0-36-16,0 1 15,0-1-15,0 1 0,0 0 16,0-36-1,71-17 1,-53 17 0,70-35-1,-53 36-15,-17-1 0</inkml:trace>
  <inkml:trace contextRef="#ctx0" brushRef="#br3" timeOffset="180083.9643">25894 8784 0,'18'0'31,"-1"0"-31,1-17 16,35-19-1,0-17 1,-36 18 0,-17 17-16,0-17 15,-17 17-15,-1 18 16,18-17-16,-18 17 0,-70-18 16,-18 36-1,18 35 1,35 0-1,36-53-15,-1 53 16,18-18 0,18-17-16,34-1 31,19-17-15,0-17-1,-54-1-15,36-17 16,-35 35-16,-1-18 0,1 18 0,0-18 15,-18 1-15,35-1 16,-35 0 0,0 36-1,0 0 1,18 17 0,-18 18-1,0-35-15,17 34 16,-17-34-1,0 0-15,0-1 0,18-17 47,17-35-31,-17 35-16,70-70 16</inkml:trace>
  <inkml:trace contextRef="#ctx0" brushRef="#br3" timeOffset="180799.3543">28399 7955 0,'-18'0'15,"18"18"-15,18-18 63,-1 0-47,19 0-16,16 0 15,19-18 1,-53 18-16,52-18 15,-52 18 1,17 0-16,-17-17 0,-1 17 0,1 0 0,17-18 16</inkml:trace>
  <inkml:trace contextRef="#ctx0" brushRef="#br3" timeOffset="181078.4784">28469 7832 0,'0'0'0,"-70"0"16,52-18-16,0 18 16,36 0 15,17 0-15,-17 0-16,52 0 15,-17-18 1,-17 18-16,-19 0 0,19 0 0,52 0 15,-71 0-15,54-17 16,-36 17 0</inkml:trace>
  <inkml:trace contextRef="#ctx0" brushRef="#br3" timeOffset="181506.7329">29439 7461 0,'0'-17'0,"0"-1"0,0 0 16,-17 1 15,17 34-15,0 19-1,0-19-15,0 89 16,0-71-16,0 1 0,0-19 16,0 19-16,-18 105 15,18-36 1,0-87-16,0 35 16,0-35-16,0-1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22T15:24:16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1499 10724 0,'0'0'0,"0"-17"0,0-1 0,0-17 32,-17 17-32,17 1 31,0 34-15,0 36-1,0 35 1,17 1-1,-17 16 1,0-87-16,-17 35 16,17-35-1,-18-1 1,18 1-16,0-36 47,18 1-32,-1-19 1,1 19-16,35-19 16,-53 19-16,35-19 15,0-16 1</inkml:trace>
  <inkml:trace contextRef="#ctx0" brushRef="#br0" timeOffset="415.553">1464 10283 0,'0'-17'15,"0"34"-15,-18-52 0,1 35 16,17-17-16,-18 17 16,18 17-1,0 1 1,18-1-16,17 19 16,-17-36-16,35 17 15,-1-17 1,19-17-1,-36-36 1,-35 35 0,-17-17-16,-1 17 15,-35 1-15,-70 34 32,34 36-17,89-35-15</inkml:trace>
  <inkml:trace contextRef="#ctx0" brushRef="#br0" timeOffset="1034.5557">1305 11236 0,'-17'18'15,"-1"-18"-15,0 0 16,36 0 31,17 0-31,-17 0-16,52-18 15,-34 18-15,-1-18 0,0 18 0,1 0 16,122-35-1,1 17 1,-124 1-16,89-1 16,-89 18-16,18 0 15,-35-18 1</inkml:trace>
  <inkml:trace contextRef="#ctx0" brushRef="#br0" timeOffset="18164.7885">9507 10619 0,'0'0'15,"0"-18"1,0 0 0,0 1-1,0 34 32,0 1-31,0 53-1,0-54-15,0 54 16,0-54 0,0 1-16,0 0 0,0-1 0,0 1 0,-17 35 15,17-36 1,-18 1 0,0-36 15,18-17-16,0 18-15,0-36 16,0 35-16,0 0 0,0-35 16,18-17-1,-18 52-15,18-17 16,-18 17-16,35-17 16,18 0-1,0 17 1,-36 18-16,54 0 15,-53 0-15,17 18 16,0 35 0,-17 35-1,-18-53-15,-18 36 16,1-36-16,17-17 16,-36 35-16,36-36 0,-53 36 31</inkml:trace>
  <inkml:trace contextRef="#ctx0" brushRef="#br0" timeOffset="18553.8066">9331 10989 0,'-18'18'0,"36"-36"0,-71 36 0,35-18 16,1 17-16,-1-17 0,0 0 16,36 0-1,35-17 16,-35 17-31,70-18 16,-18 18-16,-34 0 0,34-18 16,89 1-1,0-1 1,-71 18 0,-35 0-1</inkml:trace>
  <inkml:trace contextRef="#ctx0" brushRef="#br0" timeOffset="20193.7919">9560 11977 0,'0'0'16,"-17"0"-16,-1 0 31,18-18-15,0 1-1,0-19 1,18 19 0,-1 17-16,1-18 15,0 18 1,-1 0-16,18-18 0,18 18 15,-17 18 17,-1 0-17,-35 35 1,0-36-16,-18 36 16,1-53-16,-1 18 0,-17 17 15,17-17-15,-17-1 16,0-17-1,17 18 1,36-18 0,17-18-1,35 1 1,-52 17 0,17 0-16,-17 0 15,0 0-15,-1 0 0,1 17 0,52 19 16,-52-1 15,-18-18-31,-35 1 16,17 0-16,0-1 0,-52 19 15,-54-1 1,1-35 0,52 0-1,36-35 1,53-1-1,-1 19-15,54-1 16,-53 0-16,35 18 16,-36 0-16,36 0 15,-35 18-15,-1-18 16,1 35-16,-18-17 16,0 35-16,0-35 15,0-1-15,0 18 0,-18-17 0,1 0 0,-36 52 31,53-52-31</inkml:trace>
  <inkml:trace contextRef="#ctx0" brushRef="#br0" timeOffset="21810.0774">5327 10654 0,'0'-18'0,"0"1"16,-18 17-1,18 17 32,18-17-47,-18 18 0,0 0 16,35 52-1,-17-52-15,-1 52 16,1 18 0,-18-17-1,0-53-15,-35 17 16,17-17-16,-17-18 16,-36 0-1,18-53 1,53 0-16</inkml:trace>
  <inkml:trace contextRef="#ctx0" brushRef="#br0" timeOffset="22126.5964">5186 10407 0,'0'0'15,"-18"18"1,18-1-16,0 1 16,18-1-1,-1 1 1,36-18 0,-17 0-1,-1-35 1,-17 35-16,-18-35 15,0 17-15,-18 0 16,0 1-16,-52-1 16,-18 36-1,70 17 1</inkml:trace>
  <inkml:trace contextRef="#ctx0" brushRef="#br0" timeOffset="22728.1433">5098 11236 0,'0'0'0,"-18"0"0,0 0 16,1 0-1,-1 0 1,36 0-1,-1 0 1,1 0-16,70 0 16,-53 0-16,71 0 15,71-18 1,-19 1 0,-34-1-1,-106 18 1,34-18-16,-69 18 62</inkml:trace>
  <inkml:trace contextRef="#ctx0" brushRef="#br0" timeOffset="23826.511">1605 12206 0,'0'-18'16,"0"1"-16,-18-1 15,18 1 1,0 34 31,0 1-32,0 70 1,0 35 0,0 1-1,0-1 1,0-105-16,0 53 16,0-54-16,-17-17 0,17 18 0,0 0 15,0-36 16</inkml:trace>
  <inkml:trace contextRef="#ctx0" brushRef="#br0" timeOffset="25259.465">1482 14922 0,'0'18'0,"-18"-18"31,18-18 0,-18 18-31,18-17 16,-17-1-16,17 1 16,0-1-1,0 0-15,0 1 16,17 17-16,1-18 15,17 0 1,1 18 15,-1 18-15,-35 0-16,17 35 16,-17-36-16,0 36 15,-35 53 1,-18-35-1,0-1 1,36-70-16,-19 35 16,19-35-1,34 0 1,36-35 0,18 0-1,17 0 1,-70 17-1,52 0 1,-52 1-16,17 17 0,1-18 16,-19 18-1,-34 0 1,-1 0-16</inkml:trace>
  <inkml:trace contextRef="#ctx0" brushRef="#br0" timeOffset="26441.926">1376 17462 0,'-18'-17'31,"1"-1"-15,17 1-1,0-1 1,0 0 0,17 1-1,18-1 1,1 18-1,17-18 1,-36 18-16,19 0 16,-19 18-16,-17 0 15,0-1-15,0 36 16,-53 35 0,0-17-1,0-18 1,36-35-1,34-18 17,1-18-17,35-17 1,18 17 0,-54 0-16,36 18 15,-35 0-15,-1-17 0,1 17 16,0 0-16,-1 0 0,-17 17 15,0 36 1,-53 0 0,-52 0-1,69-53-15,-52 35 16,53-17-16,17-18 16,1 18-16,-19-18 0,19 0 0,-19 0 15,36-53 1,0 35-1</inkml:trace>
  <inkml:trace contextRef="#ctx0" brushRef="#br0" timeOffset="27742.044">4516 12224 0,'0'-18'0,"0"0"15,0 1 1,0-1 0,0 1-1,0-1 1,0 36 31,0-1-47,0 54 15,0-54-15,0 89 16,0-71 0,0 1-16,0-1 0,0 0 0,0 71 15,-18-35 1,18-36-1,0-53 32,0 1-47</inkml:trace>
  <inkml:trace contextRef="#ctx0" brushRef="#br0" timeOffset="28778.7061">5944 12277 0,'0'17'16,"-17"-17"-16,-1 0 62,18-17-46,-18 17-1,18-18-15,-17 0 16,17 1 0,0-1-1,0 0-15,0 1 16,0-1-16,17 1 15,1-1-15,0 18 32,-1-18-32,1 18 15,0 0-15,-1 0 0,1 0 0,-18 18 16,35 0 0,-35-1-16,18 36 15,-18-35-15,-18 52 16,-35 36-1,-35-18 1,17-17 0,54-53-16,-36 17 15,35-35 1,36 0 0,0-18-16,34 18 15,19-35 1,-53 35-1,52-18-15,-52 1 16,17 17-16,-17 0 0,-1-18 0,1 18 0,53-18 31,-36 18-15</inkml:trace>
  <inkml:trace contextRef="#ctx0" brushRef="#br0" timeOffset="29891.7049">7355 12171 0,'-17'0'31,"17"-18"-15,0 1-1,-18 17-15,18-36 16,0 19-1,0-1 1,0 0 15,18 1-31,-1 17 16,1-18-16,0 18 0,-1 0 16,54 0-1,-18 18 1,-36 17-1,1-35-15,-18 35 16,-18-17-16,1 0 0,-1-1 16,1 1-16,-54 52 15,53-70-15,-35 36 16,36-36 0,17 17-16,17-17 31,1 0-16,0 0-15,-1 0 16,19 0-16,-19 0 16,1 0-16,17 0 0,18 18 31,-18 17-15,-17 18-1,-71-18 1,-35 18-1,70-53-15,-88 18 16,89-18-16,-54 0 16,36-18-1,35-17 1,0 17-16</inkml:trace>
  <inkml:trace contextRef="#ctx0" brushRef="#br0" timeOffset="30877.1323">4480 14623 0,'0'-18'15,"0"36"-15,0-54 0,-17 19 16,17 34 31,0 1-32,0 35 1,0 35 0,17 18-1,-17-18 1,0-17-1,0-36 1,-17-35-16,17 18 16,0-36 15,0 0-31</inkml:trace>
  <inkml:trace contextRef="#ctx0" brushRef="#br0" timeOffset="31810.3905">5856 14817 0,'0'17'15,"-18"-17"1,18-17 31,0-1-31,-17 18-1,17-18-15,0 1 16,0-19-1,0 19-15,0-1 16,17 1-16,19-1 31,-1 0-15,-17 18-16,17 0 16,-17 0-16,-1 18 15,18 35 1,-17 0-1,-18-36-15,-35 54 16,35-36-16,-18-17 0,1 17 16,-19-17-16,19-1 0,-54 54 15,53-53-15,1-18 16,-1 17-16,-17 1 0,17 0 0,-17-18 16,53-18 15,35-17-16,35 17 1,0-17 0,-70 35-1,70 0 1,-71-18-16,19 18 16,-1 0-1,-17-18 1</inkml:trace>
  <inkml:trace contextRef="#ctx0" brushRef="#br0" timeOffset="32791.0652">7514 14693 0,'-17'0'31,"-1"0"-31,0 0 15,18-17 1,-17-1 0,17 0-1,0 1 1,17-1 0,1 0-16,0 18 15,-1 0 1,1 0-16,-1 0 0,36 0 15,0 18 17,-53 0-32,18 17 15,-18-17-15,-18 17 16,18-18-16,-35 19 16,17-19-16,1 1 0,-1 0 0,0-18 0,1 17 15,-18 1 1,17 0-1,36-18 17,17 0-17,35 0 1,-52 0-16,35 0 16,-35 0-1,-1 0-15,1 17 0,-1 18 16,-17 18-1,-17-35 1,-36 0-16,18-1 16,17 1-16,-17-18 0,-1 18 0,19-18 15,-107 17 1,36 1 0,53-36-1,35-17 1</inkml:trace>
  <inkml:trace contextRef="#ctx0" brushRef="#br0" timeOffset="33940.6072">4551 17145 0,'17'-18'0,"-17"1"16,0-1-1,0 36 32,0 17-31,0 36-1,18 34 1,-18-87-16,0 70 16,0-70-16,0 17 0,0 18 15,-18-18 1,18-17 0,0-36 15,18 1-16,-18-19-15</inkml:trace>
  <inkml:trace contextRef="#ctx0" brushRef="#br0" timeOffset="34810.3585">5803 17286 0,'0'18'16,"-17"-18"15,17-18-15,-18 0-1,18 1-15,0-1 16,-18 1-1,18-1-15,0 0 0,0 1 16,18-19-16,0 1 16,17 17-1,18 1 17,0 17-17,-36 0-15,19 17 16,-36 1-16,17 0 0,1 17 15,-18 36 1,0-54-16,-35 36 16,17-35-16,0 17 0,-17 0 15,-53 36 1,0-18 0,70-53-16,0 17 15,36-17 1,35-17-1,35-19 1,18 1 0,-71 18-1,36-1-15,-36 18 16,-17 0-16,35-18 16,-18 1-1,-17 17-15</inkml:trace>
  <inkml:trace contextRef="#ctx0" brushRef="#br0" timeOffset="35890.9606">7567 17074 0,'-18'0'31,"18"-17"-15,-17-1 0,17 1-1,-18-1 1,18 0-16,0 1 15,0-1-15,18 0 16,-1 1 0,1 17-16,17-18 15,-17 0-15,0 18 0,-1 0 16,36 0 0,-18 18-1,-17 35 1,-36 0-1,18-35-15,-70 52 32,70-52-32,-18-18 0,1 17 0,-1 1 0,-17 0 15,17-18 17,36 0-17,-1 0 1,36-18-1,0 18 1,0 0 0,0 18-1,-18 17 1,-35-17-16,0 17 16,0-18-16,-17 1 15,-1 0-15,0-18 0,1 17 0,-71 36 16,-18 0-1,0-35 1,0-18 0,88 0-1,1-35 1,17 17-16,0 0 0,0 1 16,17-1-16,36-17 15,-17 17-15,17 0 16,17 18-1,-35 18 1,-17 0-16,-18 17 16,0 0-16,0-17 0,-18 52 15,-17 19 1,-18-36 0</inkml:trace>
  <inkml:trace contextRef="#ctx0" brushRef="#br1" timeOffset="45171.0332">13652 1288 0,'-17'0'16,"34"0"-16,-52 0 0,18 17 15,-1-17 1,36 0 15,-1 0-15,36 0-1,35-17 1,-70 17 0,105-18-16,-87 18 15,70-18 1,52 1-1,-17-1 1,-105 18-16,34 0 16,-52 0-16,17 0 0,-17 0 15,-36 0 32,1 0-31</inkml:trace>
  <inkml:trace contextRef="#ctx0" brushRef="#br1" timeOffset="45839.8067">14640 1094 0,'0'-18'16,"-17"18"-16,17-18 31,0 36 32,17 0-48,19-1 1,16 1 0,-34-18-16,35 18 15,-35-18-15,-1 0 16,1 0-16,52 17 15,-17-17 1,-53 18 0,0-1-1,-70 19 1,-36-1 0,-17-17 15,87-1-31,-52 1 15,70-18-15,-17 18 0,-18-1 16,36-17 0</inkml:trace>
  <inkml:trace contextRef="#ctx0" brushRef="#br1" timeOffset="46787.9508">15663 1058 0,'0'-17'16,"0"-1"-16,0 0 31,18 36 16,0 0-47,35 52 15,-18 1 1,-18 17 0,-17-70-1,0 17-15,0-17 16,0-1-16,-17-17 16,-18 0-1,-1-35 1,1-18-1,35 35-15,-18-35 16,18 36-16,0-36 16,36-18-1,-36 54-15,53-19 16,-36 19-16,54-1 16,35 0-1,-1 36 1,-34 35-1,-53-35-15,17 35 16,-35-36 0,0 1-16,0 0 0,0 17 0,0-18 0,-53 54 31,35-53-31,1-1 0,-1 1 0,0 0 0,1-18 16,-19 17-16,19-17 15</inkml:trace>
  <inkml:trace contextRef="#ctx0" brushRef="#br1" timeOffset="48003.8867">17551 952 0,'0'-17'16,"0"-1"0,0 1-1,-18 17 1,18 17 15,18 18-15,-1-17-16,19 70 15,-19-70-15,-17 17 16,18 1-16,-18 52 16,-18-18-1,18-52 1,-35 0-16</inkml:trace>
  <inkml:trace contextRef="#ctx0" brushRef="#br1" timeOffset="48403.8635">17427 1305 0,'0'0'0,"-53"-35"15,36 17-15,-1 1 16,18-19 0,18 19-1,17-1 1,-17 18-16,52-17 16,-52 17-16,17 0 0,18 0 15,53 0 1,0-18-1,-89 18-15,36-18 16,-35 18 0,-18-17-1,0-1 17,0 36 14,0-1-30,0 36 0,0-35-16,17 35 15,-17-36-15,0 19 16,18-19 0</inkml:trace>
  <inkml:trace contextRef="#ctx0" brushRef="#br1" timeOffset="48708.4266">17833 864 0,'-18'-17'0,"-17"17"16,0-18 15,17 18-31,18 53 16,0-35-16,18-1 15,52 36 1,18-35 0,-70-18-16,35 0 15,-35-18-15,-1 18 0,1-35 16,0 35-16,-18-53 16,0 35-16,-53-17 15,-18 0 1,1 52-1,70 1-15,-36 17 16</inkml:trace>
  <inkml:trace contextRef="#ctx0" brushRef="#br1" timeOffset="49520.4288">18168 1076 0,'0'0'0,"-18"0"16,36 0 46,0 0-62,-1 35 16,-17-17 0,18 17-1,0-35-15,-18 35 16,0-17-1,0 0-15,-18-18 16,0-18 0,18 0-1,-17-17 1,-1 18-16,18-36 16,0 35-16,0 0 15,18 18-15,17-35 16,-17 35-16,17-18 15,-17 18-15,-1 0 16,1 0-16,-1 18 0,1-18 0,35 35 16,-53-17-16,53 17 15,-53-17 1,18 0-16,-18-1 0,0 18 16,0 1-1,-36-36 16,19-36-15,-1-16 0,18-1-1,53 0 1,0 17 0,35 19-1,-70 17-15,52 17 16,-35 1-16,-17 0 15,-18-1-15,18 1 0,17 35 16,-35-35 0,18-1-16,-18 1 0,0-1 0,-36 36 15,19-35 1</inkml:trace>
  <inkml:trace contextRef="#ctx0" brushRef="#br1" timeOffset="50386.8298">18874 1094 0,'0'0'15,"-18"0"-15,0 17 0,1 1 16,17 0-1,17-1 1,72-17 0,-72 0-16,71-17 15,-70 17-15,17-18 16,36 0-16,-1-35 16,-52 0-1,-53 18 16,-71 17-15,88 18-16,-105 36 16,105-19-16,-52 19 15,34 34 1,54-17 0,53-18-1,17-35 1,-53 0-16,88-17 15,-105-1 1,17 1-16,18-19 0,53-34 16,-71-1-1,-17 1 1,-36 34 0,1 19 15,-1 17-16,18 17 1,35 19 0,18-1-1,-53-18-15,53 36 16,-35-53-16,0 18 0,-1 0 0,-17-1 16,18 1-16,52 35 15,-70-35-15,18-1 16,-18 1-16,18-1 0,-36 54 15,0-53-15,-35 17 16,36-17-16,-18-18 16,17 17-16,0-17 0,-17 0 0,-36 0 15,18-35 1,36-18 0,34 0 15,1 53-31,17-35 15,-17 35-15,0 0 0,-1 0 0,1 0 0,0 0 16,35 35 0,-36 36-1,1-1 1,-36 1 0</inkml:trace>
  <inkml:trace contextRef="#ctx0" brushRef="#br1" timeOffset="52119.8148">14746 4110 0,'0'-18'16,"18"18"46,-18-17-62,35 17 16,-17 0-16,52-18 15,-35 18-15,36-18 16,-36 18-16,1 0 0,158-17 16,-141 17-16,88 0 15,70-18 1,-52 18 0,-35 0-1,-107 0 1,36 0-1,-71 0 32,18-18-47,-17 18 16</inkml:trace>
  <inkml:trace contextRef="#ctx0" brushRef="#br1" timeOffset="52503.1268">15981 3881 0,'0'-18'15,"0"36"-15,-18-36 0,1 18 0,-1 0 16,36 0 31,-1 0-32,18 18 1,-17-18-16,17 17 16,-17-17-16,0 0 0,35 18 15,17-1 1,-17 1 0,0 0-1,-53 17 1,0-17-16,-18-1 15,1-17-15,-1 18 16,0-18-16,-17 18 0,0-18 0,-106 35 16,17 0-1,71-35 1</inkml:trace>
  <inkml:trace contextRef="#ctx0" brushRef="#br1" timeOffset="53319.5692">16916 3898 0,'0'0'0,"0"-17"0,0-1 16,0 0-1,0 1 1,0 34 15,35 19-15,18 34 0,-18 18-1,-17-70 1,-18 52-1,0-52-15,0 0 16,-18-18 0,-17-36-1,0 1 1,17 18-16,0-36 16,18 35-16,-17 0 0,17 1 15,0-1-15,0 0 0,35-34 16,53-1-1,18 35 1,0 18 0,0 18-1,-36 35 1,-52-36-16,-1 54 16,-17-54-1,0 36-15,-70 0 16,52-35-1</inkml:trace>
  <inkml:trace contextRef="#ctx0" brushRef="#br1" timeOffset="54221.498">18203 3651 0,'0'-17'31,"0"-1"-15,0 36 46,0-1-62,18 1 0,17 70 16,-17 18 15,0 17-15,-1-105-16,-17 53 15,-17-54-15,-1-17 0,0 18 16,-35-18 0,-17-71-1,17 18 1,35 0-1,18 36-15,0-1 16,18 18-16,-18-17 0,35 17 16,36 0-1,-1 0 1,36 0 0,-71 0-1,36-18 1,-53 18-16,-1 0 0,1-18 0,-1 18 0,1 0 15,17-35 1,-35 17 0,0 1-1,0 34 17,0 1-17,18 53 1,-18-1-1,18-17 1,-1-53-16,1 18 16</inkml:trace>
  <inkml:trace contextRef="#ctx0" brushRef="#br1" timeOffset="54535.7199">18627 3598 0,'-18'-35'15,"36"70"-15,-54-70 0,1 17 16,17 18-16,-17 0 16,18 0-16,17 18 15,0 35 1,35 0 0,35-18-1,1-35 1,-53 0-16,-1-35 15,1 35-15,-18-18 16,0 1-16,0-1 0,0 0 0,-35-17 16,-1 0-1,-17 52 1,36 19 0,17-19-1</inkml:trace>
  <inkml:trace contextRef="#ctx0" brushRef="#br1" timeOffset="55270.1989">18874 3810 0,'-36'0'0,"72"0"0,-89-18 0,35 18 15,0-17 1,36 17 15,0 0-31,17 35 16,-17-17-16,35 17 16,-53-17-1,35 34-15,-35 1 16,0-35 15,-18-18-15,1-35-1,-19-18 1,1-18 0,17 54-16,18-19 15,0 19-15,0-1 0,18 0 16,35 18-1,-35-17-15,34 17 16,-34 0-16,0 17 16,-1 1-16,19-18 0,-19 18 0,54 17 15,-36 18 1,-17-35 0,-18-1-1,-36-17 1,19 0-1,-18-17 1,35-1-16,-36-17 16,36-18-1,36 17 1,34 1 0,36 18-1,-88 17-15,87 35 16,-87-18-16,53 19 15,-18 17 1,-36-36-16,-17 19 16,0-19-1,0 1-15,0-1 16</inkml:trace>
  <inkml:trace contextRef="#ctx0" brushRef="#br1" timeOffset="56136.2055">19632 3722 0,'-35'0'0,"70"0"16,-88 17-16,36-17 0,-19 18 15,19 17 1,34 18-1,36-35 1,-35-18-16,70 0 16,-70 0-16,70-18 15,18-35 1,-53 0 0,-53 1-1,-71 16 16,53 36-31,-87 0 16,34 18-16,36 0 0,-18 17 16,-18 18-1,54 17 1,87-17 0,-52-53-16,70 18 15,-53-18-15,36 0 16,-54 0-16,19 0 0,87-53 15,-105 35-15,52-17 16,-17-36 0,-53 19-1,0 34-15,-17-17 16,-1 35 0,18-18-16,-18 18 0,18-18 0,0 36 31,36 17 0,17 18-15,17 18-1,-52-54-15,52 54 16,-52-53-16,0-1 0,-18 1 16,17-1-16,-17 54 15,-53-18 1,-35-18-1,-18-35 1,89 0-16,-54-17 16,53-1-1,18 0-15,-17 18 0,17-17 16,35-36-16,18-18 16,35 54-1,-70 17 1,52 0-16,-52 0 15,0 17-15,-1-17 0,1 18 0,-18-1 16,53 36 0,-53-17-16,18-1 15,-1 35 1,-17-34 0</inkml:trace>
  <inkml:trace contextRef="#ctx0" brushRef="#br1" timeOffset="56315.135">20920 4075 0,'0'17'15,"-18"-17"-15</inkml:trace>
  <inkml:trace contextRef="#ctx0" brushRef="#br1" timeOffset="57451.6502">14922 7620 0,'0'-18'0,"0"36"0,-17-53 0,-1 35 15,18-18-15,-17 18 0,17 18 47,17 17-31,36 53 0,-18 18-1,-17-18 1,-18-17-1,0-54-15,-35 1 16</inkml:trace>
  <inkml:trace contextRef="#ctx0" brushRef="#br1" timeOffset="57735.3261">14746 7885 0,'0'0'0,"-35"-53"0,17 35 0,-35-35 15,36 53 1,-1-35-1,18 17-15,0 1 16,35 17 0,53-36-1,54 19 1,16-19 0,-122 36-16,87-35 15,-88 35-15,1-18 0,-1 18 0,-17-17 16,17 17-16,18-18 15,-53 1 1,-71 17 0,54 17-16</inkml:trace>
  <inkml:trace contextRef="#ctx0" brushRef="#br1" timeOffset="58134.7914">15699 7585 0,'0'0'0,"35"-71"16,-35 54-16,0-1 15,-53 0 1,-18 18-1,-34 53 1,69-35-16,-34 35 16,52-36-16,-17 19 15,17-19-15,18 19 0,0 34 16,35-35 0,-17-35-16,0 18 0,17-18 0,71 18 15,53-36 1,-18-17-1,-106 35 1,71-53 0,-89 35-16,-34 18 15,-1 0 1,-35 0-16</inkml:trace>
  <inkml:trace contextRef="#ctx0" brushRef="#br1" timeOffset="58451.338">15046 8184 0,'0'0'0,"-18"18"0,-17 0 16,17-18-16,-17 0 15,17 0-15,36 0 16,17-18 0,-17 18-16,70-35 15,-52 35-15,-1-18 0,18 18 0,-18-17 16,18-1-16,159-17 16,-160 17-16,107-17 15,35-18 1,-70 17-1,-89 36-15</inkml:trace>
  <inkml:trace contextRef="#ctx0" brushRef="#br1" timeOffset="58717.539">15187 8273 0,'0'0'0,"-88"53"0,70-53 15,1 17-15,34-17 32,1 0-32,123-35 15,-106 17-15,124-17 16,70-18 0,-35 0-1,-70 18 1,-107 35-16,19-18 15,-19 18-15,-34 0 32,-1 0-32</inkml:trace>
  <inkml:trace contextRef="#ctx0" brushRef="#br2" timeOffset="70248.5913">17515 9737 0,'0'-36'0,"0"72"0,18-89 15,-18 35-15,0 0 0,18-17 0,-1-18 32,-17 36-17,-35-1 1,-36 36-1,36-1-15,-35 54 16,34-1-16,-34 54 16,17 70-1,35-35 1,89-36 0,52-35-1,36-70 1,-106-18-16,141-18 15,-141 18 1,106-70-16,35-54 16,-53-52 15,-88-18-15,-53 141-16,-53-71 15,35 89-15,-17 0 0,-89-36 16,-105 18-1,-18 71 1,53 35 0,71 70-1,105-87-15,18-1 0</inkml:trace>
  <inkml:trace contextRef="#ctx0" brushRef="#br2" timeOffset="70848.4647">19262 9596 0,'0'-18'16,"0"36"-16,0-54 0,17 19 15,-17-1 1,-35 0 0,0 36-1,35 0-15,-36 35 16,19-36-16,-1 18 0,-17 54 16,17 69-1,1 1 1,52-35-1,53-54 1,-53-52 0,1-18-16</inkml:trace>
  <inkml:trace contextRef="#ctx0" brushRef="#br2" timeOffset="71415.1766">19703 9807 0,'0'0'0,"-18"0"0,18-17 0,0-1 31,-18 18-31,18 18 47,18-1-47,0 36 16,17 18-1,-17 17 17,-18-70-32,17 34 15,-17-34-15,0 0 0,-17-18 31,-1-36-15,-35-16 0,35 34-16,1-35 15,17 35-15,-18 1 0,18-19 16,0 19-16,0-1 0,18-52 16,70 17-1,18 17 1,35 19-1,-18 17 1,-105 17 0,53 19-1,-71-19-15,17 1 0,1 0 0,-1 34 0,-17 54 32,-17-17-17,-18-19 1</inkml:trace>
  <inkml:trace contextRef="#ctx0" brushRef="#br2" timeOffset="71979.6559">21096 9772 0,'0'-18'16,"0"1"0,-18 17-1,1 17 1,17 1 0,-35 35-1,-18 53 1,-18-18-1,18 0 1,36-88-16,-19 18 16,36-36-1</inkml:trace>
  <inkml:trace contextRef="#ctx0" brushRef="#br2" timeOffset="72181.6871">20884 9825 0,'0'0'0,"18"-35"16,-18 17-1,0 36 32,0-1-31,0 1-16,18 35 16,-18-36-16,17 1 0,-17 17 0,18-17 0,0 0 15,17 70 1,-17-53-1</inkml:trace>
  <inkml:trace contextRef="#ctx0" brushRef="#br2" timeOffset="72364.9853">20884 10037 0,'0'0'0,"-17"0"16,-1-18-16,1 18 0,-1-35 15,0 35 1,18-18-16,53 0 15,53 18 1,35-17 0,-106 17-1,54-18-15</inkml:trace>
  <inkml:trace contextRef="#ctx0" brushRef="#br2" timeOffset="74631.0815">21678 9754 0,'0'-17'0,"0"34"16,18-34-16,-18-1 0,0 0 0,17 18 15,-17-17 1,0-1 0,0 36 15,18-1-31,17 36 15,18 35 1,-35 1 0,-18-54-1,0 18-15,0-35 16,0-1-16,-18-17 16,1 0-1,-1-35 1,-17-36-1,-1-17 1,36 70-16,0-52 16,0 35-16,0 17 0,18 0 15,0 1-15,35-19 16,-36 36-16,1 0 16,17-17-16,-17 17 0,70 17 15,18 54 1,-36 17-1,-70-70 1,18 70-16,-18-70 16,0-1-16,0 1 0,-18 0 0,-34 35 15,16-53 1</inkml:trace>
  <inkml:trace contextRef="#ctx0" brushRef="#br2" timeOffset="74947.671">22384 9490 0,'0'0'0,"-18"-18"0,18 0 0,0 1 15,0-1 1,0 1-1,18 34 1,52 36 0,-52-18-1,52 36 1,-52-36-16,0-17 0,-1 17 0,1 0 0,-18 18 16,-18 88-1,-87 1 1,-72-37-1,142-87-15</inkml:trace>
  <inkml:trace contextRef="#ctx0" brushRef="#br2" timeOffset="76280.7596">17657 12541 0,'0'0'0,"17"-17"0,-17-19 0,0 1 15,0 17-15,0 1 0,-17-19 16,-36 1 0,0 53-1,35-1-15,-88 89 16,71-70-16,-53 105 16,0 88-1,70-17 1,53-36-1,0-141-15,54 54 16,-19-54 0,71-35-16,71-35 15,17-89 1,-52-52 15,-71-36-15,-71 0-1,-35 159-15,-88-158 16,52 175-16,1 1 0,0 0 0,-18 17 16,-159-17-1,1 88 1,34 88 0,159-88-16,-34 35 15</inkml:trace>
  <inkml:trace contextRef="#ctx0" brushRef="#br2" timeOffset="76780.2346">19385 12753 0,'0'-18'0,"0"36"0,0-53 0,0 17 16,-18 0-1,18 1 1,-17 17-1,-1 0-15,1 70 16,-1-34-16,0 69 16,1 36-1,34 1 1,19-19 0,-19-105-16,18 35 15</inkml:trace>
  <inkml:trace contextRef="#ctx0" brushRef="#br2" timeOffset="77280.2453">19756 13000 0,'0'0'0,"-18"0"16,18-18-16,0 36 62,18-1-62,-18 1 16,17 0-16,1 35 16,-18-36-16,17 1 15,-17 17-15,0 18 16,0-35-16,0-1 15,-17-17 1,17-17 0,-18-18-16,18-54 15,0 1 17,35 18-17,-17 52-15,17-17 16,-17 35-16,17-18 15,-17 18-15,70 18 16,-53-18-16,18 35 16,0 53-1,-53-17 1,-53-1 0,-35-34-1</inkml:trace>
  <inkml:trace contextRef="#ctx0" brushRef="#br2" timeOffset="77780.4968">20144 12682 0,'-18'0'0,"0"-17"15,18-1 1,0 0 0,18 1-1,35-1 1,-35 18-16,17 0 15,-18 18 1,1-1-16,0-17 16,17 53-16,-35-35 15,0 0-15,18 17 0,-36 35 16,-35-17 15,35-35-31,-17 0 16,18-1-16,-1-17 0,0 0 0,1 0 15,34-17 17,54-1-17,35 0 1,35-17 0,-106 17-16</inkml:trace>
  <inkml:trace contextRef="#ctx0" brushRef="#br2" timeOffset="78080.1726">20743 12506 0,'0'-18'0,"0"36"0,0-53 15,-17 35-15,17-18 0,0 0 16,-18-17-1,18 17 1,35 36 0,18 35-1,35 53 1,-70-71-16,35 106 16,-35-88-16,-36 71 15,-70 52 1,-89-52-1,1-54 1</inkml:trace>
  <inkml:trace contextRef="#ctx0" brushRef="#br2" timeOffset="79517.6811">12382 15522 0,'-17'0'16,"-1"0"-16,1 0 15,17 18 1,0 17-1,0 36 1,17 17 0,-17 18-1,0-71-15,0 36 16,0-54-16</inkml:trace>
  <inkml:trace contextRef="#ctx0" brushRef="#br2" timeOffset="79763.0705">12365 15628 0,'0'0'0,"0"-35"16,0 17-16,-18 0 15,1 1 1,17 34 15,17-17-15,18 53-1,18 0 1,-35-35-16,53 17 16,-54-17-16,36 0 15,-18-1 1,-17-17-16</inkml:trace>
  <inkml:trace contextRef="#ctx0" brushRef="#br2" timeOffset="80029.9361">12700 15416 0,'-18'0'0,"18"-17"0,-17 17 16,-1-18 0,18 53 15,0 18-16,0 35 1,0 18 0,35 0-1,-35-71-15,18 18 16,0-53-16,-18 18 0,17-18 16,1 0-16</inkml:trace>
  <inkml:trace contextRef="#ctx0" brushRef="#br2" timeOffset="80331.9576">12912 15593 0,'0'0'0,"-18"0"0,0-18 15,-17 18 1,0 18 0,0 17-1,35 18 1,35 18-1,-35-54-15,53 1 16,-36-1-16,1-17 0,17 0 0,-17 0 16,0 0-16,87-35 15,1-18 1,-35-17 0,-71 52-16,-18-35 15,1 35-15,-1 1 16,-17-1-16,-1 18 0,19-17 0,-142 17 15,53 35 1</inkml:trace>
  <inkml:trace contextRef="#ctx0" brushRef="#br2" timeOffset="80862.6835">13458 15399 0,'0'-18'0,"0"0"15,-17 1 1,17-1 0,0 1-1,0 34 1,0 1 0,17 70-1,1 18 1,0-71-16,-18 89 15,0-107 1,0 19-16,0 16 0,0 1 16,-18-35-1</inkml:trace>
  <inkml:trace contextRef="#ctx0" brushRef="#br2" timeOffset="81512.8437">13406 15734 0,'0'0'0,"-36"-35"15,36 17-15,-17 0 16,34 18 15,19 0-15,-19 0-16,36-17 16,-35 17-16,17 0 0,36-18 15,34-17 1,-34 17-1,-53 0 1,-36 18 15,0 0-31,-17 36 16,0-1 15,35 0-15,35 1-1,-17-36-15,17 0 16,-17 0-16,17 0 0,-17 0 0,-1 0 16,1-18-16,88-17 15,-89 17-15,36-17 16,-35 17-16,-18 0 0,17 1 16,-52-18-1,-35 17 1,-36 53-1,71-35-15,-71 53 16,88-35 0,0-1-16,1 1 0,-1 0 0,18 35 15,71-18 1,35 0 0,-71-35-1,71 0 1,-71-17-16,-17 17 0,70-18 15,-35-17 1,-53 17 0,-18-17-1,0 35-15,18-18 16,0 0-16,0 1 0</inkml:trace>
  <inkml:trace contextRef="#ctx0" brushRef="#br2" timeOffset="81701.3196">14358 15416 0,'0'-17'15,"-18"17"1,1 0 15,17 35-15,0 0-1,0-17-15,0 17 16,0-17-16</inkml:trace>
  <inkml:trace contextRef="#ctx0" brushRef="#br2" timeOffset="81862.5879">14323 15840 0,'0'0'0,"-18"0"0,18 17 16,-18-17-1,18-17 17,18-1-32,0-17 15</inkml:trace>
  <inkml:trace contextRef="#ctx0" brushRef="#br2" timeOffset="82030.2218">14482 15646 0,'17'0'63,"1"0"-63,35 0 16,-36 0-16,19 0 0</inkml:trace>
  <inkml:trace contextRef="#ctx0" brushRef="#br2" timeOffset="82695.7891">12894 16228 0,'-35'0'0,"70"0"0,-88 0 15,35 0-15,1 0 0,-18 0 16,52 0-1,18-18 1,71 0 0,71-17-1,-124 35 1,158-17-16,-158 17 16,124-18-16,34 0 15,-87 1 16,-107 17-31</inkml:trace>
  <inkml:trace contextRef="#ctx0" brushRef="#br2" timeOffset="82942.1238">13247 16263 0,'0'0'0,"-159"35"15,141-35-15,-35 18 16,36-18-1,34 0-15,72 0 16,-54 0 0,0 0-16,1 0 0,-1 0 0,176-35 15,-17 17 1,-158 0 0,87 1-1,-105 17-15,17 0 0,-17-18 0,-1 18 0,1 0 16</inkml:trace>
  <inkml:trace contextRef="#ctx0" brushRef="#br2" timeOffset="83795.3289">15205 16651 0,'17'-18'0,"-34"36"0,34-53 0,1 17 32,-18 1-17,0 34 16,-18 36-15,18-18-16,0 36 16,0-36-16,-17 0 0,17-17 0,0 17 15,0 1-15,-18 52 16,18-70-16,-18 34 16,18-34-16,-17-18 0</inkml:trace>
  <inkml:trace contextRef="#ctx0" brushRef="#br2" timeOffset="84031.5946">15240 16810 0,'18'-18'0,"-36"36"0,36-106 15,-18 70 1,0 0 0,0 1-1,0 34 1,0 1-1,17 35 1,54 0 0,-71-36-16,70 36 15,-52-35-15,17-18 0,-17 18 0,17-18 16,71 17 0,-88-17-16,52 0 15,-52 0-15</inkml:trace>
  <inkml:trace contextRef="#ctx0" brushRef="#br2" timeOffset="84311.7646">15699 16510 0,'-18'-18'15,"36"36"-15,-36-53 0,18 17 16,-18 18-1,18-18 1,0 36 0,0 35-1,0-35-15,0 87 16,0-87-16,0 17 0,0 1 16,0-1-16,0 106 15,0-53 1,0-35-1</inkml:trace>
  <inkml:trace contextRef="#ctx0" brushRef="#br2" timeOffset="85364.0134">15963 16792 0,'0'0'0,"-35"0"15,35 18 1,-18-18-16,18 17 15,0 1 1,53-18 0,18-18-1,17-17 1,0 0 0,-35-18 15,-35 35-31,-18-17 15,0 17-15,-18 18 0,18-17 0,-18 17 0,1-18 16,-1 18-16,-52 0 16,52 0-16,-70 35 15,0 18 1,88-35-16,-36 35 16,36-35-16,0-1 0,18 1 15,-18-1-15,18-17 0,70 53 16,18-53-1,17-17 1,-17-36 0,-36-18-1,-34 1 1,-36 52 0,0-35-1,0 36-15,17 17 31,-17 17-15,18-17-16,17 18 16,-17-1-16,0 1 0,-1-18 0,1 18 0,-1-1 15,54 36 1,-36 18 0,-35-54-16,-35 19 15,35-19-15,-35 1 0,-1 0 16,1-18-16,-35 17 15,34-17-15,19 0 16,-19 0-16,19-17 0,-1 17 0,1-71 16,34-35-1</inkml:trace>
  <inkml:trace contextRef="#ctx0" brushRef="#br2" timeOffset="85616.747">16845 16422 0,'0'0'15,"18"0"-15,-1-18 16,-17 1-16,0-1 16,-17 18-1,-1 0 17,18 35-17,0-17-15,35 52 16,-35-52-16,18 17 15,-18-17-15,18 17 0,-1 71 16,1-18 0,-36-35-1</inkml:trace>
  <inkml:trace contextRef="#ctx0" brushRef="#br2" timeOffset="85878.0809">16792 16722 0,'0'0'15,"-35"-36"1,35 19-16,0-1 16,18 18-1,17 0 1,-18-18-16,54 18 16,-53 0-16,17 0 0,-17 0 15,-1 0-15,71 18 16,-17 0-1,-89-18 17,1 0-17</inkml:trace>
  <inkml:trace contextRef="#ctx0" brushRef="#br2" timeOffset="86344.7588">17180 16686 0,'0'18'0,"-17"0"15,17 17 1,17-17 0,54-18-1,-54 0-15,89-36 16,-70 36-16,52-35 15,-18 0 1,-52-18 0,-53 0-1,17 53 1,-53-18-16,54 18 16,-18 0-16,-1 0 0,19 0 0,-19 18 0,-52 17 31,35 36-31,36-18 31,87 0-15,18-18-1,-70-35-15,88 0 16,-89 0-16,19 0 0,52-18 16,0 1-1,-53-19 1,-17 36-16,-18-17 15,-18 17 1</inkml:trace>
  <inkml:trace contextRef="#ctx0" brushRef="#br2" timeOffset="86928.4221">17956 16757 0,'0'18'0,"0"-36"0,0 53 0,0-17 16,0-1-1,36-17 1,34 0 0,18-35-1,-70 18-15,17-19 16,-17 19-16,0-1 0,-18-35 15,-36 0 1,-52 18 0,-53 53-1,0 52 1,106-52 0,-18 52-1,53-52-15,0 0 0,17-1 0,-17 1 0,89-1 31,34-17-15,18-52 0,0-37-1,-123 72-15,52-71 16,-52 35-16,0-36 16,-18-16-1,-53 16 1,35 54-1,18 53 17,0-1-32,0 1 0,0 106 15,18-89-15,-18 88 16,35 54 0,-17-36-1,-18-124 1</inkml:trace>
  <inkml:trace contextRef="#ctx0" brushRef="#br2" timeOffset="87494.7377">19473 16369 0,'0'0'16,"18"-18"-16,0 18 0,-18-17 0,0-1 16,17 18-16,-17-18 15,0 1 1,0 34 0,0 36-1,18 35 1,0 36 15,-1-89-31,-17 89 16,18-107-16,-18 36 15,17-35-15</inkml:trace>
  <inkml:trace contextRef="#ctx0" brushRef="#br2" timeOffset="87844.6592">19879 16492 0,'0'0'0,"-18"-17"16,1 17-16,-36 0 15,18 53 1,-1 0 0,19-36-1,17 54-15,17-54 16,1 19-16,52-1 31,36-35-15,0-35-1,0-18 1,-88 35-16,17-52 16,-35 52-16,0 0 0,-35-17 15,-71-18 1,-35 35-1,35 18 1,88 0-16</inkml:trace>
  <inkml:trace contextRef="#ctx0" brushRef="#br2" timeOffset="88449.5298">20549 16510 0,'-17'-18'0,"-1"18"16,-35 0 0,35 0-16,-17 0 15,18 18-15,-1-18 0,18 18 0,-18-18 16,18 17-16,-17 1 0,17 0 16,0-1-16,0 54 15,0-54-15,35 19 16,35-19-1,36-17 1,-88 0-16,52-17 16,-34-1-16,-19 18 0,19-53 15,-54-35 1,-53 0 0,-52 35-1,88 53 1,-53 0-1,70 0-15,-17 0 0,17 17 0</inkml:trace>
  <inkml:trace contextRef="#ctx0" brushRef="#br2" timeOffset="89002.0502">20884 16351 0,'0'0'0,"0"-17"15,0-1-15,-17 18 0,-1-18 16,-17 1 0,17 34-1,1 19 1,17-19-16,0 54 16,0-54-16,0 19 15,0 70-15,35 35 31,-17-18-15,-18-17 0,0-71-1,0-17-15,0-36 16,-18-17 0,0 17-16,1-52 15,17 52-15,0-17 0,0 0 16,0 17-16,-18-123 15,53 35 1,18 53 0,-35 35-16,35 18 15,-36 0 1,1 0-16,0 0 0,17 0 0,53 36 16,0 17-1,-70-36 1,17 19-1,-35-19-15,0 1 0,-17-1 0,-1 1 0,0 0 16,-105 17 0,-36-35-1,124 0-15,-53 0 16,70 0-16,18-18 0</inkml:trace>
  <inkml:trace contextRef="#ctx0" brushRef="#br2" timeOffset="89663.004">21272 16757 0,'0'0'0,"-17"0"0,34 0 31,19-35-15,34-18 0,1-18-1,-1-35 1,-52 89-16,0-54 16,-1 54-16,-17-1 0,0-17 15,-17 35-15,-19-18 16,19 18-16,-1 0 15,1 0-15,-1 0 0,0 18 0,-17-1 16,17-17-16,1 36 16,17-19-1,17-17-15,1 18 0,35 17 16,17 0 0,1 1-1,0-1 16,-54-17-31,18 34 16,-17-34-16,-18 0 0,18-1 16,-18 1-16,-18 35 15,0-53-15,1 0 0,-1 18 0,1-18 16,-72 0 0,1-18-1,35-17 1,53 17-16,0-35 15,18 18-15,35 0 16,35 17 0,0 53-1,-17 36 1,-71-54-16,17 36 16,-17-35-16,0 0 15,0 17-15,-17-18 16</inkml:trace>
  <inkml:trace contextRef="#ctx0" brushRef="#br2" timeOffset="90395.9124">22983 16545 0,'-17'0'0,"34"0"79,1 0-79,0 0 0,17 0 15,53 0 1,36 0-1,17-17 1,-18-1 0,-87 18-16,-1 0 15,-18 0-15,-17-18 16,-17 18 0,-18-17-16</inkml:trace>
  <inkml:trace contextRef="#ctx0" brushRef="#br2" timeOffset="90727.1284">23495 16351 0,'0'-17'0,"0"34"78,0 1-78,35 0 16,-17-18-16,35 17 16,-36 1-16,19-18 15,-1 0-15,71 35 16,-89-35 0,19 18-16,-19-18 15,-17 17-15,0 1 0,-17 0 16,-54-1-1,-70 19 1,0-1 0,106-18-16</inkml:trace>
  <inkml:trace contextRef="#ctx0" brushRef="#br2" timeOffset="94109.8027">24730 16334 0,'0'-18'15,"0"0"1,0 1-16,0-1 15,0 36 17,17-18-32,1 35 15,17 36 1,-17 17 0,0-18-1,-18-17 1,-36-53-1,19-35 17,-1-36-17,0 1 1,18 17 0,0 35-16,36 1 15,-36-1-15,17 18 0,19 0 16,16 0-1,-34 18-15,35 17 16,-35-35-16,-1 18 16,-17-1-16,18-17 0,35 53 15,-53-35-15,0-1 16,0 1 0,-18-18-16,1 0 0,-19 0 15,1-35 1,17-18-1,1 35 1,17-35 0,0 36-16,17-1 0,1 0 0,-18 1 15,71-1 1,-54 18-16,36 0 16,-35 0-16,52 35 15,1 36 1,-53-53-16,17 34 15,-35-34-15,17 0 0,-17-1 16,0 1-16,0 0 0,-52 35 16,34-36-1</inkml:trace>
  <inkml:trace contextRef="#ctx0" brushRef="#br2" timeOffset="94525.9941">25435 16316 0,'0'0'0,"-17"-18"0,-1 18 16,-17 18-1,17 17 1,0 18 0,18-35-16,18 17 15,0-35-15,-18 18 0,35-1 16,-17-17-16,70 0 15,-71-17-15,54-1 16,17-35 0,-35 18-1,-35 17-15,-18 1 16,0-1 0,-18 18-16,0 0 0,1 0 0,-18 0 15,-1 35 1,36 18-1,71 0 17,17-18-17,-53-35-15,71 0 16,-71-17-16,36-1 16,-53 0-16</inkml:trace>
  <inkml:trace contextRef="#ctx0" brushRef="#br2" timeOffset="94725.6844">26088 16140 0,'0'0'0,"0"-18"0,-35-53 16,17 54-16,0-1 15,1 0 1,17 36 0,17 53-1,36 17 1,-53-53-1,71 71 1,-71-71-16,17-17 0,-17 17 0,18-17 16,-18 17-16</inkml:trace>
  <inkml:trace contextRef="#ctx0" brushRef="#br2" timeOffset="95225.9801">26494 16051 0,'0'0'0,"-18"-17"0,0-19 16,1 36-1,-1-17-15,18-1 0,0 36 32,0 17-32,35 53 15,-35-52 1,36 52-16,-19-53 15,-17 0-15,18 1 0,-18-1 0,18-17 0,-18 87 32,-18-69-32</inkml:trace>
  <inkml:trace contextRef="#ctx0" brushRef="#br2" timeOffset="95576.348">26405 16492 0,'0'0'0,"-53"-70"15,36 70-15,17-18 0,-18-17 16,18 17-16,0 1 15,0-1-15,18 18 16,-1 0 0,1 0-16,70 18 31,-35-18-31,-17 0 0,-1 0 0,53 0 16,-53 0-16,53-36 15,-70 36 1,17-17-16,-35-19 15,-17 36 32,-1 18-31,18 35 0,0 18-1,0-54-15,18 18 16,-18-17-16,17 0 15,1-18 1</inkml:trace>
  <inkml:trace contextRef="#ctx0" brushRef="#br2" timeOffset="95841.8921">26829 16016 0,'0'0'0,"-18"0"0,-17-18 16,17 18-16,1 0 15,-1 0-15,18 53 16,35 0 15,36-17-15,-1-36 0,1-18-1,-71 0-15,17-35 16,-17 36-16,0-1 0,-35-17 15,-35 0 1,-1 35 0</inkml:trace>
  <inkml:trace contextRef="#ctx0" brushRef="#br2" timeOffset="96592.7772">27146 16175 0,'0'0'15,"0"-18"-15,18 18 0,-18-35 16,0 17 0,-18 1-1,18 34 16,0 1-31,0 0 16,0 70 0,0-53-16,36 53 15,-1 53 1,0-17 0,-35-36-1,0-70-15,0-1 16,-18-17-16,1-17 15,17-1-15,-35-53 16,-1-17 0,19-35-1,17 105-15,17-52 16,-17 52-16,18 0 16,-18 1-16,18-1 0,-1 0 0,36-17 15,35 17 1,18 18-1,-18 36 1,-35 34 15,-35-17-15,-18-35-16,-71 17 16,36-17-16,-71-18 15,-53-18 1,18-17-1,124-36 1,17 18-16</inkml:trace>
  <inkml:trace contextRef="#ctx0" brushRef="#br2" timeOffset="96875.7907">27764 15981 0,'0'0'0,"0"-18"0,-18 1 32,0-1-17,1 0 1,17 1 0,0 34-1,0 36 1,17-35-16,19 105 15,-36-87-15,35 69 16,0 19 0,-35-36-1,0-70-15</inkml:trace>
  <inkml:trace contextRef="#ctx0" brushRef="#br2" timeOffset="97427.5515">27905 16210 0,'-18'-18'0,"0"18"15,1 0 1,-1 53 0,18-17-1,35 17 1,36-36-1,17-17 1,-53 0-16,36-35 16,-53 35-16,-1-18 0,36-17 15,-18-18 1,-52 18 0,-36 17-1,-18 53 1,36 18-1,17-35 1,18 70 0,0-70-16,18 70 15,17 36 1,18-1 0,-17 18-1,-19-53 1,-17-70-16,-53 17 15,36-17-15,-19-18 16,19 0-16,-54-53 16,1-35-1,52-53 1,18 105-16,35-52 16,-17 53-1,0 17-15,-1 1 0,18-1 0,-17 0 0,88-17 16</inkml:trace>
  <inkml:trace contextRef="#ctx0" brushRef="#br2" timeOffset="97579.8288">28540 16439 0,'0'18'0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6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3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D941-F7F1-47AC-8041-7F8756AD3D9A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18A4-202E-4F71-BF64-F4A01C6EE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4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" y="110066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4000" dirty="0" smtClean="0"/>
              <a:t>for(</a:t>
            </a:r>
            <a:r>
              <a:rPr lang="en-IN" sz="4000" dirty="0" err="1" smtClean="0"/>
              <a:t>i</a:t>
            </a:r>
            <a:r>
              <a:rPr lang="en-IN" sz="4000" dirty="0" smtClean="0"/>
              <a:t>=1; </a:t>
            </a:r>
            <a:r>
              <a:rPr lang="en-IN" sz="4000" b="1" dirty="0" err="1" smtClean="0">
                <a:solidFill>
                  <a:srgbClr val="FF0000"/>
                </a:solidFill>
              </a:rPr>
              <a:t>i</a:t>
            </a:r>
            <a:r>
              <a:rPr lang="en-IN" sz="4000" b="1" dirty="0" smtClean="0">
                <a:solidFill>
                  <a:srgbClr val="FF0000"/>
                </a:solidFill>
              </a:rPr>
              <a:t>&lt;=n</a:t>
            </a:r>
            <a:r>
              <a:rPr lang="en-IN" sz="4000" dirty="0" smtClean="0"/>
              <a:t>; </a:t>
            </a:r>
            <a:r>
              <a:rPr lang="en-IN" sz="4000" dirty="0" err="1" smtClean="0"/>
              <a:t>i</a:t>
            </a:r>
            <a:r>
              <a:rPr lang="en-IN" sz="4000" dirty="0" smtClean="0"/>
              <a:t>++){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</a:t>
            </a:r>
            <a:r>
              <a:rPr lang="en-IN" sz="4000" dirty="0" err="1" smtClean="0"/>
              <a:t>printf</a:t>
            </a:r>
            <a:r>
              <a:rPr lang="en-IN" sz="4000" dirty="0" smtClean="0"/>
              <a:t>("%d", n);</a:t>
            </a:r>
            <a:br>
              <a:rPr lang="en-IN" sz="4000" dirty="0" smtClean="0"/>
            </a:br>
            <a:r>
              <a:rPr lang="en-IN" sz="4000" dirty="0" smtClean="0"/>
              <a:t>}</a:t>
            </a:r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4920" y="330120"/>
              <a:ext cx="11506320" cy="618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20760"/>
                <a:ext cx="11525040" cy="62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753320" y="4908600"/>
              <a:ext cx="3086640" cy="717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3960" y="4899240"/>
                <a:ext cx="3105360" cy="7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5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" y="110066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4000" dirty="0" smtClean="0"/>
              <a:t>for(</a:t>
            </a:r>
            <a:r>
              <a:rPr lang="en-IN" sz="4000" dirty="0" err="1" smtClean="0"/>
              <a:t>i</a:t>
            </a:r>
            <a:r>
              <a:rPr lang="en-IN" sz="4000" dirty="0" smtClean="0"/>
              <a:t>=1; </a:t>
            </a:r>
            <a:r>
              <a:rPr lang="en-IN" sz="4000" b="1" dirty="0" err="1" smtClean="0">
                <a:solidFill>
                  <a:srgbClr val="FF0000"/>
                </a:solidFill>
              </a:rPr>
              <a:t>i</a:t>
            </a:r>
            <a:r>
              <a:rPr lang="en-IN" sz="4000" b="1" dirty="0" smtClean="0">
                <a:solidFill>
                  <a:srgbClr val="FF0000"/>
                </a:solidFill>
              </a:rPr>
              <a:t>*</a:t>
            </a:r>
            <a:r>
              <a:rPr lang="en-IN" sz="4000" b="1" dirty="0" err="1" smtClean="0">
                <a:solidFill>
                  <a:srgbClr val="FF0000"/>
                </a:solidFill>
              </a:rPr>
              <a:t>i</a:t>
            </a:r>
            <a:r>
              <a:rPr lang="en-IN" sz="4000" b="1" dirty="0" smtClean="0">
                <a:solidFill>
                  <a:srgbClr val="FF0000"/>
                </a:solidFill>
              </a:rPr>
              <a:t>&lt;=n</a:t>
            </a:r>
            <a:r>
              <a:rPr lang="en-IN" sz="4000" dirty="0" smtClean="0"/>
              <a:t>; </a:t>
            </a:r>
            <a:r>
              <a:rPr lang="en-IN" sz="4000" dirty="0" err="1" smtClean="0"/>
              <a:t>i</a:t>
            </a:r>
            <a:r>
              <a:rPr lang="en-IN" sz="4000" dirty="0" smtClean="0"/>
              <a:t>++){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</a:t>
            </a:r>
            <a:r>
              <a:rPr lang="en-IN" sz="4000" dirty="0" err="1" smtClean="0"/>
              <a:t>printf</a:t>
            </a:r>
            <a:r>
              <a:rPr lang="en-IN" sz="4000" dirty="0" smtClean="0"/>
              <a:t>("%d", n);</a:t>
            </a:r>
            <a:br>
              <a:rPr lang="en-IN" sz="4000" dirty="0" smtClean="0"/>
            </a:br>
            <a:r>
              <a:rPr lang="en-IN" sz="4000" dirty="0" smtClean="0"/>
              <a:t>}</a:t>
            </a:r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2920" y="2158920"/>
              <a:ext cx="7010640" cy="3727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60" y="2149560"/>
                <a:ext cx="702936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5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" y="110066"/>
            <a:ext cx="9144000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4000" dirty="0" smtClean="0"/>
              <a:t> for(</a:t>
            </a:r>
            <a:r>
              <a:rPr lang="en-IN" sz="4000" dirty="0" err="1" smtClean="0"/>
              <a:t>i</a:t>
            </a:r>
            <a:r>
              <a:rPr lang="en-IN" sz="4000" dirty="0" smtClean="0"/>
              <a:t>=1; </a:t>
            </a:r>
            <a:r>
              <a:rPr lang="en-IN" sz="4000" b="1" dirty="0" err="1" smtClean="0">
                <a:solidFill>
                  <a:srgbClr val="FF0000"/>
                </a:solidFill>
              </a:rPr>
              <a:t>i</a:t>
            </a:r>
            <a:r>
              <a:rPr lang="en-IN" sz="4000" b="1" dirty="0" smtClean="0">
                <a:solidFill>
                  <a:srgbClr val="FF0000"/>
                </a:solidFill>
              </a:rPr>
              <a:t>&lt;=n</a:t>
            </a:r>
            <a:r>
              <a:rPr lang="en-IN" sz="4000" dirty="0" smtClean="0"/>
              <a:t>; </a:t>
            </a:r>
            <a:r>
              <a:rPr lang="en-IN" sz="4000" dirty="0" err="1" smtClean="0"/>
              <a:t>i</a:t>
            </a:r>
            <a:r>
              <a:rPr lang="en-IN" sz="4000" dirty="0" smtClean="0"/>
              <a:t>=</a:t>
            </a:r>
            <a:r>
              <a:rPr lang="en-IN" sz="4000" dirty="0" err="1" smtClean="0"/>
              <a:t>i</a:t>
            </a:r>
            <a:r>
              <a:rPr lang="en-IN" sz="4000" dirty="0" smtClean="0"/>
              <a:t>*2){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</a:t>
            </a:r>
            <a:r>
              <a:rPr lang="en-IN" sz="4000" dirty="0" err="1" smtClean="0"/>
              <a:t>printf</a:t>
            </a:r>
            <a:r>
              <a:rPr lang="en-IN" sz="4000" dirty="0" smtClean="0"/>
              <a:t>("%d", n);</a:t>
            </a:r>
            <a:br>
              <a:rPr lang="en-IN" sz="4000" dirty="0" smtClean="0"/>
            </a:br>
            <a:r>
              <a:rPr lang="en-IN" sz="4000" dirty="0" smtClean="0"/>
              <a:t>}</a:t>
            </a:r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4280" y="2451240"/>
              <a:ext cx="1663920" cy="1175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2441880"/>
                <a:ext cx="1682640" cy="11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96880" y="2216160"/>
              <a:ext cx="10001520" cy="4337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520" y="2206800"/>
                <a:ext cx="10020240" cy="43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0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" y="110066"/>
            <a:ext cx="9144000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4000" dirty="0" smtClean="0"/>
              <a:t>for(</a:t>
            </a:r>
            <a:r>
              <a:rPr lang="en-IN" sz="4000" dirty="0" err="1" smtClean="0"/>
              <a:t>i</a:t>
            </a:r>
            <a:r>
              <a:rPr lang="en-IN" sz="4000" dirty="0" smtClean="0"/>
              <a:t>=1; </a:t>
            </a:r>
            <a:r>
              <a:rPr lang="en-IN" sz="4000" b="1" dirty="0" err="1" smtClean="0">
                <a:solidFill>
                  <a:srgbClr val="FF0000"/>
                </a:solidFill>
              </a:rPr>
              <a:t>i</a:t>
            </a:r>
            <a:r>
              <a:rPr lang="en-IN" sz="4000" b="1" dirty="0" smtClean="0">
                <a:solidFill>
                  <a:srgbClr val="FF0000"/>
                </a:solidFill>
              </a:rPr>
              <a:t>&lt;=n</a:t>
            </a:r>
            <a:r>
              <a:rPr lang="en-IN" sz="4000" dirty="0" smtClean="0"/>
              <a:t>; </a:t>
            </a:r>
            <a:r>
              <a:rPr lang="en-IN" sz="4000" dirty="0" err="1" smtClean="0"/>
              <a:t>i</a:t>
            </a:r>
            <a:r>
              <a:rPr lang="en-IN" sz="4000" dirty="0" smtClean="0"/>
              <a:t>++){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for(j=1; </a:t>
            </a:r>
            <a:r>
              <a:rPr lang="en-IN" sz="4000" b="1" dirty="0" smtClean="0">
                <a:solidFill>
                  <a:srgbClr val="FF0000"/>
                </a:solidFill>
              </a:rPr>
              <a:t>j&lt;=n</a:t>
            </a:r>
            <a:r>
              <a:rPr lang="en-IN" sz="4000" dirty="0" smtClean="0"/>
              <a:t>; </a:t>
            </a:r>
            <a:r>
              <a:rPr lang="en-IN" sz="4000" dirty="0" err="1" smtClean="0"/>
              <a:t>j++</a:t>
            </a:r>
            <a:r>
              <a:rPr lang="en-IN" sz="4000" dirty="0" smtClean="0"/>
              <a:t>){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    </a:t>
            </a:r>
            <a:r>
              <a:rPr lang="en-IN" sz="4000" dirty="0" err="1" smtClean="0"/>
              <a:t>printf</a:t>
            </a:r>
            <a:r>
              <a:rPr lang="en-IN" sz="4000" dirty="0" smtClean="0"/>
              <a:t>("%d", n);</a:t>
            </a:r>
            <a:br>
              <a:rPr lang="en-IN" sz="4000" dirty="0" smtClean="0"/>
            </a:br>
            <a:r>
              <a:rPr lang="en-IN" sz="4000" dirty="0" smtClean="0"/>
              <a:t>        }</a:t>
            </a:r>
            <a:br>
              <a:rPr lang="en-IN" sz="4000" dirty="0" smtClean="0"/>
            </a:br>
            <a:r>
              <a:rPr lang="en-IN" sz="4000" dirty="0" smtClean="0"/>
              <a:t>}</a:t>
            </a:r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0720" y="285840"/>
              <a:ext cx="9824040" cy="6121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276480"/>
                <a:ext cx="984276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3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for(i=1; i&lt;=n; i++){          printf("%d", n); }</vt:lpstr>
      <vt:lpstr>for(i=1; i*i&lt;=n; i++){          printf("%d", n); }</vt:lpstr>
      <vt:lpstr> for(i=1; i&lt;=n; i=i*2){          printf("%d", n); }</vt:lpstr>
      <vt:lpstr>for(i=1; i&lt;=n; i++){          for(j=1; j&lt;=n; j++){              printf("%d", n);         }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for(i=1; i&lt;=n; i++){          printf("%d", n); }</dc:title>
  <dc:creator>DK</dc:creator>
  <cp:lastModifiedBy>DK</cp:lastModifiedBy>
  <cp:revision>5</cp:revision>
  <dcterms:created xsi:type="dcterms:W3CDTF">2023-08-22T05:41:24Z</dcterms:created>
  <dcterms:modified xsi:type="dcterms:W3CDTF">2023-09-07T16:10:01Z</dcterms:modified>
</cp:coreProperties>
</file>