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2824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0242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2478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0280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5207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6397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7559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5245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3836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2406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2293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48637810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DA6567-ADB3-2A2C-B699-C297F57C8492}"/>
              </a:ext>
            </a:extLst>
          </p:cNvPr>
          <p:cNvSpPr>
            <a:spLocks noGrp="1"/>
          </p:cNvSpPr>
          <p:nvPr>
            <p:ph type="ctrTitle"/>
          </p:nvPr>
        </p:nvSpPr>
        <p:spPr>
          <a:xfrm>
            <a:off x="838200" y="1122363"/>
            <a:ext cx="6105525" cy="2387600"/>
          </a:xfrm>
        </p:spPr>
        <p:txBody>
          <a:bodyPr>
            <a:normAutofit/>
          </a:bodyPr>
          <a:lstStyle/>
          <a:p>
            <a:pPr algn="l"/>
            <a:r>
              <a:rPr lang="en-US" dirty="0">
                <a:solidFill>
                  <a:srgbClr val="FFFFFF"/>
                </a:solidFill>
              </a:rPr>
              <a:t>CSI 2300 Final Project</a:t>
            </a:r>
          </a:p>
        </p:txBody>
      </p:sp>
      <p:sp>
        <p:nvSpPr>
          <p:cNvPr id="3" name="Subtitle 2">
            <a:extLst>
              <a:ext uri="{FF2B5EF4-FFF2-40B4-BE49-F238E27FC236}">
                <a16:creationId xmlns:a16="http://schemas.microsoft.com/office/drawing/2014/main" id="{97B2FC10-C2B0-66E5-9210-16DAEC4E6B90}"/>
              </a:ext>
            </a:extLst>
          </p:cNvPr>
          <p:cNvSpPr>
            <a:spLocks noGrp="1"/>
          </p:cNvSpPr>
          <p:nvPr>
            <p:ph type="subTitle" idx="1"/>
          </p:nvPr>
        </p:nvSpPr>
        <p:spPr>
          <a:xfrm>
            <a:off x="838200" y="3602038"/>
            <a:ext cx="6105525" cy="1655762"/>
          </a:xfrm>
        </p:spPr>
        <p:txBody>
          <a:bodyPr>
            <a:normAutofit/>
          </a:bodyPr>
          <a:lstStyle/>
          <a:p>
            <a:pPr algn="l"/>
            <a:r>
              <a:rPr lang="en-US" sz="2200" dirty="0">
                <a:solidFill>
                  <a:srgbClr val="FFFFFF"/>
                </a:solidFill>
              </a:rPr>
              <a:t>Kaden Combs &amp; Collin Follett</a:t>
            </a: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01C4F0-D2DA-5FFC-E2A2-6C07F7B0114A}"/>
              </a:ext>
            </a:extLst>
          </p:cNvPr>
          <p:cNvSpPr/>
          <p:nvPr/>
        </p:nvSpPr>
        <p:spPr>
          <a:xfrm>
            <a:off x="7305675" y="-664"/>
            <a:ext cx="4883277" cy="685866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4BEF410-0C3F-B52B-E15A-3EB565124BBD}"/>
              </a:ext>
            </a:extLst>
          </p:cNvPr>
          <p:cNvPicPr>
            <a:picLocks noChangeAspect="1"/>
          </p:cNvPicPr>
          <p:nvPr/>
        </p:nvPicPr>
        <p:blipFill>
          <a:blip r:embed="rId2"/>
          <a:stretch>
            <a:fillRect/>
          </a:stretch>
        </p:blipFill>
        <p:spPr>
          <a:xfrm>
            <a:off x="5966515" y="1295742"/>
            <a:ext cx="5988772" cy="37077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352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B97-E074-2E16-078A-BA179883E3A0}"/>
              </a:ext>
            </a:extLst>
          </p:cNvPr>
          <p:cNvSpPr>
            <a:spLocks noGrp="1"/>
          </p:cNvSpPr>
          <p:nvPr>
            <p:ph type="title"/>
          </p:nvPr>
        </p:nvSpPr>
        <p:spPr/>
        <p:txBody>
          <a:bodyPr/>
          <a:lstStyle/>
          <a:p>
            <a:r>
              <a:rPr lang="en-US" dirty="0"/>
              <a:t>Why Did we Build This?</a:t>
            </a:r>
          </a:p>
        </p:txBody>
      </p:sp>
      <p:sp>
        <p:nvSpPr>
          <p:cNvPr id="3" name="Content Placeholder 2">
            <a:extLst>
              <a:ext uri="{FF2B5EF4-FFF2-40B4-BE49-F238E27FC236}">
                <a16:creationId xmlns:a16="http://schemas.microsoft.com/office/drawing/2014/main" id="{76E52F98-5331-77BA-383B-636D24226E86}"/>
              </a:ext>
            </a:extLst>
          </p:cNvPr>
          <p:cNvSpPr>
            <a:spLocks noGrp="1"/>
          </p:cNvSpPr>
          <p:nvPr>
            <p:ph idx="1"/>
          </p:nvPr>
        </p:nvSpPr>
        <p:spPr/>
        <p:txBody>
          <a:bodyPr>
            <a:normAutofit lnSpcReduction="10000"/>
          </a:bodyPr>
          <a:lstStyle/>
          <a:p>
            <a:r>
              <a:rPr lang="en-US" dirty="0"/>
              <a:t>The New York Times Spelling Bee is a weekly word game distributed by The New York Times since 2014!</a:t>
            </a:r>
          </a:p>
          <a:p>
            <a:r>
              <a:rPr lang="en-US" dirty="0"/>
              <a:t>The game is simple, the basics are that there are seven letters and you must make words using at least four of the given letters, and these words require the center letter.</a:t>
            </a:r>
          </a:p>
          <a:p>
            <a:r>
              <a:rPr lang="en-US" dirty="0"/>
              <a:t>We made a simple and easy to use graphical interface based on Java to allow users to locally run and play this game on their computers.</a:t>
            </a:r>
          </a:p>
        </p:txBody>
      </p:sp>
    </p:spTree>
    <p:extLst>
      <p:ext uri="{BB962C8B-B14F-4D97-AF65-F5344CB8AC3E}">
        <p14:creationId xmlns:p14="http://schemas.microsoft.com/office/powerpoint/2010/main" val="110843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0CAA-6BC5-B131-700B-1D85B2069FF4}"/>
              </a:ext>
            </a:extLst>
          </p:cNvPr>
          <p:cNvSpPr>
            <a:spLocks noGrp="1"/>
          </p:cNvSpPr>
          <p:nvPr>
            <p:ph type="title"/>
          </p:nvPr>
        </p:nvSpPr>
        <p:spPr/>
        <p:txBody>
          <a:bodyPr/>
          <a:lstStyle/>
          <a:p>
            <a:r>
              <a:rPr lang="en-US" dirty="0"/>
              <a:t>What our Application Can Do</a:t>
            </a:r>
          </a:p>
        </p:txBody>
      </p:sp>
      <p:sp>
        <p:nvSpPr>
          <p:cNvPr id="3" name="Content Placeholder 2">
            <a:extLst>
              <a:ext uri="{FF2B5EF4-FFF2-40B4-BE49-F238E27FC236}">
                <a16:creationId xmlns:a16="http://schemas.microsoft.com/office/drawing/2014/main" id="{7B78B08D-0CCF-C114-B89E-F5F00C495586}"/>
              </a:ext>
            </a:extLst>
          </p:cNvPr>
          <p:cNvSpPr>
            <a:spLocks noGrp="1"/>
          </p:cNvSpPr>
          <p:nvPr>
            <p:ph idx="1"/>
          </p:nvPr>
        </p:nvSpPr>
        <p:spPr/>
        <p:txBody>
          <a:bodyPr>
            <a:normAutofit fontScale="92500" lnSpcReduction="10000"/>
          </a:bodyPr>
          <a:lstStyle/>
          <a:p>
            <a:r>
              <a:rPr lang="en-US" dirty="0"/>
              <a:t>Word validation and recognition</a:t>
            </a:r>
          </a:p>
          <a:p>
            <a:r>
              <a:rPr lang="en-US" dirty="0"/>
              <a:t>Feedback on inputted word, correct turns green, incorrect turns red, repeated word turns orange</a:t>
            </a:r>
          </a:p>
          <a:p>
            <a:r>
              <a:rPr lang="en-US" dirty="0"/>
              <a:t>Counter for correct and incorrect words</a:t>
            </a:r>
          </a:p>
          <a:p>
            <a:r>
              <a:rPr lang="en-US" dirty="0"/>
              <a:t>Displays separate lists for correct and incorrect words entered</a:t>
            </a:r>
          </a:p>
          <a:p>
            <a:r>
              <a:rPr lang="en-US" dirty="0"/>
              <a:t>Special recognition if user enters a pangram (word using all the letters)</a:t>
            </a:r>
          </a:p>
          <a:p>
            <a:r>
              <a:rPr lang="en-US" dirty="0"/>
              <a:t>Simple and easy to use graphical interface </a:t>
            </a:r>
          </a:p>
        </p:txBody>
      </p:sp>
    </p:spTree>
    <p:extLst>
      <p:ext uri="{BB962C8B-B14F-4D97-AF65-F5344CB8AC3E}">
        <p14:creationId xmlns:p14="http://schemas.microsoft.com/office/powerpoint/2010/main" val="42597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331D-D36F-9B7F-2859-D2DF0C5BD7D9}"/>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1F00F8EB-BB18-DC2B-CFA2-079C950E2E63}"/>
              </a:ext>
            </a:extLst>
          </p:cNvPr>
          <p:cNvSpPr>
            <a:spLocks noGrp="1"/>
          </p:cNvSpPr>
          <p:nvPr>
            <p:ph idx="1"/>
          </p:nvPr>
        </p:nvSpPr>
        <p:spPr/>
        <p:txBody>
          <a:bodyPr>
            <a:normAutofit fontScale="92500" lnSpcReduction="20000"/>
          </a:bodyPr>
          <a:lstStyle/>
          <a:p>
            <a:r>
              <a:rPr lang="en-US" dirty="0"/>
              <a:t>Collin: Came up with the original idea, did most of the back-end base code </a:t>
            </a:r>
          </a:p>
          <a:p>
            <a:r>
              <a:rPr lang="en-US" dirty="0"/>
              <a:t>Kaden: Did most of the front-end code and the JavaFX code, implementing the base code to a GUI</a:t>
            </a:r>
          </a:p>
          <a:p>
            <a:endParaRPr lang="en-US" dirty="0"/>
          </a:p>
          <a:p>
            <a:r>
              <a:rPr lang="en-US" dirty="0"/>
              <a:t>Both: We both improved upon the starting base code together, and brainstorming new ideas and features we could add, we both worked on the GitHub repo. Overall, we worked very well together and we are proud of what we accomplished.</a:t>
            </a:r>
          </a:p>
        </p:txBody>
      </p:sp>
    </p:spTree>
    <p:extLst>
      <p:ext uri="{BB962C8B-B14F-4D97-AF65-F5344CB8AC3E}">
        <p14:creationId xmlns:p14="http://schemas.microsoft.com/office/powerpoint/2010/main" val="46609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D487-CC8A-CD37-204A-FF989BAF312E}"/>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B1679C30-6583-ED39-27EC-05FF808E7242}"/>
              </a:ext>
            </a:extLst>
          </p:cNvPr>
          <p:cNvSpPr>
            <a:spLocks noGrp="1"/>
          </p:cNvSpPr>
          <p:nvPr>
            <p:ph idx="1"/>
          </p:nvPr>
        </p:nvSpPr>
        <p:spPr/>
        <p:txBody>
          <a:bodyPr/>
          <a:lstStyle/>
          <a:p>
            <a:r>
              <a:rPr lang="en-US" dirty="0"/>
              <a:t>Designing and programming a real-world application will probably take longer than expected!</a:t>
            </a:r>
          </a:p>
          <a:p>
            <a:r>
              <a:rPr lang="en-US" dirty="0"/>
              <a:t>There is a lot to learn about JavaFX when you’re just getting started</a:t>
            </a:r>
          </a:p>
          <a:p>
            <a:r>
              <a:rPr lang="en-US" dirty="0"/>
              <a:t>It is more efficient to have a plan for the front-end GUI before making it compared to making it and then continually changing things and having to redo the layout of everything</a:t>
            </a:r>
          </a:p>
        </p:txBody>
      </p:sp>
    </p:spTree>
    <p:extLst>
      <p:ext uri="{BB962C8B-B14F-4D97-AF65-F5344CB8AC3E}">
        <p14:creationId xmlns:p14="http://schemas.microsoft.com/office/powerpoint/2010/main" val="2449822099"/>
      </p:ext>
    </p:extLst>
  </p:cSld>
  <p:clrMapOvr>
    <a:masterClrMapping/>
  </p:clrMapOvr>
</p:sld>
</file>

<file path=ppt/theme/theme1.xml><?xml version="1.0" encoding="utf-8"?>
<a:theme xmlns:a="http://schemas.openxmlformats.org/drawingml/2006/main" name="LuminousVTI">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54</TotalTime>
  <Words>303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Sabon Next LT</vt:lpstr>
      <vt:lpstr>Wingdings</vt:lpstr>
      <vt:lpstr>LuminousVTI</vt:lpstr>
      <vt:lpstr>CSI 2300 Final Project</vt:lpstr>
      <vt:lpstr>Why Did we Build This?</vt:lpstr>
      <vt:lpstr>What our Application Can Do</vt:lpstr>
      <vt:lpstr>Contribution</vt:lpstr>
      <vt:lpstr>What we Learned</vt:lpstr>
    </vt:vector>
  </TitlesOfParts>
  <Company>Macomb Intermediate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2300 Final Project</dc:title>
  <dc:creator>Combs, Kaden</dc:creator>
  <cp:lastModifiedBy>Combs, Kaden</cp:lastModifiedBy>
  <cp:revision>4</cp:revision>
  <dcterms:created xsi:type="dcterms:W3CDTF">2023-12-01T17:35:49Z</dcterms:created>
  <dcterms:modified xsi:type="dcterms:W3CDTF">2023-12-01T18:30:20Z</dcterms:modified>
</cp:coreProperties>
</file>