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414B-79E7-491D-A4EC-B7A17243AF72}" type="datetimeFigureOut">
              <a:rPr lang="zh-CN" altLang="en-US" smtClean="0"/>
              <a:t>2019/6/15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37CC-D59A-4284-BE5B-03E339E6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8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3" y="344905"/>
            <a:ext cx="11689714" cy="61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382941"/>
            <a:ext cx="10780294" cy="60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8" y="0"/>
            <a:ext cx="9495062" cy="59676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8168" y="0"/>
            <a:ext cx="545432" cy="500513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7718" y="500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权重</a:t>
            </a:r>
          </a:p>
        </p:txBody>
      </p:sp>
    </p:spTree>
    <p:extLst>
      <p:ext uri="{BB962C8B-B14F-4D97-AF65-F5344CB8AC3E}">
        <p14:creationId xmlns:p14="http://schemas.microsoft.com/office/powerpoint/2010/main" val="421059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2" y="0"/>
            <a:ext cx="5440199" cy="3650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5" y="2437549"/>
            <a:ext cx="6162093" cy="44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2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62"/>
            <a:ext cx="984376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8495" cy="384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63" y="3269751"/>
            <a:ext cx="6464968" cy="35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361730" cy="3834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37" y="3834063"/>
            <a:ext cx="7379368" cy="30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5" y="365125"/>
            <a:ext cx="11821598" cy="5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5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0" y="473242"/>
            <a:ext cx="11459620" cy="5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7" y="360947"/>
            <a:ext cx="11852106" cy="6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8" y="489283"/>
            <a:ext cx="11260004" cy="58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9" y="441157"/>
            <a:ext cx="11491702" cy="5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6" y="248653"/>
            <a:ext cx="11687128" cy="63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561" t="11300" r="10796" b="6649"/>
          <a:stretch/>
        </p:blipFill>
        <p:spPr>
          <a:xfrm>
            <a:off x="208547" y="0"/>
            <a:ext cx="5254772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46" y="174076"/>
            <a:ext cx="544958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92" y="2711049"/>
            <a:ext cx="5557808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59201"/>
            <a:ext cx="5695335" cy="252000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5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99" y="112879"/>
            <a:ext cx="4987426" cy="2662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79" y="2910221"/>
            <a:ext cx="7012615" cy="3947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87" y="0"/>
            <a:ext cx="6059042" cy="33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" y="0"/>
            <a:ext cx="7972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</Words>
  <Application>Microsoft Office PowerPoint</Application>
  <PresentationFormat>宽屏</PresentationFormat>
  <Paragraphs>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Lyu Jun</dc:creator>
  <cp:lastModifiedBy>Lyu Jun</cp:lastModifiedBy>
  <cp:revision>34</cp:revision>
  <dcterms:created xsi:type="dcterms:W3CDTF">2019-06-15T00:44:31Z</dcterms:created>
  <dcterms:modified xsi:type="dcterms:W3CDTF">2019-06-15T02:17:43Z</dcterms:modified>
</cp:coreProperties>
</file>