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F843F-BD9E-4900-AA7F-CB193CB25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CD2753-6D02-472B-828F-3D18766CC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1D968-5FF6-485F-89DC-7F559354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843A-8188-4D77-9193-E12BD9A9D7BE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92D2F-790E-4C25-A455-050996C4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F57A4-45DC-4AEB-9513-DD1A35FD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C6A-398B-4EEB-BDC9-86427779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6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FC983-7685-4C5F-AA98-9FFFFBBC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F6661A-DDAB-4D85-BF5F-C619284D1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BCE78-8E1C-407A-803D-1F9CD4A4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843A-8188-4D77-9193-E12BD9A9D7BE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D7150-D18D-49CB-BD9C-BEF47813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E5B9B-5B8D-419A-95C9-B48CEE52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C6A-398B-4EEB-BDC9-86427779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8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A37086-D8E2-40B4-879C-31C993561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D88866-EB10-4380-BC9C-8336A49FE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07832-9B31-452A-B3C5-C15E816A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843A-8188-4D77-9193-E12BD9A9D7BE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83C53-BE6D-4D01-9A2B-7D29EC16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CFBEE-0825-44BD-A662-55E22465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C6A-398B-4EEB-BDC9-86427779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0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D5266-798E-40F7-8B30-FC6CAA93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B4EA1-3FAB-4188-B7FF-02A93F0D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952EA-6D1B-4040-837F-BDC6B5D1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843A-8188-4D77-9193-E12BD9A9D7BE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7714D-5200-42B1-A136-448EEEF9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97629-9483-4571-9D9F-293D77C2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C6A-398B-4EEB-BDC9-86427779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6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F6BA-1EB3-4146-9BAD-FC4C6B9E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67683-E1C0-4DE0-960A-066AA975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4339C-1995-4D26-9B94-09690CBF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843A-8188-4D77-9193-E12BD9A9D7BE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9C74B-6C14-4A1A-B213-2B11A3BA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8E27E-61A1-4CEC-8EDD-F20AB960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C6A-398B-4EEB-BDC9-86427779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4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F62DF-3D29-4C54-B40B-2FCB3347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1FB14-BDD9-45F0-BB55-3D0154338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7002CA-5807-4F8D-A9F0-A5E177D70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68C77-CF88-47DE-BC7B-30E16A8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843A-8188-4D77-9193-E12BD9A9D7BE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8C75A9-CEF7-4871-B502-59AC99E2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AFF39-01DF-44CF-8E3B-D4B6B0F3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C6A-398B-4EEB-BDC9-86427779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4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33222-B897-4DDF-9E90-9E5CA988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470EE-4443-4812-8D43-0DCB635D2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1A79D-7997-459F-A5AA-9D6F21C0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1CB0B8-E41A-47BA-84D3-652A7C013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EBF814-D32D-4F16-B0FC-A1BE687F9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36311C-8EFD-4BCC-88AD-93E4BBCF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843A-8188-4D77-9193-E12BD9A9D7BE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CBEE2-7B76-45CD-B954-A3FA56BD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5720A4-F67C-491D-8604-FAEE4D8C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C6A-398B-4EEB-BDC9-86427779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7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D17E-077F-42AA-B3A8-1A35549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74FBF4-659A-40B5-9FB3-439B4D0A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843A-8188-4D77-9193-E12BD9A9D7BE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F7DE3B-39EF-4C1B-AAC4-87F4DA74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B30CC5-089B-4BCA-B919-388133B5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C6A-398B-4EEB-BDC9-86427779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6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01CE39-8EFE-40DB-9AFE-1CA14023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843A-8188-4D77-9193-E12BD9A9D7BE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8A0C43-FE0A-4808-8E04-C9713CD9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F75C81-A084-468D-AEB8-7845539B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C6A-398B-4EEB-BDC9-86427779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5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18BBF-7524-41E1-B162-C8029679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970A8-17F3-402F-BD05-6CC0EEDF7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F4083C-B872-4CD7-8BB7-BFD5DE9F2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EF1D7-B79D-4289-8530-475659E8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843A-8188-4D77-9193-E12BD9A9D7BE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E97F3-9106-4716-B95A-F2E0B3B6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182A6F-81C3-4595-9D36-0867DE03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C6A-398B-4EEB-BDC9-86427779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8AD70-9858-4FC3-AE32-CC5AD368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C955BE-087D-44DC-AA36-63744DE51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FD590-7877-42E5-8E6B-B2AAEB106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071BB-76D1-40EF-B5EE-0B20E502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843A-8188-4D77-9193-E12BD9A9D7BE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D7014-CFF9-4B77-A2F7-0BC55DD0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789341-AD3C-4196-AEA9-9DDA4AF8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C6A-398B-4EEB-BDC9-86427779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9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DA67E5-2D8D-464D-A06F-4B04B19E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0487F-F0A3-43E2-91DE-238BB17C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92F92-AB4D-4F82-8EB4-7FEAA1068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843A-8188-4D77-9193-E12BD9A9D7BE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FE54A-393B-4817-BAF3-9A126CEFB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AA28A-A872-4364-BB09-4CC7867AA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1C6A-398B-4EEB-BDC9-86427779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6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8676-14A7-4569-BF1E-EE6332539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CSAPP-CHAPTER3 </a:t>
            </a:r>
            <a:r>
              <a:rPr lang="zh-CN" altLang="en-US" dirty="0"/>
              <a:t>程序的机器级表示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468183-94A6-499A-AE27-FFA9BCEA5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卢樟林的个人笔记</a:t>
            </a:r>
          </a:p>
        </p:txBody>
      </p:sp>
    </p:spTree>
    <p:extLst>
      <p:ext uri="{BB962C8B-B14F-4D97-AF65-F5344CB8AC3E}">
        <p14:creationId xmlns:p14="http://schemas.microsoft.com/office/powerpoint/2010/main" val="311164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D52E3-4A12-4BA8-84C3-563D9983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1" y="55856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习题</a:t>
            </a:r>
            <a:r>
              <a:rPr lang="en-US" altLang="zh-CN" sz="3600" dirty="0"/>
              <a:t>3.41</a:t>
            </a:r>
            <a:endParaRPr lang="zh-CN" altLang="en-US" sz="3600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F3EC9AD-C10C-43BD-9A5A-8AAC8A86B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55027"/>
              </p:ext>
            </p:extLst>
          </p:nvPr>
        </p:nvGraphicFramePr>
        <p:xfrm>
          <a:off x="838200" y="2253464"/>
          <a:ext cx="841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9198557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434377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58632178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167719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s.x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s.y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04623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1CC6CE6-D2DA-4D1B-A931-7D81958C5FD6}"/>
              </a:ext>
            </a:extLst>
          </p:cNvPr>
          <p:cNvSpPr txBox="1"/>
          <p:nvPr/>
        </p:nvSpPr>
        <p:spPr>
          <a:xfrm>
            <a:off x="838200" y="1884132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4BB65-4188-4D81-8B2D-6961CCA876A8}"/>
              </a:ext>
            </a:extLst>
          </p:cNvPr>
          <p:cNvSpPr txBox="1"/>
          <p:nvPr/>
        </p:nvSpPr>
        <p:spPr>
          <a:xfrm>
            <a:off x="2941320" y="1884132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77BB2A-A186-4D64-B20A-C181719E6B9C}"/>
              </a:ext>
            </a:extLst>
          </p:cNvPr>
          <p:cNvSpPr txBox="1"/>
          <p:nvPr/>
        </p:nvSpPr>
        <p:spPr>
          <a:xfrm>
            <a:off x="3992880" y="1884132"/>
            <a:ext cx="53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2B13A5-ADCE-4B15-AFB5-7B71A94C18CF}"/>
              </a:ext>
            </a:extLst>
          </p:cNvPr>
          <p:cNvSpPr txBox="1"/>
          <p:nvPr/>
        </p:nvSpPr>
        <p:spPr>
          <a:xfrm>
            <a:off x="5044440" y="1884132"/>
            <a:ext cx="53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F7275A-1049-45C5-8F48-1ADAF50A687D}"/>
              </a:ext>
            </a:extLst>
          </p:cNvPr>
          <p:cNvSpPr txBox="1"/>
          <p:nvPr/>
        </p:nvSpPr>
        <p:spPr>
          <a:xfrm>
            <a:off x="9142811" y="1884132"/>
            <a:ext cx="53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363B7F-83CA-4A51-8D6E-FF47E257D785}"/>
              </a:ext>
            </a:extLst>
          </p:cNvPr>
          <p:cNvSpPr txBox="1"/>
          <p:nvPr/>
        </p:nvSpPr>
        <p:spPr>
          <a:xfrm>
            <a:off x="86965" y="83737"/>
            <a:ext cx="7169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CSAPP-3.9 </a:t>
            </a:r>
            <a:r>
              <a:rPr lang="zh-CN" altLang="en-US" sz="4000" dirty="0"/>
              <a:t>异质的数据结构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27313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D52E3-4A12-4BA8-84C3-563D9983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1" y="55856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习题</a:t>
            </a:r>
            <a:r>
              <a:rPr lang="en-US" altLang="zh-CN" sz="3600" dirty="0"/>
              <a:t>3.46</a:t>
            </a:r>
            <a:endParaRPr lang="zh-CN" altLang="en-US" sz="3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363B7F-83CA-4A51-8D6E-FF47E257D785}"/>
              </a:ext>
            </a:extLst>
          </p:cNvPr>
          <p:cNvSpPr txBox="1"/>
          <p:nvPr/>
        </p:nvSpPr>
        <p:spPr>
          <a:xfrm>
            <a:off x="86965" y="83737"/>
            <a:ext cx="95016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CSAPP-3.10 </a:t>
            </a:r>
            <a:r>
              <a:rPr lang="zh-CN" altLang="en-US" sz="4000" dirty="0"/>
              <a:t>将控制与数据结构结合起来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3B8DFB-AAFF-48DF-B853-9204015E691C}"/>
              </a:ext>
            </a:extLst>
          </p:cNvPr>
          <p:cNvSpPr/>
          <p:nvPr/>
        </p:nvSpPr>
        <p:spPr>
          <a:xfrm>
            <a:off x="2399252" y="2097248"/>
            <a:ext cx="1711354" cy="2810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71AC14-E581-4BCA-A255-3AEF4D0B90FB}"/>
              </a:ext>
            </a:extLst>
          </p:cNvPr>
          <p:cNvSpPr txBox="1"/>
          <p:nvPr/>
        </p:nvSpPr>
        <p:spPr>
          <a:xfrm>
            <a:off x="4169329" y="191258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0x400076  </a:t>
            </a:r>
            <a:r>
              <a:rPr lang="zh-CN" altLang="en-US" dirty="0"/>
              <a:t>返回地址，</a:t>
            </a:r>
            <a:r>
              <a:rPr lang="en-US" altLang="zh-CN" dirty="0"/>
              <a:t>%rsp+16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671819-0EA8-4726-9635-BCC3E3C4518A}"/>
              </a:ext>
            </a:extLst>
          </p:cNvPr>
          <p:cNvSpPr txBox="1"/>
          <p:nvPr/>
        </p:nvSpPr>
        <p:spPr>
          <a:xfrm>
            <a:off x="4169329" y="4789203"/>
            <a:ext cx="6161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0x400066     %</a:t>
            </a:r>
            <a:r>
              <a:rPr lang="en-US" altLang="zh-CN" dirty="0" err="1"/>
              <a:t>rsp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35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50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CSAPP-CHAPTER3 程序的机器级表示</vt:lpstr>
      <vt:lpstr>习题3.41</vt:lpstr>
      <vt:lpstr>习题3.46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CSAPP-3.9 异质的数据结构</dc:title>
  <dc:creator>lu zhanglin</dc:creator>
  <cp:lastModifiedBy>lu zhanglin</cp:lastModifiedBy>
  <cp:revision>5</cp:revision>
  <dcterms:created xsi:type="dcterms:W3CDTF">2022-09-27T08:42:38Z</dcterms:created>
  <dcterms:modified xsi:type="dcterms:W3CDTF">2022-09-28T02:09:40Z</dcterms:modified>
</cp:coreProperties>
</file>