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4" r:id="rId3"/>
    <p:sldId id="452" r:id="rId4"/>
    <p:sldId id="453" r:id="rId5"/>
    <p:sldId id="451" r:id="rId6"/>
    <p:sldId id="455" r:id="rId7"/>
    <p:sldId id="456" r:id="rId8"/>
    <p:sldId id="457" r:id="rId9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en-US" altLang="ko-KR" dirty="0" err="1" smtClean="0"/>
              <a:t>Linq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흐름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프로그래밍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2 :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Thread.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/>
              <a:t>3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있는 함수의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4 : Thread test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5 : lock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monitor  Thread </a:t>
            </a:r>
            <a:r>
              <a:rPr lang="ko-KR" altLang="en-US" dirty="0" err="1" smtClean="0"/>
              <a:t>같의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6 : Task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13005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쓰는 방법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4372383" cy="29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ThreadStart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선언과 할당을 같이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5334000" cy="3630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28750"/>
            <a:ext cx="418388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파라미터가</a:t>
            </a:r>
            <a:r>
              <a:rPr lang="ko-KR" altLang="en-US" b="1" dirty="0" smtClean="0">
                <a:latin typeface="+mn-ea"/>
                <a:ea typeface="+mn-ea"/>
              </a:rPr>
              <a:t> 있는 </a:t>
            </a:r>
            <a:r>
              <a:rPr lang="en-US" altLang="ko-KR" b="1" dirty="0" smtClean="0">
                <a:latin typeface="+mn-ea"/>
                <a:ea typeface="+mn-ea"/>
              </a:rPr>
              <a:t>Thread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함수로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람다 함수 활용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11"/>
            <a:ext cx="4479231" cy="2719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1657350"/>
            <a:ext cx="48386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4407016" cy="3091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14828"/>
            <a:ext cx="3387219" cy="1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3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 monitor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쓰레드간의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835"/>
            <a:ext cx="5010690" cy="3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await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22477"/>
            <a:ext cx="4428295" cy="38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967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94</Words>
  <Application>Microsoft Office PowerPoint</Application>
  <PresentationFormat>화면 슬라이드 쇼(16:9)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바인드소프트</vt:lpstr>
      <vt:lpstr>C#</vt:lpstr>
      <vt:lpstr>수업 흐름.</vt:lpstr>
      <vt:lpstr>Thread</vt:lpstr>
      <vt:lpstr>델리게이트</vt:lpstr>
      <vt:lpstr>파라미터가 있는 Thread </vt:lpstr>
      <vt:lpstr>Thread Test</vt:lpstr>
      <vt:lpstr>lock monitor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48</cp:revision>
  <dcterms:created xsi:type="dcterms:W3CDTF">2023-01-17T00:02:46Z</dcterms:created>
  <dcterms:modified xsi:type="dcterms:W3CDTF">2023-11-29T07:14:46Z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