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24"/>
  </p:notesMasterIdLst>
  <p:sldIdLst>
    <p:sldId id="256" r:id="rId3"/>
    <p:sldId id="303" r:id="rId4"/>
    <p:sldId id="304" r:id="rId5"/>
    <p:sldId id="307" r:id="rId6"/>
    <p:sldId id="305" r:id="rId7"/>
    <p:sldId id="311" r:id="rId8"/>
    <p:sldId id="309" r:id="rId9"/>
    <p:sldId id="312" r:id="rId10"/>
    <p:sldId id="313" r:id="rId11"/>
    <p:sldId id="316" r:id="rId12"/>
    <p:sldId id="314" r:id="rId13"/>
    <p:sldId id="315" r:id="rId14"/>
    <p:sldId id="308" r:id="rId15"/>
    <p:sldId id="317" r:id="rId16"/>
    <p:sldId id="318" r:id="rId17"/>
    <p:sldId id="310" r:id="rId18"/>
    <p:sldId id="319" r:id="rId19"/>
    <p:sldId id="321" r:id="rId20"/>
    <p:sldId id="320" r:id="rId21"/>
    <p:sldId id="322" r:id="rId22"/>
    <p:sldId id="280" r:id="rId23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FFFF"/>
    <a:srgbClr val="B9A65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FD27D-24E9-4473-9511-A9A2CAB48791}" v="3" dt="2020-08-02T09:21:36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76471" autoAdjust="0"/>
  </p:normalViewPr>
  <p:slideViewPr>
    <p:cSldViewPr snapToGrid="0">
      <p:cViewPr varScale="1">
        <p:scale>
          <a:sx n="113" d="100"/>
          <a:sy n="113" d="100"/>
        </p:scale>
        <p:origin x="14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4-08T21:53:26.630" v="8363" actId="208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addSp modSp add">
        <pc:chgData name="Park SangHyun" userId="236915686b78f6c1" providerId="LiveId" clId="{269DF033-3AEA-4EF7-A224-D45B8A87CAD0}" dt="2020-04-08T21:53:26.630" v="8363" actId="208"/>
        <pc:sldMkLst>
          <pc:docMk/>
          <pc:sldMk cId="2719620212" sldId="321"/>
        </pc:sldMkLst>
        <pc:spChg chg="add mod">
          <ac:chgData name="Park SangHyun" userId="236915686b78f6c1" providerId="LiveId" clId="{269DF033-3AEA-4EF7-A224-D45B8A87CAD0}" dt="2020-04-08T21:52:57.246" v="8357" actId="1076"/>
          <ac:spMkLst>
            <pc:docMk/>
            <pc:sldMk cId="2719620212" sldId="321"/>
            <ac:spMk id="2" creationId="{039B18DD-E4D8-4545-BA48-AEB6485BC8FC}"/>
          </ac:spMkLst>
        </pc:spChg>
        <pc:spChg chg="mod">
          <ac:chgData name="Park SangHyun" userId="236915686b78f6c1" providerId="LiveId" clId="{269DF033-3AEA-4EF7-A224-D45B8A87CAD0}" dt="2020-04-08T21:47:17.153" v="8181" actId="6549"/>
          <ac:spMkLst>
            <pc:docMk/>
            <pc:sldMk cId="2719620212" sldId="321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4-08T21:52:51.881" v="8356" actId="164"/>
          <ac:spMkLst>
            <pc:docMk/>
            <pc:sldMk cId="2719620212" sldId="321"/>
            <ac:spMk id="7" creationId="{3500C742-C747-4A9C-A767-36BA2C2A333E}"/>
          </ac:spMkLst>
        </pc:spChg>
        <pc:spChg chg="add mod">
          <ac:chgData name="Park SangHyun" userId="236915686b78f6c1" providerId="LiveId" clId="{269DF033-3AEA-4EF7-A224-D45B8A87CAD0}" dt="2020-04-08T21:52:51.881" v="8356" actId="164"/>
          <ac:spMkLst>
            <pc:docMk/>
            <pc:sldMk cId="2719620212" sldId="321"/>
            <ac:spMk id="8" creationId="{5E3AF99A-3124-48A3-AADA-5471A69B4F4D}"/>
          </ac:spMkLst>
        </pc:spChg>
        <pc:spChg chg="add mod">
          <ac:chgData name="Park SangHyun" userId="236915686b78f6c1" providerId="LiveId" clId="{269DF033-3AEA-4EF7-A224-D45B8A87CAD0}" dt="2020-04-08T21:52:57.246" v="8357" actId="1076"/>
          <ac:spMkLst>
            <pc:docMk/>
            <pc:sldMk cId="2719620212" sldId="321"/>
            <ac:spMk id="9" creationId="{37781882-CBBA-4C0F-83D7-B327DE2B8253}"/>
          </ac:spMkLst>
        </pc:spChg>
        <pc:spChg chg="add mod">
          <ac:chgData name="Park SangHyun" userId="236915686b78f6c1" providerId="LiveId" clId="{269DF033-3AEA-4EF7-A224-D45B8A87CAD0}" dt="2020-04-08T21:53:26.630" v="8363" actId="208"/>
          <ac:spMkLst>
            <pc:docMk/>
            <pc:sldMk cId="2719620212" sldId="321"/>
            <ac:spMk id="10" creationId="{0177E189-3E08-4AA8-B6C0-D6F3F5ACD54A}"/>
          </ac:spMkLst>
        </pc:spChg>
        <pc:spChg chg="add mod">
          <ac:chgData name="Park SangHyun" userId="236915686b78f6c1" providerId="LiveId" clId="{269DF033-3AEA-4EF7-A224-D45B8A87CAD0}" dt="2020-04-08T21:52:57.246" v="8357" actId="1076"/>
          <ac:spMkLst>
            <pc:docMk/>
            <pc:sldMk cId="2719620212" sldId="321"/>
            <ac:spMk id="11" creationId="{9DD54FDE-2DDF-4CC1-9A74-1C821162A2A6}"/>
          </ac:spMkLst>
        </pc:spChg>
        <pc:grpChg chg="add mod">
          <ac:chgData name="Park SangHyun" userId="236915686b78f6c1" providerId="LiveId" clId="{269DF033-3AEA-4EF7-A224-D45B8A87CAD0}" dt="2020-04-08T21:52:57.246" v="8357" actId="1076"/>
          <ac:grpSpMkLst>
            <pc:docMk/>
            <pc:sldMk cId="2719620212" sldId="321"/>
            <ac:grpSpMk id="3" creationId="{1A30D0ED-B2F6-43AB-9802-6E92691DCD0A}"/>
          </ac:grpSpMkLst>
        </pc:gr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504FD27D-24E9-4473-9511-A9A2CAB48791}"/>
    <pc:docChg chg="custSel modSld modMainMaster">
      <pc:chgData name="Park SangHyun" userId="236915686b78f6c1" providerId="LiveId" clId="{504FD27D-24E9-4473-9511-A9A2CAB48791}" dt="2020-08-02T09:21:36.999" v="4"/>
      <pc:docMkLst>
        <pc:docMk/>
      </pc:docMkLst>
      <pc:sldChg chg="modNotesTx">
        <pc:chgData name="Park SangHyun" userId="236915686b78f6c1" providerId="LiveId" clId="{504FD27D-24E9-4473-9511-A9A2CAB48791}" dt="2020-08-02T00:26:08.705" v="0" actId="6549"/>
        <pc:sldMkLst>
          <pc:docMk/>
          <pc:sldMk cId="3559057730" sldId="256"/>
        </pc:sldMkLst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3581427445" sldId="303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3581427445" sldId="303"/>
            <ac:spMk id="4" creationId="{5E7135FA-04FD-4AC3-B199-2250C17121C1}"/>
          </ac:spMkLst>
        </pc:sp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993156323" sldId="304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993156323" sldId="304"/>
            <ac:spMk id="4" creationId="{5E7135FA-04FD-4AC3-B199-2250C17121C1}"/>
          </ac:spMkLst>
        </pc:sp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2149924353" sldId="305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2149924353" sldId="305"/>
            <ac:spMk id="4" creationId="{5E7135FA-04FD-4AC3-B199-2250C17121C1}"/>
          </ac:spMkLst>
        </pc:sp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1442567276" sldId="307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1442567276" sldId="307"/>
            <ac:spMk id="4" creationId="{5E7135FA-04FD-4AC3-B199-2250C17121C1}"/>
          </ac:spMkLst>
        </pc:sp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819478607" sldId="308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819478607" sldId="308"/>
            <ac:spMk id="4" creationId="{5E7135FA-04FD-4AC3-B199-2250C17121C1}"/>
          </ac:spMkLst>
        </pc:sp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3120303091" sldId="309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3120303091" sldId="309"/>
            <ac:spMk id="2" creationId="{FBB6AD37-A171-4900-B7B2-AB250AC3D319}"/>
          </ac:spMkLst>
        </pc:spChg>
      </pc:sldChg>
      <pc:sldChg chg="addSp delSp modSp mod">
        <pc:chgData name="Park SangHyun" userId="236915686b78f6c1" providerId="LiveId" clId="{504FD27D-24E9-4473-9511-A9A2CAB48791}" dt="2020-08-02T09:21:36.999" v="4"/>
        <pc:sldMkLst>
          <pc:docMk/>
          <pc:sldMk cId="3762685622" sldId="310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3762685622" sldId="310"/>
            <ac:spMk id="4" creationId="{5E7135FA-04FD-4AC3-B199-2250C17121C1}"/>
          </ac:spMkLst>
        </pc:spChg>
        <pc:inkChg chg="add del">
          <ac:chgData name="Park SangHyun" userId="236915686b78f6c1" providerId="LiveId" clId="{504FD27D-24E9-4473-9511-A9A2CAB48791}" dt="2020-08-02T08:36:41.617" v="3" actId="478"/>
          <ac:inkMkLst>
            <pc:docMk/>
            <pc:sldMk cId="3762685622" sldId="310"/>
            <ac:inkMk id="2" creationId="{53DD78DE-49B2-4477-8854-DD6F0C9D692C}"/>
          </ac:inkMkLst>
        </pc:inkChg>
        <pc:inkChg chg="add">
          <ac:chgData name="Park SangHyun" userId="236915686b78f6c1" providerId="LiveId" clId="{504FD27D-24E9-4473-9511-A9A2CAB48791}" dt="2020-08-02T09:21:36.999" v="4"/>
          <ac:inkMkLst>
            <pc:docMk/>
            <pc:sldMk cId="3762685622" sldId="310"/>
            <ac:inkMk id="3" creationId="{BFB6AEDA-9DE9-4392-AEB1-892BF0D8D0C2}"/>
          </ac:inkMkLst>
        </pc:ink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4059838373" sldId="311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4059838373" sldId="311"/>
            <ac:spMk id="4" creationId="{5E7135FA-04FD-4AC3-B199-2250C17121C1}"/>
          </ac:spMkLst>
        </pc:sp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2354126091" sldId="312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2354126091" sldId="312"/>
            <ac:spMk id="4" creationId="{5E7135FA-04FD-4AC3-B199-2250C17121C1}"/>
          </ac:spMkLst>
        </pc:sp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867484082" sldId="313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867484082" sldId="313"/>
            <ac:spMk id="4" creationId="{5E7135FA-04FD-4AC3-B199-2250C17121C1}"/>
          </ac:spMkLst>
        </pc:sp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1869100644" sldId="314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1869100644" sldId="314"/>
            <ac:spMk id="4" creationId="{5E7135FA-04FD-4AC3-B199-2250C17121C1}"/>
          </ac:spMkLst>
        </pc:sp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2891102455" sldId="315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2891102455" sldId="315"/>
            <ac:spMk id="4" creationId="{5E7135FA-04FD-4AC3-B199-2250C17121C1}"/>
          </ac:spMkLst>
        </pc:sp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3218317042" sldId="316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3218317042" sldId="316"/>
            <ac:spMk id="4" creationId="{5E7135FA-04FD-4AC3-B199-2250C17121C1}"/>
          </ac:spMkLst>
        </pc:sp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1686968841" sldId="317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1686968841" sldId="317"/>
            <ac:spMk id="2" creationId="{2B2A0E3C-BC59-4838-8ABA-1CF2502DA1A3}"/>
          </ac:spMkLst>
        </pc:sp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147993180" sldId="318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147993180" sldId="318"/>
            <ac:spMk id="4" creationId="{5E7135FA-04FD-4AC3-B199-2250C17121C1}"/>
          </ac:spMkLst>
        </pc:sp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3008308069" sldId="319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3008308069" sldId="319"/>
            <ac:spMk id="4" creationId="{5E7135FA-04FD-4AC3-B199-2250C17121C1}"/>
          </ac:spMkLst>
        </pc:sp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3350060086" sldId="320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3350060086" sldId="320"/>
            <ac:spMk id="4" creationId="{5E7135FA-04FD-4AC3-B199-2250C17121C1}"/>
          </ac:spMkLst>
        </pc:sp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2719620212" sldId="321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2719620212" sldId="321"/>
            <ac:spMk id="4" creationId="{5E7135FA-04FD-4AC3-B199-2250C17121C1}"/>
          </ac:spMkLst>
        </pc:spChg>
      </pc:sldChg>
      <pc:sldChg chg="modSp">
        <pc:chgData name="Park SangHyun" userId="236915686b78f6c1" providerId="LiveId" clId="{504FD27D-24E9-4473-9511-A9A2CAB48791}" dt="2020-08-02T00:36:01.362" v="1"/>
        <pc:sldMkLst>
          <pc:docMk/>
          <pc:sldMk cId="3450378782" sldId="322"/>
        </pc:sldMkLst>
        <pc:spChg chg="mod">
          <ac:chgData name="Park SangHyun" userId="236915686b78f6c1" providerId="LiveId" clId="{504FD27D-24E9-4473-9511-A9A2CAB48791}" dt="2020-08-02T00:36:01.362" v="1"/>
          <ac:spMkLst>
            <pc:docMk/>
            <pc:sldMk cId="3450378782" sldId="322"/>
            <ac:spMk id="4" creationId="{5E7135FA-04FD-4AC3-B199-2250C17121C1}"/>
          </ac:spMkLst>
        </pc:spChg>
      </pc:sldChg>
      <pc:sldMasterChg chg="modSp modSldLayout">
        <pc:chgData name="Park SangHyun" userId="236915686b78f6c1" providerId="LiveId" clId="{504FD27D-24E9-4473-9511-A9A2CAB48791}" dt="2020-08-02T00:36:01.362" v="1"/>
        <pc:sldMasterMkLst>
          <pc:docMk/>
          <pc:sldMasterMk cId="4214027131" sldId="2147483908"/>
        </pc:sldMasterMkLst>
        <pc:spChg chg="mod">
          <ac:chgData name="Park SangHyun" userId="236915686b78f6c1" providerId="LiveId" clId="{504FD27D-24E9-4473-9511-A9A2CAB48791}" dt="2020-08-02T00:36:01.362" v="1"/>
          <ac:spMkLst>
            <pc:docMk/>
            <pc:sldMasterMk cId="4214027131" sldId="2147483908"/>
            <ac:spMk id="5" creationId="{00000000-0000-0000-0000-000000000000}"/>
          </ac:spMkLst>
        </pc:spChg>
        <pc:sldLayoutChg chg="modSp">
          <pc:chgData name="Park SangHyun" userId="236915686b78f6c1" providerId="LiveId" clId="{504FD27D-24E9-4473-9511-A9A2CAB48791}" dt="2020-08-02T00:36:01.362" v="1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504FD27D-24E9-4473-9511-A9A2CAB48791}" dt="2020-08-02T00:36:01.362" v="1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504FD27D-24E9-4473-9511-A9A2CAB48791}" dt="2020-08-02T00:36:01.362" v="1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504FD27D-24E9-4473-9511-A9A2CAB48791}" dt="2020-08-02T00:36:01.362" v="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504FD27D-24E9-4473-9511-A9A2CAB48791}" dt="2020-08-02T00:36:01.362" v="1"/>
          <pc:sldLayoutMkLst>
            <pc:docMk/>
            <pc:sldMasterMk cId="4214027131" sldId="2147483908"/>
            <pc:sldLayoutMk cId="3895921202" sldId="2147483911"/>
          </pc:sldLayoutMkLst>
          <pc:spChg chg="mod">
            <ac:chgData name="Park SangHyun" userId="236915686b78f6c1" providerId="LiveId" clId="{504FD27D-24E9-4473-9511-A9A2CAB48791}" dt="2020-08-02T00:36:01.362" v="1"/>
            <ac:spMkLst>
              <pc:docMk/>
              <pc:sldMasterMk cId="4214027131" sldId="2147483908"/>
              <pc:sldLayoutMk cId="3895921202" sldId="2147483911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504FD27D-24E9-4473-9511-A9A2CAB48791}" dt="2020-08-02T00:36:01.362" v="1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504FD27D-24E9-4473-9511-A9A2CAB48791}" dt="2020-08-02T00:36:01.362" v="1"/>
            <ac:spMkLst>
              <pc:docMk/>
              <pc:sldMasterMk cId="4214027131" sldId="2147483908"/>
              <pc:sldLayoutMk cId="1874660820" sldId="2147483912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504FD27D-24E9-4473-9511-A9A2CAB48791}" dt="2020-08-02T00:36:01.362" v="1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504FD27D-24E9-4473-9511-A9A2CAB48791}" dt="2020-08-02T00:36:01.362" v="1"/>
            <ac:spMkLst>
              <pc:docMk/>
              <pc:sldMasterMk cId="4214027131" sldId="2147483908"/>
              <pc:sldLayoutMk cId="1127858267" sldId="2147483913"/>
              <ac:spMk id="8" creationId="{00000000-0000-0000-0000-000000000000}"/>
            </ac:spMkLst>
          </pc:spChg>
        </pc:sldLayoutChg>
        <pc:sldLayoutChg chg="modSp">
          <pc:chgData name="Park SangHyun" userId="236915686b78f6c1" providerId="LiveId" clId="{504FD27D-24E9-4473-9511-A9A2CAB48791}" dt="2020-08-02T00:36:01.362" v="1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504FD27D-24E9-4473-9511-A9A2CAB48791}" dt="2020-08-02T00:36:01.362" v="1"/>
            <ac:spMkLst>
              <pc:docMk/>
              <pc:sldMasterMk cId="4214027131" sldId="2147483908"/>
              <pc:sldLayoutMk cId="1785882603" sldId="2147483914"/>
              <ac:spMk id="4" creationId="{00000000-0000-0000-0000-000000000000}"/>
            </ac:spMkLst>
          </pc:spChg>
        </pc:sldLayoutChg>
        <pc:sldLayoutChg chg="modSp">
          <pc:chgData name="Park SangHyun" userId="236915686b78f6c1" providerId="LiveId" clId="{504FD27D-24E9-4473-9511-A9A2CAB48791}" dt="2020-08-02T00:36:01.362" v="1"/>
          <pc:sldLayoutMkLst>
            <pc:docMk/>
            <pc:sldMasterMk cId="4214027131" sldId="2147483908"/>
            <pc:sldLayoutMk cId="467401956" sldId="2147483915"/>
          </pc:sldLayoutMkLst>
          <pc:spChg chg="mod">
            <ac:chgData name="Park SangHyun" userId="236915686b78f6c1" providerId="LiveId" clId="{504FD27D-24E9-4473-9511-A9A2CAB48791}" dt="2020-08-02T00:36:01.362" v="1"/>
            <ac:spMkLst>
              <pc:docMk/>
              <pc:sldMasterMk cId="4214027131" sldId="2147483908"/>
              <pc:sldLayoutMk cId="467401956" sldId="2147483915"/>
              <ac:spMk id="3" creationId="{00000000-0000-0000-0000-000000000000}"/>
            </ac:spMkLst>
          </pc:spChg>
        </pc:sldLayoutChg>
        <pc:sldLayoutChg chg="modSp">
          <pc:chgData name="Park SangHyun" userId="236915686b78f6c1" providerId="LiveId" clId="{504FD27D-24E9-4473-9511-A9A2CAB48791}" dt="2020-08-02T00:36:01.362" v="1"/>
          <pc:sldLayoutMkLst>
            <pc:docMk/>
            <pc:sldMasterMk cId="4214027131" sldId="2147483908"/>
            <pc:sldLayoutMk cId="800232407" sldId="2147483916"/>
          </pc:sldLayoutMkLst>
          <pc:spChg chg="mod">
            <ac:chgData name="Park SangHyun" userId="236915686b78f6c1" providerId="LiveId" clId="{504FD27D-24E9-4473-9511-A9A2CAB48791}" dt="2020-08-02T00:36:01.362" v="1"/>
            <ac:spMkLst>
              <pc:docMk/>
              <pc:sldMasterMk cId="4214027131" sldId="2147483908"/>
              <pc:sldLayoutMk cId="800232407" sldId="2147483916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504FD27D-24E9-4473-9511-A9A2CAB48791}" dt="2020-08-02T00:36:01.362" v="1"/>
          <pc:sldLayoutMkLst>
            <pc:docMk/>
            <pc:sldMasterMk cId="4214027131" sldId="2147483908"/>
            <pc:sldLayoutMk cId="2729883772" sldId="2147483917"/>
          </pc:sldLayoutMkLst>
          <pc:spChg chg="mod">
            <ac:chgData name="Park SangHyun" userId="236915686b78f6c1" providerId="LiveId" clId="{504FD27D-24E9-4473-9511-A9A2CAB48791}" dt="2020-08-02T00:36:01.362" v="1"/>
            <ac:spMkLst>
              <pc:docMk/>
              <pc:sldMasterMk cId="4214027131" sldId="2147483908"/>
              <pc:sldLayoutMk cId="2729883772" sldId="2147483917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504FD27D-24E9-4473-9511-A9A2CAB48791}" dt="2020-08-02T00:36:01.362" v="1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504FD27D-24E9-4473-9511-A9A2CAB48791}" dt="2020-08-02T00:36:01.362" v="1"/>
            <ac:spMkLst>
              <pc:docMk/>
              <pc:sldMasterMk cId="4214027131" sldId="2147483908"/>
              <pc:sldLayoutMk cId="760700279" sldId="2147483918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504FD27D-24E9-4473-9511-A9A2CAB48791}" dt="2020-08-02T00:36:01.362" v="1"/>
          <pc:sldLayoutMkLst>
            <pc:docMk/>
            <pc:sldMasterMk cId="4214027131" sldId="2147483908"/>
            <pc:sldLayoutMk cId="1122393381" sldId="2147483919"/>
          </pc:sldLayoutMkLst>
          <pc:spChg chg="mod">
            <ac:chgData name="Park SangHyun" userId="236915686b78f6c1" providerId="LiveId" clId="{504FD27D-24E9-4473-9511-A9A2CAB48791}" dt="2020-08-02T00:36:01.362" v="1"/>
            <ac:spMkLst>
              <pc:docMk/>
              <pc:sldMasterMk cId="4214027131" sldId="2147483908"/>
              <pc:sldLayoutMk cId="1122393381" sldId="2147483919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8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71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86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43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65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17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130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08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38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3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4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73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곱셈 </a:t>
            </a:r>
            <a:r>
              <a:rPr lang="ko-KR" altLang="en-US" dirty="0" err="1"/>
              <a:t>누산기</a:t>
            </a:r>
            <a:r>
              <a:rPr lang="en-US" altLang="ko-KR" dirty="0"/>
              <a:t>, </a:t>
            </a:r>
            <a:r>
              <a:rPr lang="ko-KR" altLang="en-US" dirty="0"/>
              <a:t>나눗셈 </a:t>
            </a:r>
            <a:r>
              <a:rPr lang="ko-KR" altLang="en-US" dirty="0" err="1"/>
              <a:t>누산기</a:t>
            </a:r>
            <a:r>
              <a:rPr lang="ko-KR" altLang="en-US" dirty="0"/>
              <a:t> 등등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회로가 연결되면 </a:t>
            </a:r>
            <a:r>
              <a:rPr lang="en-US" altLang="ko-KR" dirty="0"/>
              <a:t>1, </a:t>
            </a:r>
            <a:r>
              <a:rPr lang="ko-KR" altLang="en-US" dirty="0"/>
              <a:t>그렇지 않으면 </a:t>
            </a:r>
            <a:r>
              <a:rPr lang="en-US" altLang="ko-KR" dirty="0"/>
              <a:t>0…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29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5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73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6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5416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woman-typing-writing-macbook-865111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01. </a:t>
            </a:r>
            <a:r>
              <a:rPr lang="ko-KR" altLang="en-US" sz="4400" dirty="0">
                <a:latin typeface="Franklin Gothic Demi" panose="020B0703020102020204" pitchFamily="34" charset="0"/>
                <a:sym typeface="Arial"/>
              </a:rPr>
              <a:t>프로그래밍을 시작</a:t>
            </a:r>
            <a:r>
              <a:rPr lang="ko-KR" altLang="en-US" sz="4400" dirty="0">
                <a:latin typeface="Franklin Gothic Demi" panose="020B0703020102020204" pitchFamily="34" charset="0"/>
              </a:rPr>
              <a:t>해보세요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10139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sym typeface="Lora"/>
              </a:rPr>
              <a:t>기계어보다 </a:t>
            </a: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어셈블리어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dk1"/>
                </a:solidFill>
              </a:rPr>
              <a:t>1010 0001 0000 0000 …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dk1"/>
                </a:solidFill>
              </a:rPr>
              <a:t>0000 0011 0000 0101 …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2A41C79-1BBB-40FD-B451-1026C9D89C57}"/>
              </a:ext>
            </a:extLst>
          </p:cNvPr>
          <p:cNvSpPr/>
          <p:nvPr/>
        </p:nvSpPr>
        <p:spPr>
          <a:xfrm>
            <a:off x="6515100" y="3307080"/>
            <a:ext cx="2598420" cy="88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dirty="0">
                <a:solidFill>
                  <a:schemeClr val="dk1"/>
                </a:solidFill>
              </a:rPr>
              <a:t>MOV EAX, 0X01</a:t>
            </a:r>
          </a:p>
          <a:p>
            <a:pPr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dirty="0">
                <a:solidFill>
                  <a:schemeClr val="dk1"/>
                </a:solidFill>
              </a:rPr>
              <a:t>ADD  EAX, 0X05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5CBF7D5F-5AA0-42A5-914A-4548808A2B00}"/>
              </a:ext>
            </a:extLst>
          </p:cNvPr>
          <p:cNvCxnSpPr/>
          <p:nvPr/>
        </p:nvCxnSpPr>
        <p:spPr>
          <a:xfrm>
            <a:off x="5516880" y="3504336"/>
            <a:ext cx="8915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1943844F-A769-4452-9BD6-F5377F5B6E7C}"/>
              </a:ext>
            </a:extLst>
          </p:cNvPr>
          <p:cNvCxnSpPr/>
          <p:nvPr/>
        </p:nvCxnSpPr>
        <p:spPr>
          <a:xfrm>
            <a:off x="5516880" y="3984396"/>
            <a:ext cx="8915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31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10139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포트란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은 더 쉬워요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dk1"/>
                </a:solidFill>
              </a:rPr>
              <a:t>MOV EAX, 0X01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dk1"/>
                </a:solidFill>
              </a:rPr>
              <a:t>ADD  EAX, 0X05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5CBF7D5F-5AA0-42A5-914A-4548808A2B00}"/>
              </a:ext>
            </a:extLst>
          </p:cNvPr>
          <p:cNvCxnSpPr/>
          <p:nvPr/>
        </p:nvCxnSpPr>
        <p:spPr>
          <a:xfrm>
            <a:off x="4610100" y="3740556"/>
            <a:ext cx="8915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2F79BF7-9DB5-4623-B4FD-EE3FD539B024}"/>
              </a:ext>
            </a:extLst>
          </p:cNvPr>
          <p:cNvSpPr/>
          <p:nvPr/>
        </p:nvSpPr>
        <p:spPr>
          <a:xfrm>
            <a:off x="5735754" y="3504336"/>
            <a:ext cx="160332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x = 5 + 1</a:t>
            </a:r>
            <a:endParaRPr lang="ko-KR" altLang="ko-KR" sz="28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</p:txBody>
      </p:sp>
      <p:pic>
        <p:nvPicPr>
          <p:cNvPr id="3074" name="Picture 2" descr="John Backus (IBM)----------- -------------------Fortran ...">
            <a:extLst>
              <a:ext uri="{FF2B5EF4-FFF2-40B4-BE49-F238E27FC236}">
                <a16:creationId xmlns:a16="http://schemas.microsoft.com/office/drawing/2014/main" xmlns="" id="{7A67653D-827F-4555-8A01-96CB5B193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9440" b="40404"/>
          <a:stretch/>
        </p:blipFill>
        <p:spPr bwMode="auto">
          <a:xfrm>
            <a:off x="7984589" y="1436370"/>
            <a:ext cx="3671822" cy="40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9C35AFF-0846-4987-A710-37D6FA4EA3DE}"/>
              </a:ext>
            </a:extLst>
          </p:cNvPr>
          <p:cNvSpPr txBox="1"/>
          <p:nvPr/>
        </p:nvSpPr>
        <p:spPr>
          <a:xfrm>
            <a:off x="8511457" y="109519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Lora" panose="020B0600000101010101" charset="0"/>
              </a:rPr>
              <a:t>포트란 개발자</a:t>
            </a:r>
            <a:r>
              <a:rPr lang="en-US" altLang="ko-KR" b="1" dirty="0">
                <a:latin typeface="Lora" panose="020B0600000101010101" charset="0"/>
              </a:rPr>
              <a:t>, </a:t>
            </a:r>
            <a:r>
              <a:rPr lang="ko-KR" altLang="en-US" b="1" dirty="0">
                <a:latin typeface="Lora" panose="020B0600000101010101" charset="0"/>
              </a:rPr>
              <a:t>존 </a:t>
            </a:r>
            <a:r>
              <a:rPr lang="ko-KR" altLang="en-US" b="1" dirty="0" err="1">
                <a:latin typeface="Lora" panose="020B0600000101010101" charset="0"/>
              </a:rPr>
              <a:t>배커스</a:t>
            </a:r>
            <a:endParaRPr lang="ko-KR" altLang="en-US" b="1" dirty="0">
              <a:latin typeface="Lora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0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1">
            <a:extLst>
              <a:ext uri="{FF2B5EF4-FFF2-40B4-BE49-F238E27FC236}">
                <a16:creationId xmlns:a16="http://schemas.microsoft.com/office/drawing/2014/main" xmlns="" id="{E8D9D347-64C3-42B3-887B-85675671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127" y="965570"/>
            <a:ext cx="5156200" cy="825699"/>
          </a:xfrm>
        </p:spPr>
        <p:txBody>
          <a:bodyPr/>
          <a:lstStyle/>
          <a:p>
            <a:pPr defTabSz="457200" latinLnBrk="0"/>
            <a:r>
              <a:rPr lang="ko-KR" altLang="en-US" sz="1800" dirty="0">
                <a:latin typeface="Lora" panose="020B0600000101010101" charset="0"/>
              </a:rPr>
              <a:t>존 </a:t>
            </a:r>
            <a:r>
              <a:rPr lang="ko-KR" altLang="en-US" sz="1800" dirty="0" err="1">
                <a:latin typeface="Lora" panose="020B0600000101010101" charset="0"/>
              </a:rPr>
              <a:t>케머니</a:t>
            </a:r>
            <a:r>
              <a:rPr lang="ko-KR" altLang="en-US" sz="1800" dirty="0">
                <a:latin typeface="Lora" panose="020B0600000101010101" charset="0"/>
              </a:rPr>
              <a:t> 교수 &amp; 토마스 </a:t>
            </a:r>
            <a:r>
              <a:rPr lang="ko-KR" altLang="en-US" sz="1800" dirty="0" err="1">
                <a:latin typeface="Lora" panose="020B0600000101010101" charset="0"/>
              </a:rPr>
              <a:t>커츠</a:t>
            </a:r>
            <a:r>
              <a:rPr lang="ko-KR" altLang="en-US" sz="1800" dirty="0">
                <a:latin typeface="Lora" panose="020B0600000101010101" charset="0"/>
              </a:rPr>
              <a:t> 교수</a:t>
            </a:r>
          </a:p>
        </p:txBody>
      </p:sp>
      <p:pic>
        <p:nvPicPr>
          <p:cNvPr id="4098" name="Picture 2" descr="John G. Kemeny and Thomas E. Kurtz, BASIC | Basic, Tech history ...">
            <a:extLst>
              <a:ext uri="{FF2B5EF4-FFF2-40B4-BE49-F238E27FC236}">
                <a16:creationId xmlns:a16="http://schemas.microsoft.com/office/drawing/2014/main" xmlns="" id="{861AFEAF-6C3D-4EC5-8BF5-67A513862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0748"/>
          <a:stretch/>
        </p:blipFill>
        <p:spPr bwMode="auto">
          <a:xfrm>
            <a:off x="845127" y="1791270"/>
            <a:ext cx="5156200" cy="368052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7B90AC-066C-4FD0-BF40-E71F19AD4A18}"/>
              </a:ext>
            </a:extLst>
          </p:cNvPr>
          <p:cNvSpPr txBox="1"/>
          <p:nvPr/>
        </p:nvSpPr>
        <p:spPr>
          <a:xfrm>
            <a:off x="6172200" y="965571"/>
            <a:ext cx="5181601" cy="825698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defTabSz="914400" latinLnBrk="1">
              <a:lnSpc>
                <a:spcPct val="90000"/>
              </a:lnSpc>
              <a:spcAft>
                <a:spcPts val="600"/>
              </a:spcAft>
            </a:pPr>
            <a:endParaRPr lang="ko-KR" altLang="en-US" sz="24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6172200" y="1791270"/>
            <a:ext cx="5181601" cy="368052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ko-KR" altLang="en-US" b="1" dirty="0">
                <a:highlight>
                  <a:srgbClr val="FFCD00"/>
                </a:highlight>
              </a:rPr>
              <a:t>초등학생</a:t>
            </a:r>
            <a:r>
              <a:rPr lang="ko-KR" altLang="en-US" b="1" dirty="0"/>
              <a:t>에게도 코딩을</a:t>
            </a:r>
            <a:r>
              <a:rPr lang="en-US" altLang="ko-KR" b="1" dirty="0"/>
              <a:t>!</a:t>
            </a:r>
          </a:p>
          <a:p>
            <a:pPr marL="0"/>
            <a:endParaRPr lang="en-US" altLang="ko-KR" dirty="0"/>
          </a:p>
          <a:p>
            <a:pPr marL="0" indent="0">
              <a:buNone/>
            </a:pPr>
            <a:r>
              <a:rPr lang="ko-KR" altLang="en-US" strike="sngStrike" dirty="0"/>
              <a:t>스크래치가 아니라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ko-KR" b="1" dirty="0">
                <a:highlight>
                  <a:srgbClr val="FFCD00"/>
                </a:highlight>
              </a:rPr>
              <a:t>베이직</a:t>
            </a:r>
            <a:r>
              <a:rPr lang="en-US" altLang="ko-KR" dirty="0"/>
              <a:t>(BASIC : Beginner's All - Purpose Symbolic Instruction Code)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4661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DFADE5F-A045-4DEB-9D40-21E82EDA638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0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유닉스와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의 시대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400" dirty="0">
                <a:solidFill>
                  <a:schemeClr val="dk1"/>
                </a:solidFill>
              </a:rPr>
              <a:t>PDP-11</a:t>
            </a:r>
            <a:r>
              <a:rPr lang="ko-KR" altLang="en-US" sz="2400" dirty="0">
                <a:solidFill>
                  <a:schemeClr val="dk1"/>
                </a:solidFill>
              </a:rPr>
              <a:t>용 유닉스 개발을 위해 데니스 리치가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C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언어</a:t>
            </a:r>
            <a:r>
              <a:rPr lang="ko-KR" altLang="en-US" sz="2400" dirty="0">
                <a:solidFill>
                  <a:schemeClr val="dk1"/>
                </a:solidFill>
              </a:rPr>
              <a:t> 개발</a:t>
            </a: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400" dirty="0">
                <a:solidFill>
                  <a:schemeClr val="dk1"/>
                </a:solidFill>
              </a:rPr>
              <a:t>UC </a:t>
            </a:r>
            <a:r>
              <a:rPr lang="ko-KR" altLang="en-US" sz="2400" dirty="0">
                <a:solidFill>
                  <a:schemeClr val="dk1"/>
                </a:solidFill>
              </a:rPr>
              <a:t>버클리에서 안식년을 보내던 켄 톰슨이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유닉스와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C</a:t>
            </a:r>
            <a:r>
              <a:rPr lang="ko-KR" altLang="en-US" sz="2400" dirty="0">
                <a:solidFill>
                  <a:schemeClr val="dk1"/>
                </a:solidFill>
              </a:rPr>
              <a:t>를 전파하며 이 둘은 학계와 산업계에서 </a:t>
            </a:r>
            <a:r>
              <a:rPr lang="en-US" altLang="ko-KR" sz="2400" dirty="0">
                <a:solidFill>
                  <a:schemeClr val="dk1"/>
                </a:solidFill>
              </a:rPr>
              <a:t>de facto </a:t>
            </a:r>
            <a:r>
              <a:rPr lang="ko-KR" altLang="en-US" sz="2400" dirty="0">
                <a:solidFill>
                  <a:schemeClr val="dk1"/>
                </a:solidFill>
              </a:rPr>
              <a:t>표준이 됨</a:t>
            </a: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400" dirty="0">
                <a:solidFill>
                  <a:schemeClr val="dk1"/>
                </a:solidFill>
              </a:rPr>
              <a:t>C</a:t>
            </a:r>
            <a:r>
              <a:rPr lang="ko-KR" altLang="en-US" sz="2400" dirty="0">
                <a:solidFill>
                  <a:schemeClr val="dk1"/>
                </a:solidFill>
              </a:rPr>
              <a:t>라는 이름은 </a:t>
            </a:r>
            <a:r>
              <a:rPr lang="en-US" altLang="ko-KR" sz="2400" dirty="0">
                <a:solidFill>
                  <a:schemeClr val="dk1"/>
                </a:solidFill>
              </a:rPr>
              <a:t>B </a:t>
            </a:r>
            <a:r>
              <a:rPr lang="ko-KR" altLang="en-US" sz="2400" dirty="0">
                <a:solidFill>
                  <a:schemeClr val="dk1"/>
                </a:solidFill>
              </a:rPr>
              <a:t>언어를 계승한다는 의미에서 </a:t>
            </a:r>
            <a:r>
              <a:rPr lang="ko-KR" altLang="en-US" sz="2400" dirty="0" err="1">
                <a:solidFill>
                  <a:schemeClr val="dk1"/>
                </a:solidFill>
              </a:rPr>
              <a:t>붙여짐</a:t>
            </a:r>
            <a:endParaRPr lang="en-US" altLang="ko-KR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81947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6D88739-61FD-414A-A392-2C7D48AA8A66}"/>
              </a:ext>
            </a:extLst>
          </p:cNvPr>
          <p:cNvSpPr/>
          <p:nvPr/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100" b="1">
                <a:latin typeface="Lora" panose="020B0600000101010101" charset="0"/>
                <a:ea typeface="+mj-ea"/>
                <a:cs typeface="+mj-cs"/>
              </a:rPr>
              <a:t>D</a:t>
            </a:r>
            <a:r>
              <a:rPr lang="ko-KR" altLang="en-US" sz="4100" b="1">
                <a:latin typeface="Lora" panose="020B0600000101010101" charset="0"/>
                <a:ea typeface="+mj-ea"/>
                <a:cs typeface="+mj-cs"/>
              </a:rPr>
              <a:t>ennis </a:t>
            </a:r>
            <a:r>
              <a:rPr lang="en-US" altLang="ko-KR" sz="4100" b="1">
                <a:latin typeface="Lora" panose="020B0600000101010101" charset="0"/>
                <a:ea typeface="+mj-ea"/>
                <a:cs typeface="+mj-cs"/>
              </a:rPr>
              <a:t>R</a:t>
            </a:r>
            <a:r>
              <a:rPr lang="ko-KR" altLang="en-US" sz="4100" b="1">
                <a:latin typeface="Lora" panose="020B0600000101010101" charset="0"/>
                <a:ea typeface="+mj-ea"/>
                <a:cs typeface="+mj-cs"/>
              </a:rPr>
              <a:t>itchie </a:t>
            </a:r>
            <a:endParaRPr lang="en-US" altLang="ko-KR" sz="4100" b="1">
              <a:latin typeface="Lora" panose="020B0600000101010101" charset="0"/>
              <a:ea typeface="+mj-ea"/>
              <a:cs typeface="+mj-cs"/>
            </a:endParaRPr>
          </a:p>
          <a:p>
            <a:pPr defTabSz="914400" latinLnBrk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100" b="1">
                <a:latin typeface="Lora" panose="020B0600000101010101" charset="0"/>
                <a:ea typeface="+mj-ea"/>
                <a:cs typeface="+mj-cs"/>
              </a:rPr>
              <a:t>1941 - 2011</a:t>
            </a:r>
            <a:endParaRPr lang="ko-KR" altLang="en-US" sz="4100" b="1">
              <a:latin typeface="Lora" panose="020B0600000101010101" charset="0"/>
              <a:ea typeface="+mj-ea"/>
              <a:cs typeface="+mj-cs"/>
            </a:endParaRPr>
          </a:p>
        </p:txBody>
      </p:sp>
      <p:pic>
        <p:nvPicPr>
          <p:cNvPr id="5124" name="Picture 4" descr="Dennis Ritchie - The legendary innovator of C and C++">
            <a:extLst>
              <a:ext uri="{FF2B5EF4-FFF2-40B4-BE49-F238E27FC236}">
                <a16:creationId xmlns:a16="http://schemas.microsoft.com/office/drawing/2014/main" xmlns="" id="{62B50C7E-E91E-46E9-9625-D310A488F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974" r="-2" b="13472"/>
          <a:stretch/>
        </p:blipFill>
        <p:spPr bwMode="auto">
          <a:xfrm>
            <a:off x="845127" y="1828800"/>
            <a:ext cx="10515600" cy="435133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B2A0E3C-BC59-4838-8ABA-1CF2502D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28E1CED3-565E-432B-BFC7-84198347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4661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28FB93-0A08-4E7D-8E63-9EFA29F1E09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6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C+1 == C++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ko-KR" dirty="0" err="1"/>
              <a:t>비야네</a:t>
            </a:r>
            <a:r>
              <a:rPr lang="ko-KR" altLang="ko-KR" dirty="0"/>
              <a:t> </a:t>
            </a:r>
            <a:r>
              <a:rPr lang="ko-KR" altLang="ko-KR" dirty="0" err="1"/>
              <a:t>스트로스트럽</a:t>
            </a:r>
            <a:r>
              <a:rPr lang="en-US" altLang="ko-KR" dirty="0"/>
              <a:t>(Bjarne </a:t>
            </a:r>
            <a:r>
              <a:rPr lang="en-US" altLang="ko-KR" dirty="0" err="1"/>
              <a:t>Stroustrup</a:t>
            </a:r>
            <a:r>
              <a:rPr lang="en-US" altLang="ko-KR" dirty="0"/>
              <a:t>) </a:t>
            </a:r>
            <a:r>
              <a:rPr lang="ko-KR" altLang="ko-KR" dirty="0"/>
              <a:t>교수</a:t>
            </a:r>
            <a:r>
              <a:rPr lang="ko-KR" altLang="en-US" dirty="0"/>
              <a:t>가 창시</a:t>
            </a:r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에 객체 지향 프로그래밍 패러다임을 입힘</a:t>
            </a:r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문법과 호환되는 특징 덕에 많은 프로그래머가 지지</a:t>
            </a:r>
            <a:endParaRPr lang="en-US" altLang="ko-KR" dirty="0"/>
          </a:p>
          <a:p>
            <a:r>
              <a:rPr lang="ko-KR" altLang="en-US" dirty="0">
                <a:sym typeface="Lora"/>
              </a:rPr>
              <a:t>성능과 생산성을 모두 제공</a:t>
            </a:r>
            <a:endParaRPr lang="en-US" altLang="ko-KR" dirty="0"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47993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는 어려워요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, C++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은 더 어려워요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endParaRPr lang="en-US" altLang="ko-KR" sz="3600" b="1" dirty="0">
              <a:solidFill>
                <a:schemeClr val="dk1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400" b="1" dirty="0">
                <a:solidFill>
                  <a:schemeClr val="dk1"/>
                </a:solidFill>
                <a:latin typeface="Lora"/>
                <a:sym typeface="Lora"/>
              </a:rPr>
              <a:t>메모리 관리는 프로그래머의 책임</a:t>
            </a:r>
            <a:endParaRPr lang="en-US" altLang="ko-KR" sz="2400" b="1" dirty="0">
              <a:solidFill>
                <a:schemeClr val="dk1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400" b="1" dirty="0">
                <a:solidFill>
                  <a:schemeClr val="dk1"/>
                </a:solidFill>
                <a:latin typeface="Lora"/>
                <a:sym typeface="Lora"/>
              </a:rPr>
              <a:t>플랫폼 이식도 프로그래머의 책임</a:t>
            </a:r>
            <a:endParaRPr lang="en-US" altLang="ko-KR" sz="2400" b="1" dirty="0">
              <a:solidFill>
                <a:schemeClr val="dk1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400" b="1" dirty="0">
                <a:solidFill>
                  <a:schemeClr val="dk1"/>
                </a:solidFill>
                <a:latin typeface="Lora"/>
                <a:sym typeface="Lora"/>
              </a:rPr>
              <a:t>일관성 없는 라이브러리</a:t>
            </a:r>
            <a:endParaRPr lang="en-US" altLang="ko-KR" sz="2400" b="1" dirty="0">
              <a:solidFill>
                <a:schemeClr val="dk1"/>
              </a:solidFill>
              <a:latin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62685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C#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탄생하다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!</a:t>
            </a:r>
          </a:p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endParaRPr lang="en-US" altLang="ko-KR" sz="3600" b="1" dirty="0">
              <a:solidFill>
                <a:schemeClr val="dk1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400" b="1" dirty="0">
                <a:solidFill>
                  <a:schemeClr val="dk1"/>
                </a:solidFill>
                <a:latin typeface="Lora"/>
                <a:sym typeface="Lora"/>
              </a:rPr>
              <a:t>메모리 관리는 </a:t>
            </a:r>
            <a:r>
              <a:rPr lang="ko-KR" altLang="en-US" sz="2400" b="1" strike="sngStrike" dirty="0">
                <a:solidFill>
                  <a:schemeClr val="dk1"/>
                </a:solidFill>
                <a:latin typeface="Lora"/>
                <a:sym typeface="Lora"/>
              </a:rPr>
              <a:t>프로그래머 </a:t>
            </a:r>
            <a:r>
              <a:rPr lang="ko-KR" altLang="en-US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가비지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콜렉터</a:t>
            </a:r>
            <a:r>
              <a:rPr lang="ko-KR" altLang="en-US" sz="2400" b="1" dirty="0" err="1">
                <a:solidFill>
                  <a:schemeClr val="dk1"/>
                </a:solidFill>
                <a:latin typeface="Lora"/>
                <a:sym typeface="Lora"/>
              </a:rPr>
              <a:t>의</a:t>
            </a:r>
            <a:r>
              <a:rPr lang="ko-KR" altLang="en-US" sz="2400" b="1" dirty="0">
                <a:solidFill>
                  <a:schemeClr val="dk1"/>
                </a:solidFill>
                <a:latin typeface="Lora"/>
                <a:sym typeface="Lora"/>
              </a:rPr>
              <a:t> 책임</a:t>
            </a:r>
            <a:endParaRPr lang="en-US" altLang="ko-KR" sz="2400" b="1" dirty="0">
              <a:solidFill>
                <a:schemeClr val="dk1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400" b="1" dirty="0">
                <a:solidFill>
                  <a:schemeClr val="dk1"/>
                </a:solidFill>
                <a:latin typeface="Lora"/>
                <a:sym typeface="Lora"/>
              </a:rPr>
              <a:t>플랫폼 이식은 </a:t>
            </a:r>
            <a:r>
              <a:rPr lang="ko-KR" altLang="en-US" sz="2400" b="1" strike="sngStrike" dirty="0">
                <a:solidFill>
                  <a:schemeClr val="dk1"/>
                </a:solidFill>
                <a:latin typeface="Lora"/>
                <a:sym typeface="Lora"/>
              </a:rPr>
              <a:t>프로그래머</a:t>
            </a:r>
            <a:r>
              <a:rPr lang="ko-KR" altLang="en-US" sz="24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CLR</a:t>
            </a:r>
            <a:r>
              <a:rPr lang="ko-KR" altLang="en-US" sz="2400" b="1" dirty="0">
                <a:solidFill>
                  <a:schemeClr val="dk1"/>
                </a:solidFill>
                <a:latin typeface="Lora"/>
                <a:sym typeface="Lora"/>
              </a:rPr>
              <a:t>의 책임</a:t>
            </a:r>
            <a:endParaRPr lang="en-US" altLang="ko-KR" sz="2400" b="1" dirty="0">
              <a:solidFill>
                <a:schemeClr val="dk1"/>
              </a:solidFill>
              <a:latin typeface="Lora"/>
              <a:sym typeface="Lora"/>
            </a:endParaRPr>
          </a:p>
          <a:p>
            <a:pPr lvl="1">
              <a:spcBef>
                <a:spcPts val="600"/>
              </a:spcBef>
            </a:pPr>
            <a:r>
              <a:rPr lang="ko-KR" altLang="en-US" sz="2000" b="1" dirty="0">
                <a:solidFill>
                  <a:schemeClr val="dk1"/>
                </a:solidFill>
                <a:latin typeface="Lora"/>
                <a:sym typeface="Lora"/>
              </a:rPr>
              <a:t>윈도우</a:t>
            </a:r>
            <a:r>
              <a:rPr lang="en-US" altLang="ko-KR" sz="2000" b="1" dirty="0">
                <a:solidFill>
                  <a:schemeClr val="dk1"/>
                </a:solidFill>
                <a:latin typeface="Lora"/>
                <a:sym typeface="Lora"/>
              </a:rPr>
              <a:t>, </a:t>
            </a:r>
            <a:r>
              <a:rPr lang="ko-KR" altLang="en-US" sz="2000" b="1" dirty="0">
                <a:solidFill>
                  <a:schemeClr val="dk1"/>
                </a:solidFill>
                <a:latin typeface="Lora"/>
                <a:sym typeface="Lora"/>
              </a:rPr>
              <a:t>리눅스</a:t>
            </a:r>
            <a:r>
              <a:rPr lang="en-US" altLang="ko-KR" sz="2000" b="1" dirty="0">
                <a:solidFill>
                  <a:schemeClr val="dk1"/>
                </a:solidFill>
                <a:latin typeface="Lora"/>
                <a:sym typeface="Lora"/>
              </a:rPr>
              <a:t>, macOS, </a:t>
            </a:r>
            <a:r>
              <a:rPr lang="ko-KR" altLang="en-US" sz="2000" b="1" dirty="0">
                <a:solidFill>
                  <a:schemeClr val="dk1"/>
                </a:solidFill>
                <a:latin typeface="Lora"/>
                <a:sym typeface="Lora"/>
              </a:rPr>
              <a:t>안드로이드</a:t>
            </a:r>
            <a:r>
              <a:rPr lang="en-US" altLang="ko-KR" sz="2000" b="1" dirty="0">
                <a:solidFill>
                  <a:schemeClr val="dk1"/>
                </a:solidFill>
                <a:latin typeface="Lora"/>
                <a:sym typeface="Lora"/>
              </a:rPr>
              <a:t>, iOS, </a:t>
            </a:r>
            <a:r>
              <a:rPr lang="en-US" altLang="ko-KR" sz="2000" b="1" dirty="0" err="1">
                <a:solidFill>
                  <a:schemeClr val="dk1"/>
                </a:solidFill>
                <a:latin typeface="Lora"/>
                <a:sym typeface="Lora"/>
              </a:rPr>
              <a:t>iPadOS</a:t>
            </a:r>
            <a:r>
              <a:rPr lang="en-US" altLang="ko-KR" sz="2000" b="1" dirty="0">
                <a:solidFill>
                  <a:schemeClr val="dk1"/>
                </a:solidFill>
                <a:latin typeface="Lora"/>
                <a:sym typeface="Lora"/>
              </a:rPr>
              <a:t>, …</a:t>
            </a:r>
            <a:endParaRPr lang="en-US" altLang="ko-KR" sz="2400" b="1" dirty="0">
              <a:solidFill>
                <a:schemeClr val="dk1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400" b="1" strike="sngStrike" dirty="0">
                <a:solidFill>
                  <a:schemeClr val="dk1"/>
                </a:solidFill>
                <a:latin typeface="Lora"/>
                <a:sym typeface="Lora"/>
              </a:rPr>
              <a:t>일관성 없는 </a:t>
            </a:r>
            <a:r>
              <a:rPr lang="ko-KR" altLang="en-US" sz="2400" b="1" dirty="0">
                <a:solidFill>
                  <a:schemeClr val="dk1"/>
                </a:solidFill>
                <a:latin typeface="Lora"/>
                <a:sym typeface="Lora"/>
              </a:rPr>
              <a:t>일관된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클래스 라이브러리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008308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C#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실행환경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endParaRPr lang="en-US" altLang="ko-KR" sz="3600" b="1" dirty="0">
              <a:solidFill>
                <a:schemeClr val="dk1"/>
              </a:solidFill>
              <a:latin typeface="Lora"/>
              <a:sym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39B18DD-E4D8-4545-BA48-AEB6485BC8FC}"/>
              </a:ext>
            </a:extLst>
          </p:cNvPr>
          <p:cNvSpPr/>
          <p:nvPr/>
        </p:nvSpPr>
        <p:spPr>
          <a:xfrm>
            <a:off x="3832860" y="4811394"/>
            <a:ext cx="57226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OS(Windows/Linux/macOS)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1A30D0ED-B2F6-43AB-9802-6E92691DCD0A}"/>
              </a:ext>
            </a:extLst>
          </p:cNvPr>
          <p:cNvGrpSpPr/>
          <p:nvPr/>
        </p:nvGrpSpPr>
        <p:grpSpPr>
          <a:xfrm>
            <a:off x="3832860" y="5319710"/>
            <a:ext cx="5722620" cy="365126"/>
            <a:chOff x="3832860" y="5434010"/>
            <a:chExt cx="5722620" cy="36512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500C742-C747-4A9C-A767-36BA2C2A333E}"/>
                </a:ext>
              </a:extLst>
            </p:cNvPr>
            <p:cNvSpPr/>
            <p:nvPr/>
          </p:nvSpPr>
          <p:spPr>
            <a:xfrm>
              <a:off x="3832860" y="5434011"/>
              <a:ext cx="2804160" cy="365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x86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5E3AF99A-3124-48A3-AADA-5471A69B4F4D}"/>
                </a:ext>
              </a:extLst>
            </p:cNvPr>
            <p:cNvSpPr/>
            <p:nvPr/>
          </p:nvSpPr>
          <p:spPr>
            <a:xfrm>
              <a:off x="6751320" y="5434010"/>
              <a:ext cx="2804160" cy="365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ARM</a:t>
              </a:r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7781882-CBBA-4C0F-83D7-B327DE2B8253}"/>
              </a:ext>
            </a:extLst>
          </p:cNvPr>
          <p:cNvSpPr/>
          <p:nvPr/>
        </p:nvSpPr>
        <p:spPr>
          <a:xfrm>
            <a:off x="3832860" y="4303077"/>
            <a:ext cx="57226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Core CLR(Common Language Runtime)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177E189-3E08-4AA8-B6C0-D6F3F5ACD54A}"/>
              </a:ext>
            </a:extLst>
          </p:cNvPr>
          <p:cNvSpPr/>
          <p:nvPr/>
        </p:nvSpPr>
        <p:spPr>
          <a:xfrm>
            <a:off x="3832860" y="3314700"/>
            <a:ext cx="5722620" cy="365125"/>
          </a:xfrm>
          <a:prstGeom prst="rect">
            <a:avLst/>
          </a:prstGeom>
          <a:solidFill>
            <a:srgbClr val="FFCD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C# </a:t>
            </a:r>
            <a:r>
              <a:rPr lang="ko-KR" altLang="en-US" dirty="0">
                <a:solidFill>
                  <a:schemeClr val="tx1"/>
                </a:solidFill>
              </a:rPr>
              <a:t>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DD54FDE-2DDF-4CC1-9A74-1C821162A2A6}"/>
              </a:ext>
            </a:extLst>
          </p:cNvPr>
          <p:cNvSpPr/>
          <p:nvPr/>
        </p:nvSpPr>
        <p:spPr>
          <a:xfrm>
            <a:off x="3832860" y="3823016"/>
            <a:ext cx="57226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.NET Core 5 </a:t>
            </a:r>
            <a:r>
              <a:rPr lang="ko-KR" altLang="en-US" dirty="0"/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271962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solidFill>
                  <a:srgbClr val="000000"/>
                </a:solidFill>
                <a:latin typeface="Lora"/>
                <a:sym typeface="Lora"/>
              </a:rPr>
              <a:t>C#</a:t>
            </a:r>
            <a:r>
              <a:rPr lang="ko-KR" altLang="en-US" sz="3600" b="1" dirty="0">
                <a:solidFill>
                  <a:srgbClr val="000000"/>
                </a:solidFill>
                <a:latin typeface="Lora"/>
                <a:sym typeface="Lora"/>
              </a:rPr>
              <a:t>이 많이 사용되는 분야</a:t>
            </a:r>
            <a:endParaRPr lang="en-US" altLang="ko-KR" sz="3600" b="1" dirty="0">
              <a:solidFill>
                <a:schemeClr val="dk1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400" b="1" dirty="0">
              <a:solidFill>
                <a:schemeClr val="dk1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400" b="1" dirty="0">
                <a:solidFill>
                  <a:schemeClr val="dk1"/>
                </a:solidFill>
                <a:latin typeface="Lora"/>
                <a:sym typeface="Lora"/>
              </a:rPr>
              <a:t>게임 클라이언트</a:t>
            </a:r>
            <a:endParaRPr lang="en-US" altLang="ko-KR" sz="2400" b="1" dirty="0">
              <a:solidFill>
                <a:schemeClr val="dk1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400" b="1" dirty="0">
                <a:solidFill>
                  <a:schemeClr val="dk1"/>
                </a:solidFill>
                <a:latin typeface="Lora"/>
                <a:sym typeface="Lora"/>
              </a:rPr>
              <a:t>고성능 서버</a:t>
            </a:r>
            <a:endParaRPr lang="en-US" altLang="ko-KR" sz="2400" b="1" dirty="0">
              <a:solidFill>
                <a:schemeClr val="dk1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400" b="1" dirty="0">
                <a:solidFill>
                  <a:schemeClr val="dk1"/>
                </a:solidFill>
                <a:latin typeface="Lora"/>
                <a:sym typeface="Lora"/>
              </a:rPr>
              <a:t>데스크탑 앱</a:t>
            </a:r>
            <a:endParaRPr lang="en-US" altLang="ko-KR" sz="2400" b="1" dirty="0">
              <a:solidFill>
                <a:schemeClr val="dk1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400" b="1" dirty="0">
                <a:solidFill>
                  <a:schemeClr val="dk1"/>
                </a:solidFill>
                <a:latin typeface="Lora"/>
                <a:sym typeface="Lora"/>
              </a:rPr>
              <a:t>웹 서비스</a:t>
            </a:r>
            <a:endParaRPr lang="en-US" altLang="ko-KR" sz="2400" b="1" dirty="0">
              <a:solidFill>
                <a:schemeClr val="dk1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400" b="1" dirty="0">
                <a:solidFill>
                  <a:schemeClr val="dk1"/>
                </a:solidFill>
                <a:latin typeface="Lora"/>
                <a:sym typeface="Lora"/>
              </a:rPr>
              <a:t>클라우드 앱</a:t>
            </a:r>
            <a:endParaRPr lang="en-US" altLang="ko-KR" sz="2400" b="1" dirty="0">
              <a:solidFill>
                <a:schemeClr val="dk1"/>
              </a:solidFill>
              <a:latin typeface="Lora"/>
              <a:sym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EC0CB7E-4F74-4723-8586-9F8104AE9B43}"/>
              </a:ext>
            </a:extLst>
          </p:cNvPr>
          <p:cNvSpPr/>
          <p:nvPr/>
        </p:nvSpPr>
        <p:spPr>
          <a:xfrm>
            <a:off x="6196716" y="3176641"/>
            <a:ext cx="4267201" cy="124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 latinLnBrk="1">
              <a:lnSpc>
                <a:spcPct val="90000"/>
              </a:lnSpc>
              <a:spcBef>
                <a:spcPts val="600"/>
              </a:spcBef>
              <a:buFont typeface="Wingdings 2" pitchFamily="18" charset="2"/>
              <a:buChar char=""/>
            </a:pPr>
            <a:r>
              <a:rPr lang="en-US" altLang="ko-KR" sz="2400" b="1" dirty="0">
                <a:solidFill>
                  <a:schemeClr val="dk1"/>
                </a:solidFill>
                <a:latin typeface="Lora"/>
                <a:sym typeface="Lora"/>
              </a:rPr>
              <a:t>AI</a:t>
            </a:r>
          </a:p>
          <a:p>
            <a:pPr marL="228600" indent="-228600" defTabSz="914400" latinLnBrk="1">
              <a:lnSpc>
                <a:spcPct val="90000"/>
              </a:lnSpc>
              <a:spcBef>
                <a:spcPts val="600"/>
              </a:spcBef>
              <a:buFont typeface="Wingdings 2" pitchFamily="18" charset="2"/>
              <a:buChar char=""/>
            </a:pPr>
            <a:r>
              <a:rPr lang="en-US" altLang="ko-KR" sz="2400" b="1" dirty="0">
                <a:solidFill>
                  <a:schemeClr val="dk1"/>
                </a:solidFill>
                <a:latin typeface="Lora"/>
                <a:sym typeface="Lora"/>
              </a:rPr>
              <a:t>IoT </a:t>
            </a:r>
            <a:r>
              <a:rPr lang="ko-KR" altLang="en-US" sz="2400" b="1" dirty="0">
                <a:solidFill>
                  <a:schemeClr val="dk1"/>
                </a:solidFill>
                <a:latin typeface="Lora"/>
                <a:sym typeface="Lora"/>
              </a:rPr>
              <a:t>앱</a:t>
            </a:r>
            <a:endParaRPr lang="en-US" altLang="ko-KR" sz="2400" b="1" dirty="0">
              <a:solidFill>
                <a:schemeClr val="dk1"/>
              </a:solidFill>
              <a:latin typeface="Lora"/>
              <a:sym typeface="Lora"/>
            </a:endParaRPr>
          </a:p>
          <a:p>
            <a:pPr marL="228600" indent="-228600" defTabSz="914400" latinLnBrk="1">
              <a:lnSpc>
                <a:spcPct val="90000"/>
              </a:lnSpc>
              <a:spcBef>
                <a:spcPts val="600"/>
              </a:spcBef>
              <a:buFont typeface="Wingdings 2" pitchFamily="18" charset="2"/>
              <a:buChar char=""/>
            </a:pPr>
            <a:r>
              <a:rPr lang="en-US" altLang="ko-KR" sz="2400" b="1" dirty="0">
                <a:solidFill>
                  <a:schemeClr val="dk1"/>
                </a:solidFill>
                <a:latin typeface="Lora"/>
                <a:sym typeface="Lor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006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</a:rPr>
              <a:t>프로그래밍과 프로그래밍 언어의 정의</a:t>
            </a: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프로그래밍 언어의 역사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  <a:p>
            <a:r>
              <a:rPr lang="ko-KR" altLang="en-US" sz="2400" dirty="0">
                <a:solidFill>
                  <a:schemeClr val="dk1"/>
                </a:solidFill>
                <a:sym typeface="Lora"/>
              </a:rPr>
              <a:t>비주얼 스튜디오 설치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5E06421-955E-4417-B5D0-C865FAC27AC8}"/>
              </a:ext>
            </a:extLst>
          </p:cNvPr>
          <p:cNvSpPr/>
          <p:nvPr/>
        </p:nvSpPr>
        <p:spPr>
          <a:xfrm>
            <a:off x="6998473" y="2472854"/>
            <a:ext cx="275777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C# </a:t>
            </a:r>
            <a:r>
              <a:rPr lang="ko-KR" altLang="en-US" dirty="0"/>
              <a:t>앱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89B7262-8513-47B6-ADF5-7E1B842F270A}"/>
              </a:ext>
            </a:extLst>
          </p:cNvPr>
          <p:cNvSpPr/>
          <p:nvPr/>
        </p:nvSpPr>
        <p:spPr>
          <a:xfrm>
            <a:off x="6998473" y="3517774"/>
            <a:ext cx="275777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CLR</a:t>
            </a:r>
          </a:p>
          <a:p>
            <a:pPr algn="ctr"/>
            <a:r>
              <a:rPr lang="en-US" altLang="ko-KR" dirty="0"/>
              <a:t>(Command Language Runtime)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4D5FCAF-D822-423E-869E-F149242B0111}"/>
              </a:ext>
            </a:extLst>
          </p:cNvPr>
          <p:cNvSpPr/>
          <p:nvPr/>
        </p:nvSpPr>
        <p:spPr>
          <a:xfrm>
            <a:off x="6998473" y="4562695"/>
            <a:ext cx="275777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운영체제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pic>
        <p:nvPicPr>
          <p:cNvPr id="15" name="그림 14" descr="전자기기, 노트북, 컴퓨터, 앉아있는이(가) 표시된 사진&#10;&#10;자동 생성된 설명">
            <a:extLst>
              <a:ext uri="{FF2B5EF4-FFF2-40B4-BE49-F238E27FC236}">
                <a16:creationId xmlns:a16="http://schemas.microsoft.com/office/drawing/2014/main" xmlns="" id="{7BE34B27-D1A5-4BA5-B037-1C07C34A5D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t="20569"/>
          <a:stretch/>
        </p:blipFill>
        <p:spPr>
          <a:xfrm>
            <a:off x="2724648" y="2316697"/>
            <a:ext cx="2340334" cy="123930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94FD5801-6281-4622-9A7C-DBD28D186407}"/>
              </a:ext>
            </a:extLst>
          </p:cNvPr>
          <p:cNvCxnSpPr>
            <a:stCxn id="15" idx="3"/>
            <a:endCxn id="9" idx="1"/>
          </p:cNvCxnSpPr>
          <p:nvPr/>
        </p:nvCxnSpPr>
        <p:spPr>
          <a:xfrm flipV="1">
            <a:off x="5064982" y="2930054"/>
            <a:ext cx="1933491" cy="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BD04AC5-10D4-443D-AA55-50D367C75B32}"/>
              </a:ext>
            </a:extLst>
          </p:cNvPr>
          <p:cNvSpPr/>
          <p:nvPr/>
        </p:nvSpPr>
        <p:spPr>
          <a:xfrm>
            <a:off x="5169673" y="2467770"/>
            <a:ext cx="1724108" cy="4591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/>
              <a:t># </a:t>
            </a:r>
            <a:r>
              <a:rPr lang="ko-KR" altLang="en-US" dirty="0"/>
              <a:t>프로그래밍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54641E4-9866-4ED2-8D75-832CE549DCDF}"/>
              </a:ext>
            </a:extLst>
          </p:cNvPr>
          <p:cNvSpPr/>
          <p:nvPr/>
        </p:nvSpPr>
        <p:spPr>
          <a:xfrm>
            <a:off x="3074506" y="3586358"/>
            <a:ext cx="1640618" cy="4591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프로그래머</a:t>
            </a:r>
          </a:p>
        </p:txBody>
      </p:sp>
      <p:sp>
        <p:nvSpPr>
          <p:cNvPr id="20" name="Google Shape;100;p14">
            <a:extLst>
              <a:ext uri="{FF2B5EF4-FFF2-40B4-BE49-F238E27FC236}">
                <a16:creationId xmlns:a16="http://schemas.microsoft.com/office/drawing/2014/main" xmlns="" id="{D7C8D1C3-601A-4C9E-BD33-37E3EC30621A}"/>
              </a:ext>
            </a:extLst>
          </p:cNvPr>
          <p:cNvSpPr txBox="1">
            <a:spLocks/>
          </p:cNvSpPr>
          <p:nvPr/>
        </p:nvSpPr>
        <p:spPr>
          <a:xfrm>
            <a:off x="2574081" y="1294421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solidFill>
                  <a:srgbClr val="000000"/>
                </a:solidFill>
                <a:latin typeface="Lora"/>
                <a:sym typeface="Lora"/>
              </a:rPr>
              <a:t>C#</a:t>
            </a:r>
            <a:r>
              <a:rPr lang="ko-KR" altLang="en-US" sz="3600" b="1" dirty="0">
                <a:solidFill>
                  <a:srgbClr val="000000"/>
                </a:solidFill>
                <a:latin typeface="Lora"/>
                <a:sym typeface="Lora"/>
              </a:rPr>
              <a:t> 앱 동작 구조</a:t>
            </a:r>
            <a:endParaRPr lang="en-US" altLang="ko-KR" sz="2400" b="1" dirty="0">
              <a:solidFill>
                <a:schemeClr val="dk1"/>
              </a:solidFill>
              <a:latin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450378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21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프로그래밍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(Programming)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dk1"/>
                </a:solidFill>
              </a:rPr>
              <a:t>컴퓨터에서 동작하는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프로그램을 만드는 일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9315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프로그래밍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언어 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r>
              <a:rPr lang="ko-KR" altLang="en-US" sz="2400" dirty="0">
                <a:solidFill>
                  <a:schemeClr val="dk1"/>
                </a:solidFill>
              </a:rPr>
              <a:t>컴퓨터 프로그램 제작을 위한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Quattrocento Sans"/>
              </a:rPr>
              <a:t>인공 언어</a:t>
            </a: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명령어 집합</a:t>
            </a:r>
            <a:r>
              <a:rPr lang="ko-KR" altLang="en-US" sz="2400" dirty="0">
                <a:solidFill>
                  <a:schemeClr val="dk1"/>
                </a:solidFill>
                <a:sym typeface="Lora"/>
              </a:rPr>
              <a:t>과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문법 체계</a:t>
            </a:r>
            <a:r>
              <a:rPr lang="ko-KR" altLang="en-US" sz="2400" dirty="0">
                <a:solidFill>
                  <a:schemeClr val="dk1"/>
                </a:solidFill>
                <a:sym typeface="Lora"/>
              </a:rPr>
              <a:t> 보유</a:t>
            </a:r>
            <a:endParaRPr lang="en-US" altLang="ko-KR" sz="2400" dirty="0">
              <a:solidFill>
                <a:schemeClr val="dk1"/>
              </a:solidFill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44256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754212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첫 프로그래밍 언어의 모습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992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B7064-4B42-44B4-B138-86218E6C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ENIAC </a:t>
            </a:r>
            <a:r>
              <a:rPr lang="ko-KR" altLang="en-US" dirty="0"/>
              <a:t>프로그래밍 도식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48A2B3C-C20B-40F8-96DF-DD4C294E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0338"/>
            <a:ext cx="12192000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83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IAC - CHM Revolution">
            <a:extLst>
              <a:ext uri="{FF2B5EF4-FFF2-40B4-BE49-F238E27FC236}">
                <a16:creationId xmlns:a16="http://schemas.microsoft.com/office/drawing/2014/main" xmlns="" id="{D5F8786E-1A48-4085-80BA-41049DCA8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FBB6AD37-A171-4900-B7B2-AB250AC3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3" name="슬라이드 번호 개체 틀 2" hidden="1">
            <a:extLst>
              <a:ext uri="{FF2B5EF4-FFF2-40B4-BE49-F238E27FC236}">
                <a16:creationId xmlns:a16="http://schemas.microsoft.com/office/drawing/2014/main" xmlns="" id="{3CC7BDFD-4D6E-42D5-A683-D5809751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28FB93-0A08-4E7D-8E63-9EFA29F1E09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0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093774"/>
            <a:ext cx="754212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sym typeface="Lora"/>
              </a:rPr>
              <a:t>늘어나는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컴퓨터와 프로그램 수요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 algn="ctr">
              <a:spcBef>
                <a:spcPts val="600"/>
              </a:spcBef>
              <a:buFont typeface="Wingdings 2" pitchFamily="18" charset="2"/>
              <a:buNone/>
            </a:pP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 algn="ctr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너무 어려운 프로그래밍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 algn="ctr">
              <a:spcBef>
                <a:spcPts val="600"/>
              </a:spcBef>
              <a:buFont typeface="Wingdings 2" pitchFamily="18" charset="2"/>
              <a:buNone/>
            </a:pP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 algn="ctr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방법이 없을까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?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xmlns="" id="{7F646974-73F4-4061-B0C2-D46129EC15C3}"/>
              </a:ext>
            </a:extLst>
          </p:cNvPr>
          <p:cNvSpPr/>
          <p:nvPr/>
        </p:nvSpPr>
        <p:spPr>
          <a:xfrm>
            <a:off x="5611368" y="2827020"/>
            <a:ext cx="850392" cy="487680"/>
          </a:xfrm>
          <a:prstGeom prst="downArrow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xmlns="" id="{25FA9941-AAB8-48D0-A75C-1E61626E9936}"/>
              </a:ext>
            </a:extLst>
          </p:cNvPr>
          <p:cNvSpPr/>
          <p:nvPr/>
        </p:nvSpPr>
        <p:spPr>
          <a:xfrm>
            <a:off x="5611368" y="3992880"/>
            <a:ext cx="850392" cy="487680"/>
          </a:xfrm>
          <a:prstGeom prst="downArrow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2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2101394"/>
            <a:ext cx="8639400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sym typeface="Lora"/>
              </a:rPr>
              <a:t>“</a:t>
            </a:r>
            <a:r>
              <a:rPr lang="ko-KR" altLang="en-US" sz="36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컴파일러 </a:t>
            </a:r>
            <a:r>
              <a:rPr lang="ko-KR" altLang="en-US" sz="3600" b="1" dirty="0">
                <a:latin typeface="Lora"/>
                <a:sym typeface="Lora"/>
              </a:rPr>
              <a:t>탄생하다</a:t>
            </a:r>
            <a:r>
              <a:rPr lang="en-US" altLang="ko-KR" sz="3600" b="1" dirty="0">
                <a:latin typeface="Lora"/>
                <a:sym typeface="Lora"/>
              </a:rPr>
              <a:t>”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dk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8666E12-A0B3-4F8C-8639-4792BA27956C}"/>
              </a:ext>
            </a:extLst>
          </p:cNvPr>
          <p:cNvSpPr/>
          <p:nvPr/>
        </p:nvSpPr>
        <p:spPr>
          <a:xfrm>
            <a:off x="2371500" y="3429000"/>
            <a:ext cx="694776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사람이 읽고 쓸 수 있는</a:t>
            </a:r>
            <a:r>
              <a:rPr lang="ko-KR" altLang="en-US" sz="2400" dirty="0">
                <a:solidFill>
                  <a:schemeClr val="dk1"/>
                </a:solidFill>
              </a:rPr>
              <a:t> 언어로 작성한 코드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6D8AE1D-C48B-4538-AD91-EBEA2F9FBFAA}"/>
              </a:ext>
            </a:extLst>
          </p:cNvPr>
          <p:cNvSpPr/>
          <p:nvPr/>
        </p:nvSpPr>
        <p:spPr>
          <a:xfrm>
            <a:off x="2371500" y="4838700"/>
            <a:ext cx="760768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컴퓨터가 편하게 읽을 수 있는</a:t>
            </a:r>
            <a:r>
              <a:rPr lang="ko-KR" altLang="en-US" sz="2400" dirty="0">
                <a:solidFill>
                  <a:schemeClr val="dk1"/>
                </a:solidFill>
                <a:sym typeface="Lora"/>
              </a:rPr>
              <a:t> 이진코드 기계어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6923401-FC33-475E-A75D-43D313E712A8}"/>
              </a:ext>
            </a:extLst>
          </p:cNvPr>
          <p:cNvCxnSpPr>
            <a:cxnSpLocks/>
          </p:cNvCxnSpPr>
          <p:nvPr/>
        </p:nvCxnSpPr>
        <p:spPr>
          <a:xfrm>
            <a:off x="5608320" y="4030980"/>
            <a:ext cx="0" cy="495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BA1B501-D7DB-4693-84C1-A8ABE39D202D}"/>
              </a:ext>
            </a:extLst>
          </p:cNvPr>
          <p:cNvSpPr/>
          <p:nvPr/>
        </p:nvSpPr>
        <p:spPr>
          <a:xfrm>
            <a:off x="5692140" y="4076700"/>
            <a:ext cx="132587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dirty="0">
                <a:solidFill>
                  <a:schemeClr val="dk1"/>
                </a:solidFill>
              </a:rPr>
              <a:t>번역</a:t>
            </a:r>
          </a:p>
        </p:txBody>
      </p:sp>
    </p:spTree>
    <p:extLst>
      <p:ext uri="{BB962C8B-B14F-4D97-AF65-F5344CB8AC3E}">
        <p14:creationId xmlns:p14="http://schemas.microsoft.com/office/powerpoint/2010/main" val="86748408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470</Words>
  <Application>Microsoft Office PowerPoint</Application>
  <PresentationFormat>와이드스크린</PresentationFormat>
  <Paragraphs>154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Franklin Gothic Demi</vt:lpstr>
      <vt:lpstr>Lora</vt:lpstr>
      <vt:lpstr>Quattrocento Sans</vt:lpstr>
      <vt:lpstr>맑은 고딕</vt:lpstr>
      <vt:lpstr>Arial</vt:lpstr>
      <vt:lpstr>Calibri</vt:lpstr>
      <vt:lpstr>Calibri Light</vt:lpstr>
      <vt:lpstr>Wingdings 2</vt:lpstr>
      <vt:lpstr>HDOfficeLightV0</vt:lpstr>
      <vt:lpstr>Viola template</vt:lpstr>
      <vt:lpstr>01. 프로그래밍을 시작해보세요</vt:lpstr>
      <vt:lpstr>PowerPoint 프레젠테이션</vt:lpstr>
      <vt:lpstr>PowerPoint 프레젠테이션</vt:lpstr>
      <vt:lpstr>PowerPoint 프레젠테이션</vt:lpstr>
      <vt:lpstr>PowerPoint 프레젠테이션</vt:lpstr>
      <vt:lpstr>ENIAC 프로그래밍 도식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2</cp:revision>
  <dcterms:created xsi:type="dcterms:W3CDTF">2020-03-30T22:17:40Z</dcterms:created>
  <dcterms:modified xsi:type="dcterms:W3CDTF">2021-03-19T02:50:15Z</dcterms:modified>
</cp:coreProperties>
</file>