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1"/>
  </p:notesMasterIdLst>
  <p:sldIdLst>
    <p:sldId id="256" r:id="rId3"/>
    <p:sldId id="303" r:id="rId4"/>
    <p:sldId id="304" r:id="rId5"/>
    <p:sldId id="323" r:id="rId6"/>
    <p:sldId id="324" r:id="rId7"/>
    <p:sldId id="325" r:id="rId8"/>
    <p:sldId id="326" r:id="rId9"/>
    <p:sldId id="280" r:id="rId10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D00"/>
    <a:srgbClr val="B9A65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CC17D-721D-4C5D-934E-9291F8BFFDB3}" v="1" dt="2020-09-02T13:33:46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91832" autoAdjust="0"/>
  </p:normalViewPr>
  <p:slideViewPr>
    <p:cSldViewPr snapToGrid="0">
      <p:cViewPr varScale="1">
        <p:scale>
          <a:sx n="135" d="100"/>
          <a:sy n="135" d="100"/>
        </p:scale>
        <p:origin x="554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8A1CC17D-721D-4C5D-934E-9291F8BFFDB3}"/>
    <pc:docChg chg="modSld">
      <pc:chgData name="Park SangHyun" userId="236915686b78f6c1" providerId="LiveId" clId="{8A1CC17D-721D-4C5D-934E-9291F8BFFDB3}" dt="2020-09-02T13:33:49.192" v="7" actId="14861"/>
      <pc:docMkLst>
        <pc:docMk/>
      </pc:docMkLst>
      <pc:sldChg chg="modSp mod">
        <pc:chgData name="Park SangHyun" userId="236915686b78f6c1" providerId="LiveId" clId="{8A1CC17D-721D-4C5D-934E-9291F8BFFDB3}" dt="2020-09-02T10:54:30.810" v="1"/>
        <pc:sldMkLst>
          <pc:docMk/>
          <pc:sldMk cId="2899361408" sldId="323"/>
        </pc:sldMkLst>
        <pc:spChg chg="mod">
          <ac:chgData name="Park SangHyun" userId="236915686b78f6c1" providerId="LiveId" clId="{8A1CC17D-721D-4C5D-934E-9291F8BFFDB3}" dt="2020-09-02T10:54:30.810" v="1"/>
          <ac:spMkLst>
            <pc:docMk/>
            <pc:sldMk cId="2899361408" sldId="32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8A1CC17D-721D-4C5D-934E-9291F8BFFDB3}" dt="2020-09-02T13:33:49.192" v="7" actId="14861"/>
        <pc:sldMkLst>
          <pc:docMk/>
          <pc:sldMk cId="535818309" sldId="326"/>
        </pc:sldMkLst>
        <pc:spChg chg="add mod">
          <ac:chgData name="Park SangHyun" userId="236915686b78f6c1" providerId="LiveId" clId="{8A1CC17D-721D-4C5D-934E-9291F8BFFDB3}" dt="2020-09-02T13:33:49.192" v="7" actId="14861"/>
          <ac:spMkLst>
            <pc:docMk/>
            <pc:sldMk cId="535818309" sldId="326"/>
            <ac:spMk id="5" creationId="{56DCC359-D0BE-4FA4-9CD4-BD6D7A476ACE}"/>
          </ac:spMkLst>
        </pc:spChg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AA119-2FE6-4821-A0A8-BF55F39C894A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B20B4C4-1F63-4DE1-8867-AE05AD695C62}">
      <dgm:prSet phldrT="[텍스트]"/>
      <dgm:spPr/>
      <dgm:t>
        <a:bodyPr/>
        <a:lstStyle/>
        <a:p>
          <a:pPr latinLnBrk="1"/>
          <a:r>
            <a:rPr lang="ko-KR" altLang="en-US" dirty="0"/>
            <a:t>어휘 분석</a:t>
          </a:r>
        </a:p>
      </dgm:t>
    </dgm:pt>
    <dgm:pt modelId="{5C336938-81BD-4921-B78F-CEF2C88CF7DB}" type="parTrans" cxnId="{962EFCA1-3F10-407C-8FE3-6AE4312B170A}">
      <dgm:prSet/>
      <dgm:spPr/>
      <dgm:t>
        <a:bodyPr/>
        <a:lstStyle/>
        <a:p>
          <a:pPr latinLnBrk="1"/>
          <a:endParaRPr lang="ko-KR" altLang="en-US"/>
        </a:p>
      </dgm:t>
    </dgm:pt>
    <dgm:pt modelId="{8D5DCD7B-D479-40BC-9A4B-E5F34CA15DF9}" type="sibTrans" cxnId="{962EFCA1-3F10-407C-8FE3-6AE4312B170A}">
      <dgm:prSet/>
      <dgm:spPr/>
      <dgm:t>
        <a:bodyPr/>
        <a:lstStyle/>
        <a:p>
          <a:pPr latinLnBrk="1"/>
          <a:endParaRPr lang="ko-KR" altLang="en-US"/>
        </a:p>
      </dgm:t>
    </dgm:pt>
    <dgm:pt modelId="{1310AE97-F522-40FA-91B5-A718351DE27B}">
      <dgm:prSet phldrT="[텍스트]"/>
      <dgm:spPr/>
      <dgm:t>
        <a:bodyPr/>
        <a:lstStyle/>
        <a:p>
          <a:pPr latinLnBrk="1"/>
          <a:r>
            <a:rPr lang="ko-KR" altLang="en-US" dirty="0"/>
            <a:t>구문 분석</a:t>
          </a:r>
        </a:p>
      </dgm:t>
    </dgm:pt>
    <dgm:pt modelId="{91EDD6CC-BDB1-4E15-B524-37B0987EDE59}" type="parTrans" cxnId="{48B7626E-09D4-4424-9C50-FCB3833B4320}">
      <dgm:prSet/>
      <dgm:spPr/>
      <dgm:t>
        <a:bodyPr/>
        <a:lstStyle/>
        <a:p>
          <a:pPr latinLnBrk="1"/>
          <a:endParaRPr lang="ko-KR" altLang="en-US"/>
        </a:p>
      </dgm:t>
    </dgm:pt>
    <dgm:pt modelId="{CB9A5EC8-5A2D-4563-A815-B11930CD14B3}" type="sibTrans" cxnId="{48B7626E-09D4-4424-9C50-FCB3833B4320}">
      <dgm:prSet/>
      <dgm:spPr/>
      <dgm:t>
        <a:bodyPr/>
        <a:lstStyle/>
        <a:p>
          <a:pPr latinLnBrk="1"/>
          <a:endParaRPr lang="ko-KR" altLang="en-US"/>
        </a:p>
      </dgm:t>
    </dgm:pt>
    <dgm:pt modelId="{5668022E-7F63-40D0-AAD2-60B7AD3BCED1}">
      <dgm:prSet phldrT="[텍스트]"/>
      <dgm:spPr/>
      <dgm:t>
        <a:bodyPr/>
        <a:lstStyle/>
        <a:p>
          <a:pPr latinLnBrk="1"/>
          <a:r>
            <a:rPr lang="ko-KR" altLang="en-US" dirty="0"/>
            <a:t>의미 분석</a:t>
          </a:r>
        </a:p>
      </dgm:t>
    </dgm:pt>
    <dgm:pt modelId="{14EBF183-8E6E-4F50-A77F-F1628D08AC9C}" type="parTrans" cxnId="{13216E32-8EF4-4172-AAA5-36899BEC232E}">
      <dgm:prSet/>
      <dgm:spPr/>
      <dgm:t>
        <a:bodyPr/>
        <a:lstStyle/>
        <a:p>
          <a:pPr latinLnBrk="1"/>
          <a:endParaRPr lang="ko-KR" altLang="en-US"/>
        </a:p>
      </dgm:t>
    </dgm:pt>
    <dgm:pt modelId="{889BC5BD-47C2-429D-BB98-69A86D607784}" type="sibTrans" cxnId="{13216E32-8EF4-4172-AAA5-36899BEC232E}">
      <dgm:prSet/>
      <dgm:spPr/>
      <dgm:t>
        <a:bodyPr/>
        <a:lstStyle/>
        <a:p>
          <a:pPr latinLnBrk="1"/>
          <a:endParaRPr lang="ko-KR" altLang="en-US"/>
        </a:p>
      </dgm:t>
    </dgm:pt>
    <dgm:pt modelId="{15809103-1231-4BF1-9C4F-792D269C286A}" type="pres">
      <dgm:prSet presAssocID="{FDFAA119-2FE6-4821-A0A8-BF55F39C894A}" presName="Name0" presStyleCnt="0">
        <dgm:presLayoutVars>
          <dgm:dir/>
          <dgm:resizeHandles val="exact"/>
        </dgm:presLayoutVars>
      </dgm:prSet>
      <dgm:spPr/>
    </dgm:pt>
    <dgm:pt modelId="{4987E0A3-63FF-4911-8C09-0C2AFB6071A9}" type="pres">
      <dgm:prSet presAssocID="{DB20B4C4-1F63-4DE1-8867-AE05AD695C6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F3B49E-896E-480E-A9CD-667EFF75E055}" type="pres">
      <dgm:prSet presAssocID="{8D5DCD7B-D479-40BC-9A4B-E5F34CA15DF9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FB0A2ED-537E-4054-964A-D42079CFAB94}" type="pres">
      <dgm:prSet presAssocID="{8D5DCD7B-D479-40BC-9A4B-E5F34CA15DF9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8725C63-903E-4182-9D00-21B963061132}" type="pres">
      <dgm:prSet presAssocID="{1310AE97-F522-40FA-91B5-A718351DE27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FB26E3-46BB-4219-ADA4-C0333EB02FD6}" type="pres">
      <dgm:prSet presAssocID="{CB9A5EC8-5A2D-4563-A815-B11930CD14B3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2D7AD3C-F6CE-48E8-8684-354D1C924980}" type="pres">
      <dgm:prSet presAssocID="{CB9A5EC8-5A2D-4563-A815-B11930CD14B3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F455534-E7E9-46CF-BFF7-064CA2D46DFC}" type="pres">
      <dgm:prSet presAssocID="{5668022E-7F63-40D0-AAD2-60B7AD3BCED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2EFCA1-3F10-407C-8FE3-6AE4312B170A}" srcId="{FDFAA119-2FE6-4821-A0A8-BF55F39C894A}" destId="{DB20B4C4-1F63-4DE1-8867-AE05AD695C62}" srcOrd="0" destOrd="0" parTransId="{5C336938-81BD-4921-B78F-CEF2C88CF7DB}" sibTransId="{8D5DCD7B-D479-40BC-9A4B-E5F34CA15DF9}"/>
    <dgm:cxn modelId="{13216E32-8EF4-4172-AAA5-36899BEC232E}" srcId="{FDFAA119-2FE6-4821-A0A8-BF55F39C894A}" destId="{5668022E-7F63-40D0-AAD2-60B7AD3BCED1}" srcOrd="2" destOrd="0" parTransId="{14EBF183-8E6E-4F50-A77F-F1628D08AC9C}" sibTransId="{889BC5BD-47C2-429D-BB98-69A86D607784}"/>
    <dgm:cxn modelId="{6D1E33CD-95C4-47D4-A651-BEB3AE0E4AE2}" type="presOf" srcId="{1310AE97-F522-40FA-91B5-A718351DE27B}" destId="{78725C63-903E-4182-9D00-21B963061132}" srcOrd="0" destOrd="0" presId="urn:microsoft.com/office/officeart/2005/8/layout/process1"/>
    <dgm:cxn modelId="{886A1808-DA05-45F1-89DD-2552730FFEFE}" type="presOf" srcId="{CB9A5EC8-5A2D-4563-A815-B11930CD14B3}" destId="{41FB26E3-46BB-4219-ADA4-C0333EB02FD6}" srcOrd="0" destOrd="0" presId="urn:microsoft.com/office/officeart/2005/8/layout/process1"/>
    <dgm:cxn modelId="{48B7626E-09D4-4424-9C50-FCB3833B4320}" srcId="{FDFAA119-2FE6-4821-A0A8-BF55F39C894A}" destId="{1310AE97-F522-40FA-91B5-A718351DE27B}" srcOrd="1" destOrd="0" parTransId="{91EDD6CC-BDB1-4E15-B524-37B0987EDE59}" sibTransId="{CB9A5EC8-5A2D-4563-A815-B11930CD14B3}"/>
    <dgm:cxn modelId="{13B93A51-BED6-44CC-B03C-CF74A420196C}" type="presOf" srcId="{DB20B4C4-1F63-4DE1-8867-AE05AD695C62}" destId="{4987E0A3-63FF-4911-8C09-0C2AFB6071A9}" srcOrd="0" destOrd="0" presId="urn:microsoft.com/office/officeart/2005/8/layout/process1"/>
    <dgm:cxn modelId="{4A1A4C04-F93A-4528-A00B-A548D238FF23}" type="presOf" srcId="{FDFAA119-2FE6-4821-A0A8-BF55F39C894A}" destId="{15809103-1231-4BF1-9C4F-792D269C286A}" srcOrd="0" destOrd="0" presId="urn:microsoft.com/office/officeart/2005/8/layout/process1"/>
    <dgm:cxn modelId="{955E01E4-135A-49B4-8E8B-53C2A0BAF0C1}" type="presOf" srcId="{5668022E-7F63-40D0-AAD2-60B7AD3BCED1}" destId="{8F455534-E7E9-46CF-BFF7-064CA2D46DFC}" srcOrd="0" destOrd="0" presId="urn:microsoft.com/office/officeart/2005/8/layout/process1"/>
    <dgm:cxn modelId="{BF66CED7-7161-4E21-A465-76665BE68742}" type="presOf" srcId="{8D5DCD7B-D479-40BC-9A4B-E5F34CA15DF9}" destId="{44F3B49E-896E-480E-A9CD-667EFF75E055}" srcOrd="0" destOrd="0" presId="urn:microsoft.com/office/officeart/2005/8/layout/process1"/>
    <dgm:cxn modelId="{18C38641-2507-4492-B1ED-4AAEBE327AFC}" type="presOf" srcId="{8D5DCD7B-D479-40BC-9A4B-E5F34CA15DF9}" destId="{1FB0A2ED-537E-4054-964A-D42079CFAB94}" srcOrd="1" destOrd="0" presId="urn:microsoft.com/office/officeart/2005/8/layout/process1"/>
    <dgm:cxn modelId="{4FE12861-B8DC-45D5-92F5-46E8D73F09CD}" type="presOf" srcId="{CB9A5EC8-5A2D-4563-A815-B11930CD14B3}" destId="{62D7AD3C-F6CE-48E8-8684-354D1C924980}" srcOrd="1" destOrd="0" presId="urn:microsoft.com/office/officeart/2005/8/layout/process1"/>
    <dgm:cxn modelId="{5C925668-C750-4458-8FDB-876E4AEBFAE7}" type="presParOf" srcId="{15809103-1231-4BF1-9C4F-792D269C286A}" destId="{4987E0A3-63FF-4911-8C09-0C2AFB6071A9}" srcOrd="0" destOrd="0" presId="urn:microsoft.com/office/officeart/2005/8/layout/process1"/>
    <dgm:cxn modelId="{66D978DE-D239-4C8D-9D99-C0B2F6D96C61}" type="presParOf" srcId="{15809103-1231-4BF1-9C4F-792D269C286A}" destId="{44F3B49E-896E-480E-A9CD-667EFF75E055}" srcOrd="1" destOrd="0" presId="urn:microsoft.com/office/officeart/2005/8/layout/process1"/>
    <dgm:cxn modelId="{D48A65C0-C0CD-4BB4-AC3F-A72CBE2CD638}" type="presParOf" srcId="{44F3B49E-896E-480E-A9CD-667EFF75E055}" destId="{1FB0A2ED-537E-4054-964A-D42079CFAB94}" srcOrd="0" destOrd="0" presId="urn:microsoft.com/office/officeart/2005/8/layout/process1"/>
    <dgm:cxn modelId="{8ADD3F38-67AB-4CD9-BFF8-AD469ABBCD61}" type="presParOf" srcId="{15809103-1231-4BF1-9C4F-792D269C286A}" destId="{78725C63-903E-4182-9D00-21B963061132}" srcOrd="2" destOrd="0" presId="urn:microsoft.com/office/officeart/2005/8/layout/process1"/>
    <dgm:cxn modelId="{A4AB163D-ABC6-4BEB-872B-88887411CC32}" type="presParOf" srcId="{15809103-1231-4BF1-9C4F-792D269C286A}" destId="{41FB26E3-46BB-4219-ADA4-C0333EB02FD6}" srcOrd="3" destOrd="0" presId="urn:microsoft.com/office/officeart/2005/8/layout/process1"/>
    <dgm:cxn modelId="{C3B72737-A70E-4EBD-BD74-ACF2B9EF447F}" type="presParOf" srcId="{41FB26E3-46BB-4219-ADA4-C0333EB02FD6}" destId="{62D7AD3C-F6CE-48E8-8684-354D1C924980}" srcOrd="0" destOrd="0" presId="urn:microsoft.com/office/officeart/2005/8/layout/process1"/>
    <dgm:cxn modelId="{D792C5BD-3F84-403B-A171-9177758CFB69}" type="presParOf" srcId="{15809103-1231-4BF1-9C4F-792D269C286A}" destId="{8F455534-E7E9-46CF-BFF7-064CA2D46D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7E0A3-63FF-4911-8C09-0C2AFB6071A9}">
      <dsp:nvSpPr>
        <dsp:cNvPr id="0" name=""/>
        <dsp:cNvSpPr/>
      </dsp:nvSpPr>
      <dsp:spPr>
        <a:xfrm>
          <a:off x="4168" y="0"/>
          <a:ext cx="1245835" cy="6758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/>
            <a:t>어휘 분석</a:t>
          </a:r>
        </a:p>
      </dsp:txBody>
      <dsp:txXfrm>
        <a:off x="23963" y="19795"/>
        <a:ext cx="1206245" cy="636271"/>
      </dsp:txXfrm>
    </dsp:sp>
    <dsp:sp modelId="{44F3B49E-896E-480E-A9CD-667EFF75E055}">
      <dsp:nvSpPr>
        <dsp:cNvPr id="0" name=""/>
        <dsp:cNvSpPr/>
      </dsp:nvSpPr>
      <dsp:spPr>
        <a:xfrm>
          <a:off x="1374587" y="183446"/>
          <a:ext cx="264117" cy="308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1374587" y="245239"/>
        <a:ext cx="184882" cy="185381"/>
      </dsp:txXfrm>
    </dsp:sp>
    <dsp:sp modelId="{78725C63-903E-4182-9D00-21B963061132}">
      <dsp:nvSpPr>
        <dsp:cNvPr id="0" name=""/>
        <dsp:cNvSpPr/>
      </dsp:nvSpPr>
      <dsp:spPr>
        <a:xfrm>
          <a:off x="1748337" y="0"/>
          <a:ext cx="1245835" cy="6758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/>
            <a:t>구문 분석</a:t>
          </a:r>
        </a:p>
      </dsp:txBody>
      <dsp:txXfrm>
        <a:off x="1768132" y="19795"/>
        <a:ext cx="1206245" cy="636271"/>
      </dsp:txXfrm>
    </dsp:sp>
    <dsp:sp modelId="{41FB26E3-46BB-4219-ADA4-C0333EB02FD6}">
      <dsp:nvSpPr>
        <dsp:cNvPr id="0" name=""/>
        <dsp:cNvSpPr/>
      </dsp:nvSpPr>
      <dsp:spPr>
        <a:xfrm>
          <a:off x="3118756" y="183446"/>
          <a:ext cx="264117" cy="308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3118756" y="245239"/>
        <a:ext cx="184882" cy="185381"/>
      </dsp:txXfrm>
    </dsp:sp>
    <dsp:sp modelId="{8F455534-E7E9-46CF-BFF7-064CA2D46DFC}">
      <dsp:nvSpPr>
        <dsp:cNvPr id="0" name=""/>
        <dsp:cNvSpPr/>
      </dsp:nvSpPr>
      <dsp:spPr>
        <a:xfrm>
          <a:off x="3492507" y="0"/>
          <a:ext cx="1245835" cy="6758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/>
            <a:t>의미 분석</a:t>
          </a:r>
        </a:p>
      </dsp:txBody>
      <dsp:txXfrm>
        <a:off x="3512302" y="19795"/>
        <a:ext cx="1206245" cy="636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35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3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5416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02</a:t>
            </a:r>
            <a:r>
              <a:rPr lang="ko-KR" altLang="en-US" sz="4400" dirty="0">
                <a:latin typeface="Franklin Gothic Demi" panose="020B0703020102020204" pitchFamily="34" charset="0"/>
              </a:rPr>
              <a:t>장 </a:t>
            </a:r>
            <a:r>
              <a:rPr lang="en-US" altLang="ko-KR" sz="4400" dirty="0">
                <a:latin typeface="Franklin Gothic Demi" panose="020B0703020102020204" pitchFamily="34" charset="0"/>
              </a:rPr>
              <a:t>C#</a:t>
            </a:r>
            <a:r>
              <a:rPr lang="ko-KR" altLang="en-US" sz="4400" dirty="0">
                <a:latin typeface="Franklin Gothic Demi" panose="020B0703020102020204" pitchFamily="34" charset="0"/>
              </a:rPr>
              <a:t>으로 만드는 첫 프로그램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400" dirty="0">
                <a:solidFill>
                  <a:schemeClr val="dk1"/>
                </a:solidFill>
              </a:rPr>
              <a:t>C# </a:t>
            </a:r>
            <a:r>
              <a:rPr lang="ko-KR" altLang="en-US" sz="2400" dirty="0">
                <a:solidFill>
                  <a:schemeClr val="dk1"/>
                </a:solidFill>
              </a:rPr>
              <a:t>코드 컴파일 과정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첫 </a:t>
            </a:r>
            <a:r>
              <a:rPr lang="en-US" altLang="ko-KR" sz="2400" dirty="0">
                <a:solidFill>
                  <a:schemeClr val="dk1"/>
                </a:solidFill>
                <a:sym typeface="Lora"/>
              </a:rPr>
              <a:t>C# 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프로그램 만들기 </a:t>
            </a:r>
            <a:r>
              <a:rPr lang="en-US" altLang="ko-KR" sz="2400" dirty="0">
                <a:solidFill>
                  <a:schemeClr val="dk1"/>
                </a:solidFill>
                <a:sym typeface="Lora"/>
              </a:rPr>
              <a:t>&amp; 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분석하기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컴파일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(Compile)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dk1"/>
                </a:solidFill>
              </a:rPr>
              <a:t>소스</a:t>
            </a:r>
            <a:r>
              <a:rPr lang="en-US" altLang="ko-KR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코드를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분석</a:t>
            </a:r>
            <a:r>
              <a:rPr lang="ko-KR" altLang="en-US" sz="2400" dirty="0">
                <a:solidFill>
                  <a:schemeClr val="dk1"/>
                </a:solidFill>
              </a:rPr>
              <a:t>해서 그 결과를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기계 코드로 생성</a:t>
            </a:r>
            <a:r>
              <a:rPr lang="ko-KR" altLang="en-US" sz="2400" dirty="0">
                <a:solidFill>
                  <a:schemeClr val="dk1"/>
                </a:solidFill>
              </a:rPr>
              <a:t>하는 과정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xmlns="" id="{D7CD0C3D-1BAC-4B9F-A4C5-0A2D3F6A2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893168"/>
              </p:ext>
            </p:extLst>
          </p:nvPr>
        </p:nvGraphicFramePr>
        <p:xfrm>
          <a:off x="3089524" y="4341413"/>
          <a:ext cx="4742511" cy="675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xmlns="" id="{7406DA80-D6C3-4AB1-8582-8FFE543424AD}"/>
              </a:ext>
            </a:extLst>
          </p:cNvPr>
          <p:cNvCxnSpPr>
            <a:cxnSpLocks/>
            <a:stCxn id="3" idx="2"/>
            <a:endCxn id="2" idx="1"/>
          </p:cNvCxnSpPr>
          <p:nvPr/>
        </p:nvCxnSpPr>
        <p:spPr>
          <a:xfrm rot="5400000">
            <a:off x="3286100" y="3492830"/>
            <a:ext cx="989937" cy="1383088"/>
          </a:xfrm>
          <a:prstGeom prst="bentConnector4">
            <a:avLst>
              <a:gd name="adj1" fmla="val 32932"/>
              <a:gd name="adj2" fmla="val 116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E1E1D615-D7BD-4656-AFBA-87687AACE36F}"/>
              </a:ext>
            </a:extLst>
          </p:cNvPr>
          <p:cNvCxnSpPr>
            <a:cxnSpLocks/>
            <a:stCxn id="2" idx="3"/>
            <a:endCxn id="11" idx="2"/>
          </p:cNvCxnSpPr>
          <p:nvPr/>
        </p:nvCxnSpPr>
        <p:spPr>
          <a:xfrm flipH="1" flipV="1">
            <a:off x="6234000" y="3599958"/>
            <a:ext cx="1598035" cy="1079385"/>
          </a:xfrm>
          <a:prstGeom prst="bentConnector4">
            <a:avLst>
              <a:gd name="adj1" fmla="val -14305"/>
              <a:gd name="adj2" fmla="val 6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5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63549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컴파일</a:t>
            </a: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러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(Compil</a:t>
            </a:r>
            <a:r>
              <a:rPr lang="en-US" altLang="ko-KR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er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dk1"/>
                </a:solidFill>
              </a:rPr>
              <a:t>소스</a:t>
            </a:r>
            <a:r>
              <a:rPr lang="en-US" altLang="ko-KR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코드를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분석</a:t>
            </a:r>
            <a:r>
              <a:rPr lang="ko-KR" altLang="en-US" sz="2400" dirty="0">
                <a:solidFill>
                  <a:schemeClr val="dk1"/>
                </a:solidFill>
              </a:rPr>
              <a:t>해서 그 결과를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기계 코드로 생성</a:t>
            </a:r>
            <a:r>
              <a:rPr lang="ko-KR" altLang="en-US" sz="2400" dirty="0">
                <a:solidFill>
                  <a:schemeClr val="dk1"/>
                </a:solidFill>
              </a:rPr>
              <a:t>하는 </a:t>
            </a:r>
            <a:r>
              <a:rPr lang="en-US" altLang="ko-KR" sz="2400" dirty="0">
                <a:solidFill>
                  <a:schemeClr val="dk1"/>
                </a:solidFill>
              </a:rPr>
              <a:t/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ko-KR" altLang="en-US" sz="2400" dirty="0">
                <a:solidFill>
                  <a:schemeClr val="dk1"/>
                </a:solidFill>
              </a:rPr>
              <a:t>프로그램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63549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C#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컴파</a:t>
            </a:r>
            <a:r>
              <a:rPr lang="ko-KR" altLang="en-US" sz="3600" b="1" dirty="0">
                <a:latin typeface="Lora"/>
                <a:sym typeface="Lora"/>
              </a:rPr>
              <a:t>일러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C#</a:t>
            </a:r>
            <a:r>
              <a:rPr lang="en-US" altLang="ko-KR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소스</a:t>
            </a:r>
            <a:r>
              <a:rPr lang="en-US" altLang="ko-KR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코드를 분석해서 그 결과를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.NET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용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IL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코드로 생성</a:t>
            </a:r>
            <a:r>
              <a:rPr lang="ko-KR" altLang="en-US" sz="2400" dirty="0">
                <a:solidFill>
                  <a:schemeClr val="dk1"/>
                </a:solidFill>
              </a:rPr>
              <a:t>하는 프로그램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0379925-7DB8-43D7-A789-BC3531B8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83" y="4238410"/>
            <a:ext cx="7040661" cy="16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9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B83F9CB0-3322-4578-9E50-BC091AEC9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비주얼 스튜디오를 </a:t>
            </a:r>
            <a:r>
              <a:rPr lang="ko-KR" altLang="en-US"/>
              <a:t>실행하세요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36961CE3-617D-4F0F-A3EC-154D38C8B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첫 번째 실습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7F4C4C2-6776-4941-95F3-AC7836DD08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9F7725D7-E59F-4262-8E2C-22F3E122633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3C8974C-2D23-40E8-AB6C-C37A018D07A5}"/>
              </a:ext>
            </a:extLst>
          </p:cNvPr>
          <p:cNvSpPr/>
          <p:nvPr/>
        </p:nvSpPr>
        <p:spPr>
          <a:xfrm>
            <a:off x="1439948" y="3093261"/>
            <a:ext cx="817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3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🔨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4780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0E8FB82-A876-40AC-821B-24B0F911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DCC359-D0BE-4FA4-9CD4-BD6D7A476ACE}"/>
              </a:ext>
            </a:extLst>
          </p:cNvPr>
          <p:cNvSpPr txBox="1"/>
          <p:nvPr/>
        </p:nvSpPr>
        <p:spPr>
          <a:xfrm>
            <a:off x="1108364" y="629602"/>
            <a:ext cx="9975272" cy="563231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System.Console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Hello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MainApp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 실행이 시작되는 곳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args.Length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== 0)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사용법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Hello.exe &lt;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WriteLine(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"Hello, {0}!"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Hello, World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프롬프트에 출력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1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8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213</Words>
  <Application>Microsoft Office PowerPoint</Application>
  <PresentationFormat>와이드스크린</PresentationFormat>
  <Paragraphs>61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Franklin Gothic Demi</vt:lpstr>
      <vt:lpstr>Lora</vt:lpstr>
      <vt:lpstr>Quattrocento Sans</vt:lpstr>
      <vt:lpstr>돋움체</vt:lpstr>
      <vt:lpstr>맑은 고딕</vt:lpstr>
      <vt:lpstr>Arial</vt:lpstr>
      <vt:lpstr>Calibri</vt:lpstr>
      <vt:lpstr>Calibri Light</vt:lpstr>
      <vt:lpstr>Wingdings 2</vt:lpstr>
      <vt:lpstr>HDOfficeLightV0</vt:lpstr>
      <vt:lpstr>Viola template</vt:lpstr>
      <vt:lpstr>02장 C#으로 만드는 첫 프로그램</vt:lpstr>
      <vt:lpstr>PowerPoint 프레젠테이션</vt:lpstr>
      <vt:lpstr>PowerPoint 프레젠테이션</vt:lpstr>
      <vt:lpstr>PowerPoint 프레젠테이션</vt:lpstr>
      <vt:lpstr>PowerPoint 프레젠테이션</vt:lpstr>
      <vt:lpstr>첫 번째 실습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2</cp:revision>
  <dcterms:created xsi:type="dcterms:W3CDTF">2020-03-30T22:17:40Z</dcterms:created>
  <dcterms:modified xsi:type="dcterms:W3CDTF">2021-03-19T02:50:40Z</dcterms:modified>
</cp:coreProperties>
</file>