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9"/>
  </p:notesMasterIdLst>
  <p:sldIdLst>
    <p:sldId id="256" r:id="rId3"/>
    <p:sldId id="303" r:id="rId4"/>
    <p:sldId id="304" r:id="rId5"/>
    <p:sldId id="328" r:id="rId6"/>
    <p:sldId id="327" r:id="rId7"/>
    <p:sldId id="330" r:id="rId8"/>
    <p:sldId id="329" r:id="rId9"/>
    <p:sldId id="332" r:id="rId10"/>
    <p:sldId id="333" r:id="rId11"/>
    <p:sldId id="334" r:id="rId12"/>
    <p:sldId id="336" r:id="rId13"/>
    <p:sldId id="335" r:id="rId14"/>
    <p:sldId id="337" r:id="rId15"/>
    <p:sldId id="338" r:id="rId16"/>
    <p:sldId id="339" r:id="rId17"/>
    <p:sldId id="280" r:id="rId18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D00"/>
    <a:srgbClr val="B9A6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5965E-8241-45B0-9DFA-DA12CB167150}" v="4" dt="2020-09-06T03:35:42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89356" autoAdjust="0"/>
  </p:normalViewPr>
  <p:slideViewPr>
    <p:cSldViewPr snapToGrid="0">
      <p:cViewPr varScale="1">
        <p:scale>
          <a:sx n="132" d="100"/>
          <a:sy n="132" d="100"/>
        </p:scale>
        <p:origin x="701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00E8BCB0-B066-40B6-BBFE-D72D08B7D9DA}"/>
    <pc:docChg chg="undo custSel addSld delSld modSld addMainMaster delMainMaster">
      <pc:chgData name="Park SangHyun" userId="236915686b78f6c1" providerId="LiveId" clId="{00E8BCB0-B066-40B6-BBFE-D72D08B7D9DA}" dt="2020-04-09T13:10:44.277" v="5490"/>
      <pc:docMkLst>
        <pc:docMk/>
      </pc:docMkLst>
      <pc:sldChg chg="modSp">
        <pc:chgData name="Park SangHyun" userId="236915686b78f6c1" providerId="LiveId" clId="{00E8BCB0-B066-40B6-BBFE-D72D08B7D9DA}" dt="2020-04-05T02:55:43.054" v="4" actId="6549"/>
        <pc:sldMkLst>
          <pc:docMk/>
          <pc:sldMk cId="3559057730" sldId="256"/>
        </pc:sldMkLst>
        <pc:spChg chg="mod">
          <ac:chgData name="Park SangHyun" userId="236915686b78f6c1" providerId="LiveId" clId="{00E8BCB0-B066-40B6-BBFE-D72D08B7D9DA}" dt="2020-04-05T02:55:43.054" v="4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add del">
        <pc:chgData name="Park SangHyun" userId="236915686b78f6c1" providerId="LiveId" clId="{00E8BCB0-B066-40B6-BBFE-D72D08B7D9DA}" dt="2020-04-06T21:54:48.940" v="1514" actId="47"/>
        <pc:sldMkLst>
          <pc:docMk/>
          <pc:sldMk cId="0" sldId="280"/>
        </pc:sldMkLst>
      </pc:sldChg>
      <pc:sldChg chg="modSp">
        <pc:chgData name="Park SangHyun" userId="236915686b78f6c1" providerId="LiveId" clId="{00E8BCB0-B066-40B6-BBFE-D72D08B7D9DA}" dt="2020-04-09T13:10:44.277" v="5490"/>
        <pc:sldMkLst>
          <pc:docMk/>
          <pc:sldMk cId="3581427445" sldId="303"/>
        </pc:sldMkLst>
        <pc:spChg chg="mod">
          <ac:chgData name="Park SangHyun" userId="236915686b78f6c1" providerId="LiveId" clId="{00E8BCB0-B066-40B6-BBFE-D72D08B7D9DA}" dt="2020-04-09T13:10:44.277" v="5490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">
        <pc:chgData name="Park SangHyun" userId="236915686b78f6c1" providerId="LiveId" clId="{00E8BCB0-B066-40B6-BBFE-D72D08B7D9DA}" dt="2020-04-06T21:24:58.267" v="907" actId="21"/>
        <pc:sldMkLst>
          <pc:docMk/>
          <pc:sldMk cId="993156323" sldId="304"/>
        </pc:sldMkLst>
        <pc:spChg chg="mod">
          <ac:chgData name="Park SangHyun" userId="236915686b78f6c1" providerId="LiveId" clId="{00E8BCB0-B066-40B6-BBFE-D72D08B7D9DA}" dt="2020-04-06T21:24:58.267" v="907" actId="21"/>
          <ac:spMkLst>
            <pc:docMk/>
            <pc:sldMk cId="993156323" sldId="304"/>
            <ac:spMk id="6" creationId="{4D78B6F0-7D80-4D66-A24E-64B032C561B3}"/>
          </ac:spMkLst>
        </pc:spChg>
        <pc:graphicFrameChg chg="del">
          <ac:chgData name="Park SangHyun" userId="236915686b78f6c1" providerId="LiveId" clId="{00E8BCB0-B066-40B6-BBFE-D72D08B7D9DA}" dt="2020-04-05T02:57:38.610" v="229" actId="478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0E8BCB0-B066-40B6-BBFE-D72D08B7D9DA}" dt="2020-04-05T02:57:38.610" v="229" actId="478"/>
          <ac:cxnSpMkLst>
            <pc:docMk/>
            <pc:sldMk cId="993156323" sldId="304"/>
            <ac:cxnSpMk id="8" creationId="{7406DA80-D6C3-4AB1-8582-8FFE543424AD}"/>
          </ac:cxnSpMkLst>
        </pc:cxnChg>
        <pc:cxnChg chg="del mod">
          <ac:chgData name="Park SangHyun" userId="236915686b78f6c1" providerId="LiveId" clId="{00E8BCB0-B066-40B6-BBFE-D72D08B7D9DA}" dt="2020-04-05T02:57:38.610" v="229" actId="478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00E8BCB0-B066-40B6-BBFE-D72D08B7D9DA}" dt="2020-04-06T21:54:51.652" v="1515" actId="47"/>
        <pc:sldMkLst>
          <pc:docMk/>
          <pc:sldMk cId="2899361408" sldId="323"/>
        </pc:sldMkLst>
      </pc:sldChg>
      <pc:sldChg chg="add del">
        <pc:chgData name="Park SangHyun" userId="236915686b78f6c1" providerId="LiveId" clId="{00E8BCB0-B066-40B6-BBFE-D72D08B7D9DA}" dt="2020-04-06T21:54:51.652" v="1515" actId="47"/>
        <pc:sldMkLst>
          <pc:docMk/>
          <pc:sldMk cId="2774698360" sldId="324"/>
        </pc:sldMkLst>
      </pc:sldChg>
      <pc:sldChg chg="add del">
        <pc:chgData name="Park SangHyun" userId="236915686b78f6c1" providerId="LiveId" clId="{00E8BCB0-B066-40B6-BBFE-D72D08B7D9DA}" dt="2020-04-09T13:10:30.605" v="5454" actId="47"/>
        <pc:sldMkLst>
          <pc:docMk/>
          <pc:sldMk cId="4047806087" sldId="325"/>
        </pc:sldMkLst>
      </pc:sldChg>
      <pc:sldChg chg="add del">
        <pc:chgData name="Park SangHyun" userId="236915686b78f6c1" providerId="LiveId" clId="{00E8BCB0-B066-40B6-BBFE-D72D08B7D9DA}" dt="2020-04-09T13:10:30.605" v="5454" actId="47"/>
        <pc:sldMkLst>
          <pc:docMk/>
          <pc:sldMk cId="535818309" sldId="326"/>
        </pc:sldMkLst>
      </pc:sldChg>
      <pc:sldChg chg="modSp add">
        <pc:chgData name="Park SangHyun" userId="236915686b78f6c1" providerId="LiveId" clId="{00E8BCB0-B066-40B6-BBFE-D72D08B7D9DA}" dt="2020-04-06T21:55:57.024" v="1721"/>
        <pc:sldMkLst>
          <pc:docMk/>
          <pc:sldMk cId="3324551279" sldId="327"/>
        </pc:sldMkLst>
        <pc:spChg chg="mod">
          <ac:chgData name="Park SangHyun" userId="236915686b78f6c1" providerId="LiveId" clId="{00E8BCB0-B066-40B6-BBFE-D72D08B7D9DA}" dt="2020-04-06T21:55:57.024" v="1721"/>
          <ac:spMkLst>
            <pc:docMk/>
            <pc:sldMk cId="3324551279" sldId="327"/>
            <ac:spMk id="6" creationId="{4D78B6F0-7D80-4D66-A24E-64B032C561B3}"/>
          </ac:spMkLst>
        </pc:spChg>
      </pc:sldChg>
      <pc:sldChg chg="modSp add">
        <pc:chgData name="Park SangHyun" userId="236915686b78f6c1" providerId="LiveId" clId="{00E8BCB0-B066-40B6-BBFE-D72D08B7D9DA}" dt="2020-04-07T22:13:31.156" v="2741" actId="20577"/>
        <pc:sldMkLst>
          <pc:docMk/>
          <pc:sldMk cId="1738570074" sldId="328"/>
        </pc:sldMkLst>
        <pc:spChg chg="mod">
          <ac:chgData name="Park SangHyun" userId="236915686b78f6c1" providerId="LiveId" clId="{00E8BCB0-B066-40B6-BBFE-D72D08B7D9DA}" dt="2020-04-07T22:13:31.156" v="2741" actId="20577"/>
          <ac:spMkLst>
            <pc:docMk/>
            <pc:sldMk cId="1738570074" sldId="328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00E8BCB0-B066-40B6-BBFE-D72D08B7D9DA}" dt="2020-04-07T22:18:46.268" v="3258" actId="113"/>
        <pc:sldMkLst>
          <pc:docMk/>
          <pc:sldMk cId="14407983" sldId="329"/>
        </pc:sldMkLst>
        <pc:spChg chg="mod">
          <ac:chgData name="Park SangHyun" userId="236915686b78f6c1" providerId="LiveId" clId="{00E8BCB0-B066-40B6-BBFE-D72D08B7D9DA}" dt="2020-04-07T22:18:46.268" v="3258" actId="113"/>
          <ac:spMkLst>
            <pc:docMk/>
            <pc:sldMk cId="14407983" sldId="329"/>
            <ac:spMk id="6" creationId="{4D78B6F0-7D80-4D66-A24E-64B032C561B3}"/>
          </ac:spMkLst>
        </pc:spChg>
        <pc:spChg chg="add del mod">
          <ac:chgData name="Park SangHyun" userId="236915686b78f6c1" providerId="LiveId" clId="{00E8BCB0-B066-40B6-BBFE-D72D08B7D9DA}" dt="2020-04-06T22:11:38.102" v="2227" actId="478"/>
          <ac:spMkLst>
            <pc:docMk/>
            <pc:sldMk cId="14407983" sldId="329"/>
            <ac:spMk id="8" creationId="{14FD5A91-175A-4BF2-A6CB-3B98219B98B6}"/>
          </ac:spMkLst>
        </pc:spChg>
        <pc:spChg chg="add del mod">
          <ac:chgData name="Park SangHyun" userId="236915686b78f6c1" providerId="LiveId" clId="{00E8BCB0-B066-40B6-BBFE-D72D08B7D9DA}" dt="2020-04-06T22:12:23.768" v="2236" actId="478"/>
          <ac:spMkLst>
            <pc:docMk/>
            <pc:sldMk cId="14407983" sldId="329"/>
            <ac:spMk id="12" creationId="{49340E20-0E7C-4B10-BE25-652C82C89169}"/>
          </ac:spMkLst>
        </pc:spChg>
        <pc:spChg chg="add del mod">
          <ac:chgData name="Park SangHyun" userId="236915686b78f6c1" providerId="LiveId" clId="{00E8BCB0-B066-40B6-BBFE-D72D08B7D9DA}" dt="2020-04-06T22:12:29.900" v="2239" actId="478"/>
          <ac:spMkLst>
            <pc:docMk/>
            <pc:sldMk cId="14407983" sldId="329"/>
            <ac:spMk id="15" creationId="{521002ED-7D84-4FAC-8191-FE681B325C10}"/>
          </ac:spMkLst>
        </pc:spChg>
        <pc:spChg chg="add del mod">
          <ac:chgData name="Park SangHyun" userId="236915686b78f6c1" providerId="LiveId" clId="{00E8BCB0-B066-40B6-BBFE-D72D08B7D9DA}" dt="2020-04-06T22:12:34.344" v="2242" actId="478"/>
          <ac:spMkLst>
            <pc:docMk/>
            <pc:sldMk cId="14407983" sldId="329"/>
            <ac:spMk id="18" creationId="{97CF46C2-1D62-4B08-B3E3-1D11E4F81074}"/>
          </ac:spMkLst>
        </pc:spChg>
        <pc:spChg chg="add del mod ord">
          <ac:chgData name="Park SangHyun" userId="236915686b78f6c1" providerId="LiveId" clId="{00E8BCB0-B066-40B6-BBFE-D72D08B7D9DA}" dt="2020-04-06T22:18:21.118" v="2325" actId="478"/>
          <ac:spMkLst>
            <pc:docMk/>
            <pc:sldMk cId="14407983" sldId="329"/>
            <ac:spMk id="21" creationId="{6E8ABA7A-2959-47F9-8B3F-9B36F4809A17}"/>
          </ac:spMkLst>
        </pc:spChg>
        <pc:picChg chg="add del mod">
          <ac:chgData name="Park SangHyun" userId="236915686b78f6c1" providerId="LiveId" clId="{00E8BCB0-B066-40B6-BBFE-D72D08B7D9DA}" dt="2020-04-06T22:12:31.447" v="2240" actId="478"/>
          <ac:picMkLst>
            <pc:docMk/>
            <pc:sldMk cId="14407983" sldId="329"/>
            <ac:picMk id="7" creationId="{276616CA-19BD-4721-BDEB-792B3808C3B4}"/>
          </ac:picMkLst>
        </pc:picChg>
        <pc:picChg chg="add del mod">
          <ac:chgData name="Park SangHyun" userId="236915686b78f6c1" providerId="LiveId" clId="{00E8BCB0-B066-40B6-BBFE-D72D08B7D9DA}" dt="2020-04-06T22:12:25.807" v="2238" actId="478"/>
          <ac:picMkLst>
            <pc:docMk/>
            <pc:sldMk cId="14407983" sldId="329"/>
            <ac:picMk id="10" creationId="{5B25D53B-AA8C-4624-91EA-4AD29061E349}"/>
          </ac:picMkLst>
        </pc:picChg>
        <pc:picChg chg="add del mod">
          <ac:chgData name="Park SangHyun" userId="236915686b78f6c1" providerId="LiveId" clId="{00E8BCB0-B066-40B6-BBFE-D72D08B7D9DA}" dt="2020-04-06T22:12:29.900" v="2239" actId="478"/>
          <ac:picMkLst>
            <pc:docMk/>
            <pc:sldMk cId="14407983" sldId="329"/>
            <ac:picMk id="14" creationId="{E595C9D9-4D27-4020-A943-796D31D64A1E}"/>
          </ac:picMkLst>
        </pc:picChg>
        <pc:picChg chg="add del mod">
          <ac:chgData name="Park SangHyun" userId="236915686b78f6c1" providerId="LiveId" clId="{00E8BCB0-B066-40B6-BBFE-D72D08B7D9DA}" dt="2020-04-06T22:12:34.344" v="2242" actId="478"/>
          <ac:picMkLst>
            <pc:docMk/>
            <pc:sldMk cId="14407983" sldId="329"/>
            <ac:picMk id="17" creationId="{96D45548-0971-4C11-83CD-4009824097AE}"/>
          </ac:picMkLst>
        </pc:picChg>
        <pc:picChg chg="add del mod ord">
          <ac:chgData name="Park SangHyun" userId="236915686b78f6c1" providerId="LiveId" clId="{00E8BCB0-B066-40B6-BBFE-D72D08B7D9DA}" dt="2020-04-06T22:18:21.118" v="2325" actId="478"/>
          <ac:picMkLst>
            <pc:docMk/>
            <pc:sldMk cId="14407983" sldId="329"/>
            <ac:picMk id="20" creationId="{B614851D-D3D3-4398-BB1B-801635239641}"/>
          </ac:picMkLst>
        </pc:picChg>
        <pc:picChg chg="add mod">
          <ac:chgData name="Park SangHyun" userId="236915686b78f6c1" providerId="LiveId" clId="{00E8BCB0-B066-40B6-BBFE-D72D08B7D9DA}" dt="2020-04-06T22:18:40.091" v="2330" actId="1076"/>
          <ac:picMkLst>
            <pc:docMk/>
            <pc:sldMk cId="14407983" sldId="329"/>
            <ac:picMk id="1026" creationId="{EC1578C0-F9DB-4C9F-9B63-0ECE7C7C3436}"/>
          </ac:picMkLst>
        </pc:picChg>
      </pc:sldChg>
      <pc:sldChg chg="modSp add">
        <pc:chgData name="Park SangHyun" userId="236915686b78f6c1" providerId="LiveId" clId="{00E8BCB0-B066-40B6-BBFE-D72D08B7D9DA}" dt="2020-04-06T22:07:44.399" v="1930" actId="20577"/>
        <pc:sldMkLst>
          <pc:docMk/>
          <pc:sldMk cId="4034545876" sldId="330"/>
        </pc:sldMkLst>
        <pc:spChg chg="mod">
          <ac:chgData name="Park SangHyun" userId="236915686b78f6c1" providerId="LiveId" clId="{00E8BCB0-B066-40B6-BBFE-D72D08B7D9DA}" dt="2020-04-06T22:07:44.399" v="1930" actId="20577"/>
          <ac:spMkLst>
            <pc:docMk/>
            <pc:sldMk cId="4034545876" sldId="330"/>
            <ac:spMk id="6" creationId="{4D78B6F0-7D80-4D66-A24E-64B032C561B3}"/>
          </ac:spMkLst>
        </pc:spChg>
      </pc:sldChg>
      <pc:sldChg chg="addSp delSp modSp add del">
        <pc:chgData name="Park SangHyun" userId="236915686b78f6c1" providerId="LiveId" clId="{00E8BCB0-B066-40B6-BBFE-D72D08B7D9DA}" dt="2020-04-08T21:57:52.689" v="3528" actId="47"/>
        <pc:sldMkLst>
          <pc:docMk/>
          <pc:sldMk cId="2487616975" sldId="331"/>
        </pc:sldMkLst>
        <pc:spChg chg="mod">
          <ac:chgData name="Park SangHyun" userId="236915686b78f6c1" providerId="LiveId" clId="{00E8BCB0-B066-40B6-BBFE-D72D08B7D9DA}" dt="2020-04-08T21:55:50.176" v="3510" actId="21"/>
          <ac:spMkLst>
            <pc:docMk/>
            <pc:sldMk cId="2487616975" sldId="331"/>
            <ac:spMk id="6" creationId="{4D78B6F0-7D80-4D66-A24E-64B032C561B3}"/>
          </ac:spMkLst>
        </pc:spChg>
        <pc:picChg chg="add del mod">
          <ac:chgData name="Park SangHyun" userId="236915686b78f6c1" providerId="LiveId" clId="{00E8BCB0-B066-40B6-BBFE-D72D08B7D9DA}" dt="2020-04-08T21:54:24.415" v="3484" actId="21"/>
          <ac:picMkLst>
            <pc:docMk/>
            <pc:sldMk cId="2487616975" sldId="331"/>
            <ac:picMk id="2" creationId="{4F3B53FC-82FD-42B6-B6C3-9509B920E286}"/>
          </ac:picMkLst>
        </pc:picChg>
      </pc:sldChg>
      <pc:sldChg chg="addSp delSp modSp add">
        <pc:chgData name="Park SangHyun" userId="236915686b78f6c1" providerId="LiveId" clId="{00E8BCB0-B066-40B6-BBFE-D72D08B7D9DA}" dt="2020-04-07T22:18:52.278" v="3260"/>
        <pc:sldMkLst>
          <pc:docMk/>
          <pc:sldMk cId="1510624976" sldId="332"/>
        </pc:sldMkLst>
        <pc:spChg chg="add mod">
          <ac:chgData name="Park SangHyun" userId="236915686b78f6c1" providerId="LiveId" clId="{00E8BCB0-B066-40B6-BBFE-D72D08B7D9DA}" dt="2020-04-06T22:26:59.564" v="2527" actId="1076"/>
          <ac:spMkLst>
            <pc:docMk/>
            <pc:sldMk cId="1510624976" sldId="332"/>
            <ac:spMk id="2" creationId="{35EE2D09-B834-4F81-8DCB-497A320BD3C6}"/>
          </ac:spMkLst>
        </pc:spChg>
        <pc:spChg chg="mod">
          <ac:chgData name="Park SangHyun" userId="236915686b78f6c1" providerId="LiveId" clId="{00E8BCB0-B066-40B6-BBFE-D72D08B7D9DA}" dt="2020-04-07T22:18:52.278" v="3260"/>
          <ac:spMkLst>
            <pc:docMk/>
            <pc:sldMk cId="1510624976" sldId="332"/>
            <ac:spMk id="6" creationId="{4D78B6F0-7D80-4D66-A24E-64B032C561B3}"/>
          </ac:spMkLst>
        </pc:spChg>
        <pc:picChg chg="del mod">
          <ac:chgData name="Park SangHyun" userId="236915686b78f6c1" providerId="LiveId" clId="{00E8BCB0-B066-40B6-BBFE-D72D08B7D9DA}" dt="2020-04-06T22:21:55.159" v="2481" actId="478"/>
          <ac:picMkLst>
            <pc:docMk/>
            <pc:sldMk cId="1510624976" sldId="332"/>
            <ac:picMk id="1026" creationId="{EC1578C0-F9DB-4C9F-9B63-0ECE7C7C3436}"/>
          </ac:picMkLst>
        </pc:picChg>
        <pc:picChg chg="add del mod">
          <ac:chgData name="Park SangHyun" userId="236915686b78f6c1" providerId="LiveId" clId="{00E8BCB0-B066-40B6-BBFE-D72D08B7D9DA}" dt="2020-04-06T22:22:37.246" v="2486" actId="478"/>
          <ac:picMkLst>
            <pc:docMk/>
            <pc:sldMk cId="1510624976" sldId="332"/>
            <ac:picMk id="2050" creationId="{CBCD0197-C1C6-4D2A-BB8E-F4B33938CCE3}"/>
          </ac:picMkLst>
        </pc:picChg>
        <pc:picChg chg="add del mod">
          <ac:chgData name="Park SangHyun" userId="236915686b78f6c1" providerId="LiveId" clId="{00E8BCB0-B066-40B6-BBFE-D72D08B7D9DA}" dt="2020-04-06T22:24:05.715" v="2491" actId="478"/>
          <ac:picMkLst>
            <pc:docMk/>
            <pc:sldMk cId="1510624976" sldId="332"/>
            <ac:picMk id="2052" creationId="{A91F5ABD-105C-49D1-801F-1FC6405F5D1D}"/>
          </ac:picMkLst>
        </pc:picChg>
        <pc:picChg chg="add del mod">
          <ac:chgData name="Park SangHyun" userId="236915686b78f6c1" providerId="LiveId" clId="{00E8BCB0-B066-40B6-BBFE-D72D08B7D9DA}" dt="2020-04-06T22:26:17.887" v="2498" actId="478"/>
          <ac:picMkLst>
            <pc:docMk/>
            <pc:sldMk cId="1510624976" sldId="332"/>
            <ac:picMk id="2054" creationId="{ECE39DBC-E609-4401-B989-CAF34E44C5FB}"/>
          </ac:picMkLst>
        </pc:picChg>
        <pc:picChg chg="add mod">
          <ac:chgData name="Park SangHyun" userId="236915686b78f6c1" providerId="LiveId" clId="{00E8BCB0-B066-40B6-BBFE-D72D08B7D9DA}" dt="2020-04-07T22:13:55.300" v="2799" actId="1076"/>
          <ac:picMkLst>
            <pc:docMk/>
            <pc:sldMk cId="1510624976" sldId="332"/>
            <ac:picMk id="2056" creationId="{B98473DE-6599-423C-8CEE-B891AEDD420F}"/>
          </ac:picMkLst>
        </pc:picChg>
      </pc:sldChg>
      <pc:sldChg chg="addSp delSp modSp add">
        <pc:chgData name="Park SangHyun" userId="236915686b78f6c1" providerId="LiveId" clId="{00E8BCB0-B066-40B6-BBFE-D72D08B7D9DA}" dt="2020-04-08T21:56:22.057" v="3517" actId="1076"/>
        <pc:sldMkLst>
          <pc:docMk/>
          <pc:sldMk cId="2615505143" sldId="333"/>
        </pc:sldMkLst>
        <pc:spChg chg="add del mod">
          <ac:chgData name="Park SangHyun" userId="236915686b78f6c1" providerId="LiveId" clId="{00E8BCB0-B066-40B6-BBFE-D72D08B7D9DA}" dt="2020-04-08T21:54:52.649" v="3490"/>
          <ac:spMkLst>
            <pc:docMk/>
            <pc:sldMk cId="2615505143" sldId="333"/>
            <ac:spMk id="2" creationId="{B3FD0323-2593-4894-952F-BB5D96632A25}"/>
          </ac:spMkLst>
        </pc:spChg>
        <pc:spChg chg="del mod">
          <ac:chgData name="Park SangHyun" userId="236915686b78f6c1" providerId="LiveId" clId="{00E8BCB0-B066-40B6-BBFE-D72D08B7D9DA}" dt="2020-04-08T21:55:00.937" v="3495" actId="478"/>
          <ac:spMkLst>
            <pc:docMk/>
            <pc:sldMk cId="2615505143" sldId="333"/>
            <ac:spMk id="6" creationId="{4D78B6F0-7D80-4D66-A24E-64B032C561B3}"/>
          </ac:spMkLst>
        </pc:spChg>
        <pc:spChg chg="add del mod">
          <ac:chgData name="Park SangHyun" userId="236915686b78f6c1" providerId="LiveId" clId="{00E8BCB0-B066-40B6-BBFE-D72D08B7D9DA}" dt="2020-04-08T21:54:52.649" v="3490"/>
          <ac:spMkLst>
            <pc:docMk/>
            <pc:sldMk cId="2615505143" sldId="333"/>
            <ac:spMk id="8" creationId="{FB2B8D0B-B648-45DE-ABB0-082DCBB22B71}"/>
          </ac:spMkLst>
        </pc:spChg>
        <pc:spChg chg="add del mod">
          <ac:chgData name="Park SangHyun" userId="236915686b78f6c1" providerId="LiveId" clId="{00E8BCB0-B066-40B6-BBFE-D72D08B7D9DA}" dt="2020-04-08T21:54:52.649" v="3490"/>
          <ac:spMkLst>
            <pc:docMk/>
            <pc:sldMk cId="2615505143" sldId="333"/>
            <ac:spMk id="9" creationId="{5CEC6915-2F9C-45F8-B2EA-6AE468A8D879}"/>
          </ac:spMkLst>
        </pc:spChg>
        <pc:spChg chg="add mod">
          <ac:chgData name="Park SangHyun" userId="236915686b78f6c1" providerId="LiveId" clId="{00E8BCB0-B066-40B6-BBFE-D72D08B7D9DA}" dt="2020-04-08T21:55:42.382" v="3509" actId="13926"/>
          <ac:spMkLst>
            <pc:docMk/>
            <pc:sldMk cId="2615505143" sldId="333"/>
            <ac:spMk id="10" creationId="{59F57442-B7F2-4135-8177-8D84D01F2769}"/>
          </ac:spMkLst>
        </pc:spChg>
        <pc:spChg chg="add mod">
          <ac:chgData name="Park SangHyun" userId="236915686b78f6c1" providerId="LiveId" clId="{00E8BCB0-B066-40B6-BBFE-D72D08B7D9DA}" dt="2020-04-08T21:55:54.060" v="3512" actId="6549"/>
          <ac:spMkLst>
            <pc:docMk/>
            <pc:sldMk cId="2615505143" sldId="333"/>
            <ac:spMk id="12" creationId="{AF9CD610-51AE-4262-8BCC-162DBD593117}"/>
          </ac:spMkLst>
        </pc:spChg>
        <pc:picChg chg="add del mod">
          <ac:chgData name="Park SangHyun" userId="236915686b78f6c1" providerId="LiveId" clId="{00E8BCB0-B066-40B6-BBFE-D72D08B7D9DA}" dt="2020-04-08T21:55:56.363" v="3513" actId="478"/>
          <ac:picMkLst>
            <pc:docMk/>
            <pc:sldMk cId="2615505143" sldId="333"/>
            <ac:picMk id="7" creationId="{ED8815C7-FA1D-4683-A45B-66E03BDC1AB3}"/>
          </ac:picMkLst>
        </pc:picChg>
        <pc:picChg chg="add mod">
          <ac:chgData name="Park SangHyun" userId="236915686b78f6c1" providerId="LiveId" clId="{00E8BCB0-B066-40B6-BBFE-D72D08B7D9DA}" dt="2020-04-08T21:56:22.057" v="3517" actId="1076"/>
          <ac:picMkLst>
            <pc:docMk/>
            <pc:sldMk cId="2615505143" sldId="333"/>
            <ac:picMk id="13" creationId="{40670B95-2B4F-4D3A-973A-DBBA5BCD67DD}"/>
          </ac:picMkLst>
        </pc:picChg>
      </pc:sldChg>
      <pc:sldChg chg="addSp modSp add">
        <pc:chgData name="Park SangHyun" userId="236915686b78f6c1" providerId="LiveId" clId="{00E8BCB0-B066-40B6-BBFE-D72D08B7D9DA}" dt="2020-04-08T21:57:37.447" v="3527" actId="14100"/>
        <pc:sldMkLst>
          <pc:docMk/>
          <pc:sldMk cId="2439901591" sldId="334"/>
        </pc:sldMkLst>
        <pc:spChg chg="add mod">
          <ac:chgData name="Park SangHyun" userId="236915686b78f6c1" providerId="LiveId" clId="{00E8BCB0-B066-40B6-BBFE-D72D08B7D9DA}" dt="2020-04-08T21:57:28.014" v="3525" actId="14100"/>
          <ac:spMkLst>
            <pc:docMk/>
            <pc:sldMk cId="2439901591" sldId="334"/>
            <ac:spMk id="6" creationId="{77226F9D-5624-4F7F-8808-D8A130CD0996}"/>
          </ac:spMkLst>
        </pc:spChg>
        <pc:picChg chg="add mod">
          <ac:chgData name="Park SangHyun" userId="236915686b78f6c1" providerId="LiveId" clId="{00E8BCB0-B066-40B6-BBFE-D72D08B7D9DA}" dt="2020-04-08T21:57:31.343" v="3526" actId="555"/>
          <ac:picMkLst>
            <pc:docMk/>
            <pc:sldMk cId="2439901591" sldId="334"/>
            <ac:picMk id="2" creationId="{905033B3-E885-4301-8B5A-0331CE825D52}"/>
          </ac:picMkLst>
        </pc:picChg>
        <pc:picChg chg="mod">
          <ac:chgData name="Park SangHyun" userId="236915686b78f6c1" providerId="LiveId" clId="{00E8BCB0-B066-40B6-BBFE-D72D08B7D9DA}" dt="2020-04-08T21:57:37.447" v="3527" actId="14100"/>
          <ac:picMkLst>
            <pc:docMk/>
            <pc:sldMk cId="2439901591" sldId="334"/>
            <ac:picMk id="7" creationId="{ED8815C7-FA1D-4683-A45B-66E03BDC1AB3}"/>
          </ac:picMkLst>
        </pc:picChg>
      </pc:sldChg>
      <pc:sldChg chg="addSp delSp modSp add">
        <pc:chgData name="Park SangHyun" userId="236915686b78f6c1" providerId="LiveId" clId="{00E8BCB0-B066-40B6-BBFE-D72D08B7D9DA}" dt="2020-04-08T22:10:47.910" v="4452" actId="1076"/>
        <pc:sldMkLst>
          <pc:docMk/>
          <pc:sldMk cId="3353604490" sldId="335"/>
        </pc:sldMkLst>
        <pc:spChg chg="del">
          <ac:chgData name="Park SangHyun" userId="236915686b78f6c1" providerId="LiveId" clId="{00E8BCB0-B066-40B6-BBFE-D72D08B7D9DA}" dt="2020-04-08T21:58:38.065" v="3537" actId="478"/>
          <ac:spMkLst>
            <pc:docMk/>
            <pc:sldMk cId="3353604490" sldId="335"/>
            <ac:spMk id="2" creationId="{35EE2D09-B834-4F81-8DCB-497A320BD3C6}"/>
          </ac:spMkLst>
        </pc:spChg>
        <pc:spChg chg="mod">
          <ac:chgData name="Park SangHyun" userId="236915686b78f6c1" providerId="LiveId" clId="{00E8BCB0-B066-40B6-BBFE-D72D08B7D9DA}" dt="2020-04-08T21:58:13.137" v="3529"/>
          <ac:spMkLst>
            <pc:docMk/>
            <pc:sldMk cId="3353604490" sldId="335"/>
            <ac:spMk id="4" creationId="{5E7135FA-04FD-4AC3-B199-2250C17121C1}"/>
          </ac:spMkLst>
        </pc:spChg>
        <pc:spChg chg="mod">
          <ac:chgData name="Park SangHyun" userId="236915686b78f6c1" providerId="LiveId" clId="{00E8BCB0-B066-40B6-BBFE-D72D08B7D9DA}" dt="2020-04-08T22:10:34.934" v="4448"/>
          <ac:spMkLst>
            <pc:docMk/>
            <pc:sldMk cId="3353604490" sldId="335"/>
            <ac:spMk id="6" creationId="{4D78B6F0-7D80-4D66-A24E-64B032C561B3}"/>
          </ac:spMkLst>
        </pc:spChg>
        <pc:picChg chg="add mod">
          <ac:chgData name="Park SangHyun" userId="236915686b78f6c1" providerId="LiveId" clId="{00E8BCB0-B066-40B6-BBFE-D72D08B7D9DA}" dt="2020-04-08T22:10:47.910" v="4452" actId="1076"/>
          <ac:picMkLst>
            <pc:docMk/>
            <pc:sldMk cId="3353604490" sldId="335"/>
            <ac:picMk id="7" creationId="{6E407AB3-15F9-4CBD-B1D8-E8C8BD26931E}"/>
          </ac:picMkLst>
        </pc:picChg>
        <pc:picChg chg="del">
          <ac:chgData name="Park SangHyun" userId="236915686b78f6c1" providerId="LiveId" clId="{00E8BCB0-B066-40B6-BBFE-D72D08B7D9DA}" dt="2020-04-08T21:58:18.403" v="3536" actId="478"/>
          <ac:picMkLst>
            <pc:docMk/>
            <pc:sldMk cId="3353604490" sldId="335"/>
            <ac:picMk id="2056" creationId="{B98473DE-6599-423C-8CEE-B891AEDD420F}"/>
          </ac:picMkLst>
        </pc:picChg>
      </pc:sldChg>
      <pc:sldChg chg="delSp modSp add">
        <pc:chgData name="Park SangHyun" userId="236915686b78f6c1" providerId="LiveId" clId="{00E8BCB0-B066-40B6-BBFE-D72D08B7D9DA}" dt="2020-04-08T22:08:59.074" v="4174" actId="20577"/>
        <pc:sldMkLst>
          <pc:docMk/>
          <pc:sldMk cId="1253335159" sldId="336"/>
        </pc:sldMkLst>
        <pc:spChg chg="del">
          <ac:chgData name="Park SangHyun" userId="236915686b78f6c1" providerId="LiveId" clId="{00E8BCB0-B066-40B6-BBFE-D72D08B7D9DA}" dt="2020-04-08T22:04:13.048" v="4005" actId="478"/>
          <ac:spMkLst>
            <pc:docMk/>
            <pc:sldMk cId="1253335159" sldId="336"/>
            <ac:spMk id="6" creationId="{77226F9D-5624-4F7F-8808-D8A130CD0996}"/>
          </ac:spMkLst>
        </pc:spChg>
        <pc:spChg chg="mod">
          <ac:chgData name="Park SangHyun" userId="236915686b78f6c1" providerId="LiveId" clId="{00E8BCB0-B066-40B6-BBFE-D72D08B7D9DA}" dt="2020-04-08T22:03:57.460" v="4003" actId="14100"/>
          <ac:spMkLst>
            <pc:docMk/>
            <pc:sldMk cId="1253335159" sldId="336"/>
            <ac:spMk id="10" creationId="{59F57442-B7F2-4135-8177-8D84D01F2769}"/>
          </ac:spMkLst>
        </pc:spChg>
        <pc:spChg chg="mod">
          <ac:chgData name="Park SangHyun" userId="236915686b78f6c1" providerId="LiveId" clId="{00E8BCB0-B066-40B6-BBFE-D72D08B7D9DA}" dt="2020-04-08T22:08:59.074" v="4174" actId="20577"/>
          <ac:spMkLst>
            <pc:docMk/>
            <pc:sldMk cId="1253335159" sldId="336"/>
            <ac:spMk id="12" creationId="{AF9CD610-51AE-4262-8BCC-162DBD593117}"/>
          </ac:spMkLst>
        </pc:spChg>
        <pc:picChg chg="del">
          <ac:chgData name="Park SangHyun" userId="236915686b78f6c1" providerId="LiveId" clId="{00E8BCB0-B066-40B6-BBFE-D72D08B7D9DA}" dt="2020-04-08T22:04:13.048" v="4005" actId="478"/>
          <ac:picMkLst>
            <pc:docMk/>
            <pc:sldMk cId="1253335159" sldId="336"/>
            <ac:picMk id="2" creationId="{905033B3-E885-4301-8B5A-0331CE825D52}"/>
          </ac:picMkLst>
        </pc:picChg>
        <pc:picChg chg="del">
          <ac:chgData name="Park SangHyun" userId="236915686b78f6c1" providerId="LiveId" clId="{00E8BCB0-B066-40B6-BBFE-D72D08B7D9DA}" dt="2020-04-08T22:04:13.048" v="4005" actId="478"/>
          <ac:picMkLst>
            <pc:docMk/>
            <pc:sldMk cId="1253335159" sldId="336"/>
            <ac:picMk id="7" creationId="{ED8815C7-FA1D-4683-A45B-66E03BDC1AB3}"/>
          </ac:picMkLst>
        </pc:picChg>
      </pc:sldChg>
      <pc:sldChg chg="delSp modSp add">
        <pc:chgData name="Park SangHyun" userId="236915686b78f6c1" providerId="LiveId" clId="{00E8BCB0-B066-40B6-BBFE-D72D08B7D9DA}" dt="2020-04-09T13:00:12.261" v="4848" actId="20577"/>
        <pc:sldMkLst>
          <pc:docMk/>
          <pc:sldMk cId="1080900578" sldId="337"/>
        </pc:sldMkLst>
        <pc:spChg chg="mod">
          <ac:chgData name="Park SangHyun" userId="236915686b78f6c1" providerId="LiveId" clId="{00E8BCB0-B066-40B6-BBFE-D72D08B7D9DA}" dt="2020-04-09T13:00:12.261" v="4848" actId="20577"/>
          <ac:spMkLst>
            <pc:docMk/>
            <pc:sldMk cId="1080900578" sldId="337"/>
            <ac:spMk id="6" creationId="{4D78B6F0-7D80-4D66-A24E-64B032C561B3}"/>
          </ac:spMkLst>
        </pc:spChg>
        <pc:picChg chg="del">
          <ac:chgData name="Park SangHyun" userId="236915686b78f6c1" providerId="LiveId" clId="{00E8BCB0-B066-40B6-BBFE-D72D08B7D9DA}" dt="2020-04-08T22:13:16.101" v="4644" actId="478"/>
          <ac:picMkLst>
            <pc:docMk/>
            <pc:sldMk cId="1080900578" sldId="337"/>
            <ac:picMk id="7" creationId="{6E407AB3-15F9-4CBD-B1D8-E8C8BD26931E}"/>
          </ac:picMkLst>
        </pc:picChg>
      </pc:sldChg>
      <pc:sldChg chg="addSp delSp modSp add">
        <pc:chgData name="Park SangHyun" userId="236915686b78f6c1" providerId="LiveId" clId="{00E8BCB0-B066-40B6-BBFE-D72D08B7D9DA}" dt="2020-04-09T13:10:25.178" v="5453" actId="1037"/>
        <pc:sldMkLst>
          <pc:docMk/>
          <pc:sldMk cId="157958594" sldId="338"/>
        </pc:sldMkLst>
        <pc:spChg chg="add del">
          <ac:chgData name="Park SangHyun" userId="236915686b78f6c1" providerId="LiveId" clId="{00E8BCB0-B066-40B6-BBFE-D72D08B7D9DA}" dt="2020-04-09T13:02:46.650" v="4957"/>
          <ac:spMkLst>
            <pc:docMk/>
            <pc:sldMk cId="157958594" sldId="338"/>
            <ac:spMk id="2" creationId="{62E244D9-58EB-4C13-B5D4-FAA468498192}"/>
          </ac:spMkLst>
        </pc:spChg>
        <pc:spChg chg="mod">
          <ac:chgData name="Park SangHyun" userId="236915686b78f6c1" providerId="LiveId" clId="{00E8BCB0-B066-40B6-BBFE-D72D08B7D9DA}" dt="2020-04-09T13:03:19.084" v="4960" actId="6549"/>
          <ac:spMkLst>
            <pc:docMk/>
            <pc:sldMk cId="157958594" sldId="338"/>
            <ac:spMk id="6" creationId="{4D78B6F0-7D80-4D66-A24E-64B032C561B3}"/>
          </ac:spMkLst>
        </pc:spChg>
        <pc:spChg chg="add del">
          <ac:chgData name="Park SangHyun" userId="236915686b78f6c1" providerId="LiveId" clId="{00E8BCB0-B066-40B6-BBFE-D72D08B7D9DA}" dt="2020-04-09T13:02:48.835" v="4959"/>
          <ac:spMkLst>
            <pc:docMk/>
            <pc:sldMk cId="157958594" sldId="338"/>
            <ac:spMk id="7" creationId="{C693EB93-D2A6-4518-9F6C-FF80EFC0DA67}"/>
          </ac:spMkLst>
        </pc:spChg>
        <pc:spChg chg="add mod">
          <ac:chgData name="Park SangHyun" userId="236915686b78f6c1" providerId="LiveId" clId="{00E8BCB0-B066-40B6-BBFE-D72D08B7D9DA}" dt="2020-04-09T13:10:25.178" v="5453" actId="1037"/>
          <ac:spMkLst>
            <pc:docMk/>
            <pc:sldMk cId="157958594" sldId="338"/>
            <ac:spMk id="8" creationId="{1DB2E29D-A004-4807-8CAD-5F09C98CCAB9}"/>
          </ac:spMkLst>
        </pc:spChg>
        <pc:spChg chg="add mod">
          <ac:chgData name="Park SangHyun" userId="236915686b78f6c1" providerId="LiveId" clId="{00E8BCB0-B066-40B6-BBFE-D72D08B7D9DA}" dt="2020-04-09T13:10:25.178" v="5453" actId="1037"/>
          <ac:spMkLst>
            <pc:docMk/>
            <pc:sldMk cId="157958594" sldId="338"/>
            <ac:spMk id="9" creationId="{F91D9CC2-1896-41BA-BD7C-EC42399D4A49}"/>
          </ac:spMkLst>
        </pc:spChg>
        <pc:spChg chg="add del mod">
          <ac:chgData name="Park SangHyun" userId="236915686b78f6c1" providerId="LiveId" clId="{00E8BCB0-B066-40B6-BBFE-D72D08B7D9DA}" dt="2020-04-09T13:04:41.087" v="5011" actId="478"/>
          <ac:spMkLst>
            <pc:docMk/>
            <pc:sldMk cId="157958594" sldId="338"/>
            <ac:spMk id="10" creationId="{1C290797-CB7C-4B21-B169-763BAF90CE49}"/>
          </ac:spMkLst>
        </pc:spChg>
        <pc:spChg chg="add mod">
          <ac:chgData name="Park SangHyun" userId="236915686b78f6c1" providerId="LiveId" clId="{00E8BCB0-B066-40B6-BBFE-D72D08B7D9DA}" dt="2020-04-09T13:10:25.178" v="5453" actId="1037"/>
          <ac:spMkLst>
            <pc:docMk/>
            <pc:sldMk cId="157958594" sldId="338"/>
            <ac:spMk id="12" creationId="{C8B2A801-92FD-4923-9436-B681266282AA}"/>
          </ac:spMkLst>
        </pc:spChg>
      </pc:sldChg>
      <pc:sldChg chg="delSp modSp add">
        <pc:chgData name="Park SangHyun" userId="236915686b78f6c1" providerId="LiveId" clId="{00E8BCB0-B066-40B6-BBFE-D72D08B7D9DA}" dt="2020-04-09T13:10:15.225" v="5414" actId="6549"/>
        <pc:sldMkLst>
          <pc:docMk/>
          <pc:sldMk cId="1587377083" sldId="339"/>
        </pc:sldMkLst>
        <pc:spChg chg="del mod">
          <ac:chgData name="Park SangHyun" userId="236915686b78f6c1" providerId="LiveId" clId="{00E8BCB0-B066-40B6-BBFE-D72D08B7D9DA}" dt="2020-04-09T13:07:09.030" v="5298" actId="478"/>
          <ac:spMkLst>
            <pc:docMk/>
            <pc:sldMk cId="1587377083" sldId="339"/>
            <ac:spMk id="3" creationId="{A2EAC920-3C29-4282-BEC1-8E4265E49CF0}"/>
          </ac:spMkLst>
        </pc:spChg>
        <pc:spChg chg="mod">
          <ac:chgData name="Park SangHyun" userId="236915686b78f6c1" providerId="LiveId" clId="{00E8BCB0-B066-40B6-BBFE-D72D08B7D9DA}" dt="2020-04-09T13:10:15.225" v="5414" actId="6549"/>
          <ac:spMkLst>
            <pc:docMk/>
            <pc:sldMk cId="1587377083" sldId="339"/>
            <ac:spMk id="6" creationId="{4D78B6F0-7D80-4D66-A24E-64B032C561B3}"/>
          </ac:spMkLst>
        </pc:spChg>
        <pc:spChg chg="del">
          <ac:chgData name="Park SangHyun" userId="236915686b78f6c1" providerId="LiveId" clId="{00E8BCB0-B066-40B6-BBFE-D72D08B7D9DA}" dt="2020-04-09T13:06:54.886" v="5294" actId="478"/>
          <ac:spMkLst>
            <pc:docMk/>
            <pc:sldMk cId="1587377083" sldId="339"/>
            <ac:spMk id="8" creationId="{1DB2E29D-A004-4807-8CAD-5F09C98CCAB9}"/>
          </ac:spMkLst>
        </pc:spChg>
        <pc:spChg chg="del">
          <ac:chgData name="Park SangHyun" userId="236915686b78f6c1" providerId="LiveId" clId="{00E8BCB0-B066-40B6-BBFE-D72D08B7D9DA}" dt="2020-04-09T13:06:54.886" v="5294" actId="478"/>
          <ac:spMkLst>
            <pc:docMk/>
            <pc:sldMk cId="1587377083" sldId="339"/>
            <ac:spMk id="9" creationId="{F91D9CC2-1896-41BA-BD7C-EC42399D4A49}"/>
          </ac:spMkLst>
        </pc:spChg>
        <pc:spChg chg="del">
          <ac:chgData name="Park SangHyun" userId="236915686b78f6c1" providerId="LiveId" clId="{00E8BCB0-B066-40B6-BBFE-D72D08B7D9DA}" dt="2020-04-09T13:06:54.886" v="5294" actId="478"/>
          <ac:spMkLst>
            <pc:docMk/>
            <pc:sldMk cId="1587377083" sldId="339"/>
            <ac:spMk id="12" creationId="{C8B2A801-92FD-4923-9436-B681266282AA}"/>
          </ac:spMkLst>
        </pc:spChg>
      </pc:sldChg>
      <pc:sldMasterChg chg="add del addSldLayout delSldLayout">
        <pc:chgData name="Park SangHyun" userId="236915686b78f6c1" providerId="LiveId" clId="{00E8BCB0-B066-40B6-BBFE-D72D08B7D9DA}" dt="2020-04-09T13:10:30.605" v="5454" actId="47"/>
        <pc:sldMasterMkLst>
          <pc:docMk/>
          <pc:sldMasterMk cId="2919316827" sldId="2147483920"/>
        </pc:sldMasterMkLst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1325652767" sldId="2147483921"/>
          </pc:sldLayoutMkLst>
        </pc:sldLayoutChg>
        <pc:sldLayoutChg chg="add del">
          <pc:chgData name="Park SangHyun" userId="236915686b78f6c1" providerId="LiveId" clId="{00E8BCB0-B066-40B6-BBFE-D72D08B7D9DA}" dt="2020-04-09T13:10:30.605" v="5454" actId="47"/>
          <pc:sldLayoutMkLst>
            <pc:docMk/>
            <pc:sldMasterMk cId="2919316827" sldId="2147483920"/>
            <pc:sldLayoutMk cId="2305416462" sldId="2147483922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3620111440" sldId="2147483923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3896957731" sldId="2147483924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3411119185" sldId="2147483925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686420588" sldId="2147483926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1706883105" sldId="2147483927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1006424183" sldId="2147483928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4075944567" sldId="2147483929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589184770" sldId="2147483930"/>
          </pc:sldLayoutMkLst>
        </pc:sldLayoutChg>
      </pc:sldMaster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AE55965E-8241-45B0-9DFA-DA12CB167150}"/>
    <pc:docChg chg="custSel modSld">
      <pc:chgData name="Park SangHyun" userId="236915686b78f6c1" providerId="LiveId" clId="{AE55965E-8241-45B0-9DFA-DA12CB167150}" dt="2020-09-06T05:39:51.634" v="94" actId="20577"/>
      <pc:docMkLst>
        <pc:docMk/>
      </pc:docMkLst>
      <pc:sldChg chg="addSp delSp modSp mod">
        <pc:chgData name="Park SangHyun" userId="236915686b78f6c1" providerId="LiveId" clId="{AE55965E-8241-45B0-9DFA-DA12CB167150}" dt="2020-09-06T00:46:57.358" v="20" actId="478"/>
        <pc:sldMkLst>
          <pc:docMk/>
          <pc:sldMk cId="3581427445" sldId="303"/>
        </pc:sldMkLst>
        <pc:spChg chg="mod">
          <ac:chgData name="Park SangHyun" userId="236915686b78f6c1" providerId="LiveId" clId="{AE55965E-8241-45B0-9DFA-DA12CB167150}" dt="2020-09-06T00:03:38.222" v="15"/>
          <ac:spMkLst>
            <pc:docMk/>
            <pc:sldMk cId="3581427445" sldId="303"/>
            <ac:spMk id="6" creationId="{4D78B6F0-7D80-4D66-A24E-64B032C561B3}"/>
          </ac:spMkLst>
        </pc:spChg>
        <pc:inkChg chg="add del">
          <ac:chgData name="Park SangHyun" userId="236915686b78f6c1" providerId="LiveId" clId="{AE55965E-8241-45B0-9DFA-DA12CB167150}" dt="2020-09-06T00:45:05.009" v="17" actId="478"/>
          <ac:inkMkLst>
            <pc:docMk/>
            <pc:sldMk cId="3581427445" sldId="303"/>
            <ac:inkMk id="2" creationId="{D36B516F-E78B-4382-B9D5-27144BA72A6C}"/>
          </ac:inkMkLst>
        </pc:inkChg>
        <pc:inkChg chg="add del">
          <ac:chgData name="Park SangHyun" userId="236915686b78f6c1" providerId="LiveId" clId="{AE55965E-8241-45B0-9DFA-DA12CB167150}" dt="2020-09-06T00:46:57.358" v="20" actId="478"/>
          <ac:inkMkLst>
            <pc:docMk/>
            <pc:sldMk cId="3581427445" sldId="303"/>
            <ac:inkMk id="3" creationId="{D316B438-9C68-4505-9C0F-C9737B105212}"/>
          </ac:inkMkLst>
        </pc:inkChg>
      </pc:sldChg>
      <pc:sldChg chg="addSp delSp mod">
        <pc:chgData name="Park SangHyun" userId="236915686b78f6c1" providerId="LiveId" clId="{AE55965E-8241-45B0-9DFA-DA12CB167150}" dt="2020-09-06T00:46:53.198" v="19" actId="478"/>
        <pc:sldMkLst>
          <pc:docMk/>
          <pc:sldMk cId="993156323" sldId="304"/>
        </pc:sldMkLst>
        <pc:inkChg chg="add del">
          <ac:chgData name="Park SangHyun" userId="236915686b78f6c1" providerId="LiveId" clId="{AE55965E-8241-45B0-9DFA-DA12CB167150}" dt="2020-09-06T00:46:53.198" v="19" actId="478"/>
          <ac:inkMkLst>
            <pc:docMk/>
            <pc:sldMk cId="993156323" sldId="304"/>
            <ac:inkMk id="2" creationId="{A5446180-3D04-4A5B-A6B5-FC355F7BB467}"/>
          </ac:inkMkLst>
        </pc:inkChg>
      </pc:sldChg>
      <pc:sldChg chg="modSp mod">
        <pc:chgData name="Park SangHyun" userId="236915686b78f6c1" providerId="LiveId" clId="{AE55965E-8241-45B0-9DFA-DA12CB167150}" dt="2020-09-06T01:22:11.505" v="23" actId="20577"/>
        <pc:sldMkLst>
          <pc:docMk/>
          <pc:sldMk cId="3324551279" sldId="327"/>
        </pc:sldMkLst>
        <pc:spChg chg="mod">
          <ac:chgData name="Park SangHyun" userId="236915686b78f6c1" providerId="LiveId" clId="{AE55965E-8241-45B0-9DFA-DA12CB167150}" dt="2020-09-06T01:22:11.505" v="23" actId="20577"/>
          <ac:spMkLst>
            <pc:docMk/>
            <pc:sldMk cId="3324551279" sldId="327"/>
            <ac:spMk id="6" creationId="{4D78B6F0-7D80-4D66-A24E-64B032C561B3}"/>
          </ac:spMkLst>
        </pc:spChg>
      </pc:sldChg>
      <pc:sldChg chg="modSp mod">
        <pc:chgData name="Park SangHyun" userId="236915686b78f6c1" providerId="LiveId" clId="{AE55965E-8241-45B0-9DFA-DA12CB167150}" dt="2020-09-06T03:40:34.233" v="72" actId="6549"/>
        <pc:sldMkLst>
          <pc:docMk/>
          <pc:sldMk cId="1253335159" sldId="336"/>
        </pc:sldMkLst>
        <pc:spChg chg="mod">
          <ac:chgData name="Park SangHyun" userId="236915686b78f6c1" providerId="LiveId" clId="{AE55965E-8241-45B0-9DFA-DA12CB167150}" dt="2020-09-06T03:40:34.233" v="72" actId="6549"/>
          <ac:spMkLst>
            <pc:docMk/>
            <pc:sldMk cId="1253335159" sldId="336"/>
            <ac:spMk id="12" creationId="{AF9CD610-51AE-4262-8BCC-162DBD593117}"/>
          </ac:spMkLst>
        </pc:spChg>
      </pc:sldChg>
      <pc:sldChg chg="modSp mod">
        <pc:chgData name="Park SangHyun" userId="236915686b78f6c1" providerId="LiveId" clId="{AE55965E-8241-45B0-9DFA-DA12CB167150}" dt="2020-09-06T05:39:51.634" v="94" actId="20577"/>
        <pc:sldMkLst>
          <pc:docMk/>
          <pc:sldMk cId="157958594" sldId="338"/>
        </pc:sldMkLst>
        <pc:spChg chg="mod">
          <ac:chgData name="Park SangHyun" userId="236915686b78f6c1" providerId="LiveId" clId="{AE55965E-8241-45B0-9DFA-DA12CB167150}" dt="2020-09-06T05:39:51.634" v="94" actId="20577"/>
          <ac:spMkLst>
            <pc:docMk/>
            <pc:sldMk cId="157958594" sldId="338"/>
            <ac:spMk id="6" creationId="{4D78B6F0-7D80-4D66-A24E-64B032C561B3}"/>
          </ac:spMkLst>
        </pc:spChg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ooks-education-school-literature-441866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ooks-education-school-literature-441866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ooks-education-school-literature-441866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ooks-education-school-literature-441866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X86_Assembly/Floating_Poin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ooks-education-school-literature-441866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ooks-education-school-literature-441866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54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6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https://pixabay.com/photos/books-education-school-literature-441866/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8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https://pixabay.com/photos/books-education-school-literature-441866/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https://pixabay.com/photos/books-education-school-literature-441866/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1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https://pixabay.com/photos/books-education-school-literature-441866/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4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13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hlinkClick r:id="rId3"/>
              </a:rPr>
              <a:t>https://en.wikibooks.org/wiki/X86_Assembly/Floating_Point</a:t>
            </a:r>
            <a:endParaRPr lang="en-US" altLang="ko-KR" sz="1200" dirty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5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7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4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https://pixabay.com/photos/books-education-school-literature-441866/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68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https://pixabay.com/photos/books-education-school-literature-441866/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64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3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splash.com/s/photos/dirty-desk?utm_source=unsplash&amp;utm_medium=referral&amp;utm_content=creditCopyText" TargetMode="External"/><Relationship Id="rId4" Type="http://schemas.openxmlformats.org/officeDocument/2006/relationships/hyperlink" Target="https://unsplash.com/@calebscamera?utm_source=unsplash&amp;utm_medium=referral&amp;utm_content=creditCopyTe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03</a:t>
            </a:r>
            <a:r>
              <a:rPr lang="ko-KR" altLang="en-US" sz="4400" dirty="0">
                <a:latin typeface="Franklin Gothic Demi" panose="020B0703020102020204" pitchFamily="34" charset="0"/>
              </a:rPr>
              <a:t>장 데이터를 담는 변수와 상수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59F57442-B7F2-4135-8177-8D84D01F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highlight>
                  <a:srgbClr val="FFCD00"/>
                </a:highlight>
              </a:rPr>
              <a:t>참조 형식</a:t>
            </a:r>
            <a:r>
              <a:rPr lang="en-US" altLang="ko-KR" sz="2800" dirty="0"/>
              <a:t>(Reference Type)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AF9CD610-51AE-4262-8BCC-162DBD593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메모리에 다른 변수의 </a:t>
            </a:r>
            <a:r>
              <a:rPr lang="ko-KR" altLang="en-US" sz="2000" dirty="0">
                <a:highlight>
                  <a:srgbClr val="FFCD00"/>
                </a:highlight>
                <a:latin typeface="Lora"/>
                <a:sym typeface="Lora"/>
              </a:rPr>
              <a:t>주소를 담는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데이터 형식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>
                <a:highlight>
                  <a:srgbClr val="FFCD00"/>
                </a:highlight>
                <a:latin typeface="Lora"/>
                <a:sym typeface="Lora"/>
              </a:rPr>
              <a:t>힙에</a:t>
            </a:r>
            <a:r>
              <a:rPr lang="ko-KR" altLang="en-US" sz="2000" dirty="0">
                <a:highlight>
                  <a:srgbClr val="FFCD00"/>
                </a:highlight>
                <a:latin typeface="Lora"/>
                <a:sym typeface="Lora"/>
              </a:rPr>
              <a:t> 할당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(</a:t>
            </a:r>
            <a:r>
              <a:rPr lang="ko-KR" altLang="en-US" sz="2000" dirty="0" err="1">
                <a:solidFill>
                  <a:schemeClr val="dk1"/>
                </a:solidFill>
                <a:sym typeface="Lora"/>
              </a:rPr>
              <a:t>가비지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</a:t>
            </a:r>
            <a:r>
              <a:rPr lang="ko-KR" altLang="en-US" sz="2000" dirty="0" err="1">
                <a:solidFill>
                  <a:schemeClr val="dk1"/>
                </a:solidFill>
                <a:sym typeface="Lora"/>
              </a:rPr>
              <a:t>콜렉터에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의해 제거됨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복합 데이터 형식과 클래스 등이 여기에 해당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sym typeface="Lora"/>
            </a:endParaRPr>
          </a:p>
          <a:p>
            <a:endParaRPr lang="ko-KR" altLang="en-US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D8815C7-FA1D-4683-A45B-66E03BDC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33" y="3722839"/>
            <a:ext cx="3997387" cy="21724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05033B3-E885-4301-8B5A-0331CE825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188" y="3717282"/>
            <a:ext cx="3416300" cy="21780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77226F9D-5624-4F7F-8808-D8A130CD0996}"/>
              </a:ext>
            </a:extLst>
          </p:cNvPr>
          <p:cNvSpPr/>
          <p:nvPr/>
        </p:nvSpPr>
        <p:spPr>
          <a:xfrm>
            <a:off x="6598720" y="4413428"/>
            <a:ext cx="762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0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59F57442-B7F2-4135-8177-8D84D01F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666" y="1230224"/>
            <a:ext cx="6037413" cy="580800"/>
          </a:xfrm>
        </p:spPr>
        <p:txBody>
          <a:bodyPr/>
          <a:lstStyle/>
          <a:p>
            <a:r>
              <a:rPr lang="ko-KR" altLang="en-US" sz="2800" dirty="0">
                <a:highlight>
                  <a:srgbClr val="FFCD00"/>
                </a:highlight>
              </a:rPr>
              <a:t>기본 데이터 형식</a:t>
            </a:r>
            <a:r>
              <a:rPr lang="en-US" altLang="ko-KR" sz="2800" dirty="0"/>
              <a:t>(Primitive Types)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AF9CD610-51AE-4262-8BCC-162DBD593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133" dirty="0">
                <a:solidFill>
                  <a:schemeClr val="dk1"/>
                </a:solidFill>
                <a:sym typeface="Lora"/>
              </a:rPr>
              <a:t>C#</a:t>
            </a:r>
            <a:r>
              <a:rPr lang="ko-KR" altLang="en-US" sz="2133" dirty="0">
                <a:solidFill>
                  <a:schemeClr val="dk1"/>
                </a:solidFill>
                <a:sym typeface="Lora"/>
              </a:rPr>
              <a:t>이 제공하는 기본 데이터 형식</a:t>
            </a:r>
            <a:endParaRPr lang="en-US" altLang="ko-KR" sz="2133" dirty="0">
              <a:solidFill>
                <a:schemeClr val="dk1"/>
              </a:solidFill>
              <a:sym typeface="Lor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수 형식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 lvl="2"/>
            <a:r>
              <a:rPr lang="ko-KR" altLang="en-US" sz="2000" dirty="0">
                <a:sym typeface="Lora"/>
              </a:rPr>
              <a:t>정수 형식 </a:t>
            </a:r>
            <a:r>
              <a:rPr lang="en-US" altLang="ko-KR" sz="2000" dirty="0">
                <a:sym typeface="Lora"/>
              </a:rPr>
              <a:t>(int/</a:t>
            </a:r>
            <a:r>
              <a:rPr lang="en-US" altLang="ko-KR" sz="2000" dirty="0" err="1">
                <a:sym typeface="Lora"/>
              </a:rPr>
              <a:t>uint</a:t>
            </a:r>
            <a:r>
              <a:rPr lang="en-US" altLang="ko-KR" sz="2000" dirty="0">
                <a:sym typeface="Lora"/>
              </a:rPr>
              <a:t>, short/</a:t>
            </a:r>
            <a:r>
              <a:rPr lang="en-US" altLang="ko-KR" sz="2000" dirty="0" err="1">
                <a:sym typeface="Lora"/>
              </a:rPr>
              <a:t>ushort</a:t>
            </a:r>
            <a:r>
              <a:rPr lang="en-US" altLang="ko-KR" sz="2000" dirty="0">
                <a:sym typeface="Lora"/>
              </a:rPr>
              <a:t>, byte/</a:t>
            </a:r>
            <a:r>
              <a:rPr lang="en-US" altLang="ko-KR" sz="2000" dirty="0" err="1">
                <a:sym typeface="Lora"/>
              </a:rPr>
              <a:t>sbyte</a:t>
            </a:r>
            <a:r>
              <a:rPr lang="en-US" altLang="ko-KR" sz="2000" dirty="0">
                <a:sym typeface="Lora"/>
              </a:rPr>
              <a:t> …)</a:t>
            </a:r>
          </a:p>
          <a:p>
            <a:pPr lvl="2"/>
            <a:r>
              <a:rPr lang="ko-KR" altLang="en-US" sz="2000" dirty="0">
                <a:sym typeface="Lora"/>
              </a:rPr>
              <a:t>부동 소수점 형식 </a:t>
            </a:r>
            <a:r>
              <a:rPr lang="en-US" altLang="ko-KR" sz="2000" dirty="0">
                <a:sym typeface="Lora"/>
              </a:rPr>
              <a:t>(float, double, </a:t>
            </a:r>
            <a:r>
              <a:rPr lang="en-US" altLang="ko-KR" sz="2000">
                <a:sym typeface="Lora"/>
              </a:rPr>
              <a:t>decimal)</a:t>
            </a:r>
            <a:endParaRPr lang="en-US" altLang="ko-KR" sz="2000" dirty="0">
              <a:sym typeface="Lor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논리 형식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(bool)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</a:rPr>
              <a:t>문자열 형식</a:t>
            </a:r>
            <a:r>
              <a:rPr lang="en-US" altLang="ko-KR" sz="2000" dirty="0">
                <a:solidFill>
                  <a:schemeClr val="dk1"/>
                </a:solidFill>
              </a:rPr>
              <a:t>(string)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  <a:sym typeface="Lora"/>
              </a:rPr>
              <a:t>object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형식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133" dirty="0">
                <a:highlight>
                  <a:srgbClr val="FFCD00"/>
                </a:highlight>
                <a:latin typeface="Lora"/>
                <a:sym typeface="Lora"/>
              </a:rPr>
              <a:t>복합 데이터 형식은 기본 데이터 형식을 바탕</a:t>
            </a:r>
            <a:r>
              <a:rPr lang="ko-KR" altLang="en-US" sz="2133" dirty="0">
                <a:solidFill>
                  <a:schemeClr val="dk1"/>
                </a:solidFill>
                <a:sym typeface="Lora"/>
              </a:rPr>
              <a:t>으로 만들어짐</a:t>
            </a:r>
            <a:endParaRPr lang="en-US" altLang="ko-KR" sz="2133" dirty="0">
              <a:solidFill>
                <a:schemeClr val="dk1"/>
              </a:solidFill>
              <a:sym typeface="Lora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467" dirty="0">
              <a:solidFill>
                <a:schemeClr val="dk1"/>
              </a:solidFill>
              <a:sym typeface="Lora"/>
            </a:endParaRPr>
          </a:p>
          <a:p>
            <a:pPr lvl="1"/>
            <a:endParaRPr lang="ko-KR" altLang="en-US" sz="1467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3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499" y="2093774"/>
            <a:ext cx="7953601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박싱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(Boxing), </a:t>
            </a:r>
            <a:r>
              <a:rPr lang="ko-KR" altLang="en-US" sz="36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언박싱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(Unboxing)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dk1"/>
                </a:solidFill>
                <a:sym typeface="Lora"/>
              </a:rPr>
              <a:t>박싱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: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값 형식을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object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형식에 담아 </a:t>
            </a:r>
            <a:r>
              <a:rPr lang="ko-KR" altLang="en-US" sz="2000" dirty="0" err="1">
                <a:solidFill>
                  <a:schemeClr val="dk1"/>
                </a:solidFill>
                <a:sym typeface="Lora"/>
              </a:rPr>
              <a:t>힙에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올리기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dk1"/>
                </a:solidFill>
                <a:sym typeface="Lora"/>
              </a:rPr>
              <a:t>언박싱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: </a:t>
            </a:r>
            <a:r>
              <a:rPr lang="ko-KR" altLang="en-US" sz="2000" dirty="0" err="1">
                <a:solidFill>
                  <a:schemeClr val="dk1"/>
                </a:solidFill>
                <a:sym typeface="Lora"/>
              </a:rPr>
              <a:t>힙에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올라가 있는 데이터를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object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에서 꺼내 값 형식으로 옮기기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  <a:sym typeface="Lora"/>
              </a:rPr>
              <a:t>ex)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object a = 20;</a:t>
            </a:r>
            <a:endParaRPr lang="ko-KR" altLang="ko-KR" sz="20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E407AB3-15F9-4CBD-B1D8-E8C8BD26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0" y="4688690"/>
            <a:ext cx="469265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499" y="2093774"/>
            <a:ext cx="7953601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상수 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(Constant)</a:t>
            </a:r>
            <a:endParaRPr lang="en-US" altLang="ko-KR" sz="18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변수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: </a:t>
            </a:r>
            <a:r>
              <a:rPr lang="ko-KR" altLang="en-US" dirty="0"/>
              <a:t>變</a:t>
            </a:r>
            <a:r>
              <a:rPr lang="en-US" altLang="ko-KR" dirty="0"/>
              <a:t>(</a:t>
            </a:r>
            <a:r>
              <a:rPr lang="ko-KR" altLang="en-US" dirty="0"/>
              <a:t>변할 변</a:t>
            </a:r>
            <a:r>
              <a:rPr lang="en-US" altLang="ko-KR" dirty="0"/>
              <a:t>)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경이 가능한 수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상수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: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항</a:t>
            </a:r>
            <a:r>
              <a:rPr lang="ko-KR" altLang="en-US" dirty="0"/>
              <a:t>常</a:t>
            </a:r>
            <a:r>
              <a:rPr lang="en-US" altLang="ko-KR" dirty="0"/>
              <a:t>(</a:t>
            </a:r>
            <a:r>
              <a:rPr lang="ko-KR" altLang="en-US" dirty="0"/>
              <a:t>늘 상</a:t>
            </a:r>
            <a:r>
              <a:rPr lang="en-US" altLang="ko-KR" dirty="0"/>
              <a:t>) </a:t>
            </a:r>
            <a:r>
              <a:rPr lang="ko-KR" altLang="en-US" sz="2000" dirty="0">
                <a:solidFill>
                  <a:schemeClr val="dk1"/>
                </a:solidFill>
              </a:rPr>
              <a:t>최초의 상태를 유지하는 수</a:t>
            </a:r>
            <a:endParaRPr lang="en-US" altLang="ko-KR" sz="20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  <a:sym typeface="Lora"/>
              </a:rPr>
              <a:t>const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키워드를 이용하여 선언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  <a:sym typeface="Lora"/>
              </a:rPr>
              <a:t>ex)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const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int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MAX_INT_BIT = 32;</a:t>
            </a:r>
            <a:endParaRPr lang="ko-KR" altLang="ko-KR" sz="20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0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499" y="2093774"/>
            <a:ext cx="7953601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열거형식 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(Enumerated</a:t>
            </a: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en-US" altLang="ko-KR" sz="3600" b="1">
                <a:solidFill>
                  <a:srgbClr val="000000"/>
                </a:solidFill>
                <a:latin typeface="Lora"/>
                <a:sym typeface="Lora"/>
              </a:rPr>
              <a:t>Type)</a:t>
            </a:r>
            <a:endParaRPr lang="en-US" altLang="ko-KR" sz="18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하나의 이름 아래 묶인 상수들의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집합</a:t>
            </a:r>
            <a:endParaRPr lang="en-US" altLang="ko-KR" sz="20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dk1"/>
                </a:solidFill>
                <a:sym typeface="Lora"/>
              </a:rPr>
              <a:t>enum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키워드를 이용하여 선언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DB2E29D-A004-4807-8CAD-5F09C98CCAB9}"/>
              </a:ext>
            </a:extLst>
          </p:cNvPr>
          <p:cNvSpPr/>
          <p:nvPr/>
        </p:nvSpPr>
        <p:spPr>
          <a:xfrm>
            <a:off x="2607391" y="4459962"/>
            <a:ext cx="36867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const int RESULT_YES = 0;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const int RESULT_NO = 1;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const int RESULT_CONFIRM = 2;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const int RESULT_CANCEL = 3;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const int RESULT_OK = 4;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91D9CC2-1896-41BA-BD7C-EC42399D4A49}"/>
              </a:ext>
            </a:extLst>
          </p:cNvPr>
          <p:cNvSpPr/>
          <p:nvPr/>
        </p:nvSpPr>
        <p:spPr>
          <a:xfrm>
            <a:off x="7578873" y="4044464"/>
            <a:ext cx="224234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enum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DialogResult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{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YES,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NO,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CANCEL,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CONFIRM,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OK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xmlns="" id="{C8B2A801-92FD-4923-9436-B681266282AA}"/>
              </a:ext>
            </a:extLst>
          </p:cNvPr>
          <p:cNvSpPr/>
          <p:nvPr/>
        </p:nvSpPr>
        <p:spPr>
          <a:xfrm>
            <a:off x="6263640" y="4956310"/>
            <a:ext cx="9144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499" y="2093774"/>
            <a:ext cx="7953601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var</a:t>
            </a: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 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키워드</a:t>
            </a:r>
            <a:endParaRPr lang="en-US" altLang="ko-KR" sz="18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 marL="609585" indent="-507987">
              <a:lnSpc>
                <a:spcPct val="100000"/>
              </a:lnSpc>
              <a:spcBef>
                <a:spcPts val="800"/>
              </a:spcBef>
              <a:buClr>
                <a:srgbClr val="FFCD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  <a:latin typeface="Quattrocento Sans"/>
                <a:sym typeface="Lora"/>
              </a:rPr>
              <a:t>var </a:t>
            </a:r>
            <a:r>
              <a:rPr lang="ko-KR" altLang="en-US" sz="2000" dirty="0">
                <a:solidFill>
                  <a:schemeClr val="dk1"/>
                </a:solidFill>
                <a:latin typeface="Quattrocento Sans"/>
                <a:sym typeface="Lora"/>
              </a:rPr>
              <a:t>키워드로 선언한 변수는 컴파일러가 </a:t>
            </a:r>
            <a:r>
              <a:rPr lang="ko-KR" altLang="en-US" sz="2000" dirty="0" err="1">
                <a:solidFill>
                  <a:schemeClr val="dk1"/>
                </a:solidFill>
                <a:latin typeface="Quattrocento Sans"/>
                <a:sym typeface="Lora"/>
              </a:rPr>
              <a:t>리터럴을</a:t>
            </a:r>
            <a:r>
              <a:rPr lang="ko-KR" altLang="en-US" sz="2000" dirty="0">
                <a:solidFill>
                  <a:schemeClr val="dk1"/>
                </a:solidFill>
                <a:latin typeface="Quattrocento Sans"/>
                <a:sym typeface="Lora"/>
              </a:rPr>
              <a:t> 분석하여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sym typeface="Lora"/>
              </a:rPr>
              <a:t>자동으로 형식</a:t>
            </a:r>
            <a:r>
              <a:rPr lang="ko-KR" altLang="en-US" sz="2000" dirty="0">
                <a:solidFill>
                  <a:schemeClr val="dk1"/>
                </a:solidFill>
                <a:latin typeface="Quattrocento Sans"/>
                <a:sym typeface="Lora"/>
              </a:rPr>
              <a:t>을 추론함</a:t>
            </a:r>
            <a:endParaRPr lang="en-US" altLang="ko-KR" sz="2000" dirty="0">
              <a:solidFill>
                <a:schemeClr val="dk1"/>
              </a:solidFill>
              <a:latin typeface="Quattrocento Sans"/>
              <a:sym typeface="Lora"/>
            </a:endParaRPr>
          </a:p>
          <a:p>
            <a:pPr marL="609585" indent="-507987">
              <a:lnSpc>
                <a:spcPct val="100000"/>
              </a:lnSpc>
              <a:spcBef>
                <a:spcPts val="800"/>
              </a:spcBef>
              <a:buClr>
                <a:srgbClr val="FFCD00"/>
              </a:buClr>
              <a:buSzPts val="2400"/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Quattrocento Sans"/>
                <a:sym typeface="Lora"/>
              </a:rPr>
              <a:t>지역 변수에 대해서만 사용 가능</a:t>
            </a:r>
            <a:endParaRPr lang="en-US" altLang="ko-KR" sz="2000" dirty="0">
              <a:solidFill>
                <a:schemeClr val="dk1"/>
              </a:solidFill>
              <a:latin typeface="Quattrocento Sans"/>
              <a:sym typeface="Lora"/>
            </a:endParaRPr>
          </a:p>
          <a:p>
            <a:pPr marL="609585" indent="-507987">
              <a:lnSpc>
                <a:spcPct val="100000"/>
              </a:lnSpc>
              <a:spcBef>
                <a:spcPts val="800"/>
              </a:spcBef>
              <a:buClr>
                <a:srgbClr val="FFCD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ko-KR" sz="1800" dirty="0"/>
              <a:t>var a = 3;         // a</a:t>
            </a:r>
            <a:r>
              <a:rPr lang="ko-KR" altLang="ko-KR" sz="1800" dirty="0"/>
              <a:t>는</a:t>
            </a:r>
            <a:r>
              <a:rPr lang="en-US" altLang="ko-KR" sz="1800" dirty="0"/>
              <a:t> int </a:t>
            </a:r>
            <a:r>
              <a:rPr lang="ko-KR" altLang="ko-KR" sz="1800" dirty="0"/>
              <a:t>형식</a:t>
            </a:r>
          </a:p>
          <a:p>
            <a:pPr marL="457200" lvl="1" indent="0">
              <a:buNone/>
            </a:pPr>
            <a:r>
              <a:rPr lang="en-US" altLang="ko-KR" sz="1800" dirty="0"/>
              <a:t>  var b = “Hello”; // b</a:t>
            </a:r>
            <a:r>
              <a:rPr lang="ko-KR" altLang="ko-KR" sz="1800" dirty="0"/>
              <a:t>는</a:t>
            </a:r>
            <a:r>
              <a:rPr lang="en-US" altLang="ko-KR" sz="1800" dirty="0"/>
              <a:t> string </a:t>
            </a:r>
            <a:r>
              <a:rPr lang="ko-KR" altLang="ko-KR" sz="1800" dirty="0"/>
              <a:t>형식</a:t>
            </a:r>
          </a:p>
          <a:p>
            <a:pPr marL="609585" indent="-507987">
              <a:lnSpc>
                <a:spcPct val="100000"/>
              </a:lnSpc>
              <a:spcBef>
                <a:spcPts val="800"/>
              </a:spcBef>
              <a:buClr>
                <a:srgbClr val="FFCD00"/>
              </a:buClr>
              <a:buSzPts val="2400"/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7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16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데이터 형식의 종류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변수의 개념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값형식과 참조 형식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기본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데이터 형식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상수와 열거 형식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en-US" altLang="ko-KR" sz="2400" dirty="0">
                <a:solidFill>
                  <a:schemeClr val="dk1"/>
                </a:solidFill>
                <a:sym typeface="Lora"/>
              </a:rPr>
              <a:t>var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 키워드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CPU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의 연산 장치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dk1"/>
                </a:solidFill>
              </a:rPr>
              <a:t>ALU(Arithmetic Logic Unit) : </a:t>
            </a:r>
            <a:r>
              <a:rPr lang="ko-KR" altLang="en-US" sz="2400" dirty="0">
                <a:solidFill>
                  <a:schemeClr val="dk1"/>
                </a:solidFill>
              </a:rPr>
              <a:t>정수만 처리</a:t>
            </a:r>
            <a:endParaRPr lang="en-US" altLang="ko-KR" sz="24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dk1"/>
                </a:solidFill>
              </a:rPr>
              <a:t>FPU(Floating Point Unit) : </a:t>
            </a:r>
            <a:r>
              <a:rPr lang="ko-KR" altLang="en-US" sz="2400" dirty="0">
                <a:solidFill>
                  <a:schemeClr val="dk1"/>
                </a:solidFill>
              </a:rPr>
              <a:t>부동소수점 수만 처리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5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그래서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CPU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에게 데이터 </a:t>
            </a: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종류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에 따라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명령을 내려야 합니다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dk1"/>
                </a:solidFill>
              </a:rPr>
              <a:t>CPU</a:t>
            </a:r>
            <a:r>
              <a:rPr lang="ko-KR" altLang="en-US" sz="2400" dirty="0">
                <a:solidFill>
                  <a:schemeClr val="dk1"/>
                </a:solidFill>
              </a:rPr>
              <a:t>는 데이터 타입을 스스로 판단할 수 있는 능력이 없거든요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chemeClr val="dk1"/>
                </a:solidFill>
              </a:rPr>
              <a:t>다행히</a:t>
            </a:r>
            <a:r>
              <a:rPr lang="en-US" altLang="ko-KR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컴파일러가 이 작업을 도와줍니다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데이터 형식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(Data Types)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</a:rPr>
              <a:t>데이터의 </a:t>
            </a:r>
            <a:r>
              <a:rPr lang="en-US" altLang="ko-KR" sz="2400" dirty="0">
                <a:solidFill>
                  <a:schemeClr val="dk1"/>
                </a:solidFill>
              </a:rPr>
              <a:t>‘</a:t>
            </a:r>
            <a:r>
              <a:rPr lang="ko-KR" altLang="en-US" sz="2400" dirty="0">
                <a:solidFill>
                  <a:schemeClr val="dk1"/>
                </a:solidFill>
              </a:rPr>
              <a:t>유형</a:t>
            </a:r>
            <a:r>
              <a:rPr lang="en-US" altLang="ko-KR" sz="2400" dirty="0">
                <a:solidFill>
                  <a:schemeClr val="dk1"/>
                </a:solidFill>
              </a:rPr>
              <a:t>’</a:t>
            </a:r>
            <a:r>
              <a:rPr lang="ko-KR" altLang="en-US" sz="2400" dirty="0">
                <a:solidFill>
                  <a:schemeClr val="dk1"/>
                </a:solidFill>
              </a:rPr>
              <a:t>과 </a:t>
            </a:r>
            <a:r>
              <a:rPr lang="en-US" altLang="ko-KR" sz="2400" dirty="0">
                <a:solidFill>
                  <a:schemeClr val="dk1"/>
                </a:solidFill>
              </a:rPr>
              <a:t>‘</a:t>
            </a:r>
            <a:r>
              <a:rPr lang="ko-KR" altLang="en-US" sz="2400" dirty="0">
                <a:solidFill>
                  <a:schemeClr val="dk1"/>
                </a:solidFill>
              </a:rPr>
              <a:t>크기</a:t>
            </a:r>
            <a:r>
              <a:rPr lang="en-US" altLang="ko-KR" sz="2400" dirty="0">
                <a:solidFill>
                  <a:schemeClr val="dk1"/>
                </a:solidFill>
              </a:rPr>
              <a:t>’</a:t>
            </a:r>
            <a:r>
              <a:rPr lang="ko-KR" altLang="en-US" sz="2400" dirty="0">
                <a:solidFill>
                  <a:schemeClr val="dk1"/>
                </a:solidFill>
              </a:rPr>
              <a:t>를 지정함</a:t>
            </a:r>
            <a:endParaRPr lang="en-US" altLang="ko-KR" sz="24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</a:rPr>
              <a:t>기본 데이터 형식</a:t>
            </a:r>
            <a:endParaRPr lang="en-US" altLang="ko-KR" sz="2400" dirty="0">
              <a:solidFill>
                <a:schemeClr val="dk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</a:rPr>
              <a:t>정수 형식</a:t>
            </a:r>
            <a:r>
              <a:rPr lang="en-US" altLang="ko-KR" sz="2000" dirty="0">
                <a:solidFill>
                  <a:schemeClr val="dk1"/>
                </a:solidFill>
              </a:rPr>
              <a:t>(char/</a:t>
            </a:r>
            <a:r>
              <a:rPr lang="en-US" altLang="ko-KR" sz="2000" dirty="0" err="1">
                <a:solidFill>
                  <a:schemeClr val="dk1"/>
                </a:solidFill>
              </a:rPr>
              <a:t>uchar</a:t>
            </a:r>
            <a:r>
              <a:rPr lang="en-US" altLang="ko-KR" sz="2000" dirty="0">
                <a:solidFill>
                  <a:schemeClr val="dk1"/>
                </a:solidFill>
              </a:rPr>
              <a:t>, signed byte/byte, short/</a:t>
            </a:r>
            <a:r>
              <a:rPr lang="en-US" altLang="ko-KR" sz="2000" dirty="0" err="1">
                <a:solidFill>
                  <a:schemeClr val="dk1"/>
                </a:solidFill>
              </a:rPr>
              <a:t>ushort</a:t>
            </a:r>
            <a:r>
              <a:rPr lang="en-US" altLang="ko-KR" sz="2000" dirty="0">
                <a:solidFill>
                  <a:schemeClr val="dk1"/>
                </a:solidFill>
              </a:rPr>
              <a:t>, int/</a:t>
            </a:r>
            <a:r>
              <a:rPr lang="en-US" altLang="ko-KR" sz="2000" dirty="0" err="1">
                <a:solidFill>
                  <a:schemeClr val="dk1"/>
                </a:solidFill>
              </a:rPr>
              <a:t>uint</a:t>
            </a:r>
            <a:r>
              <a:rPr lang="en-US" altLang="ko-KR" sz="2000" dirty="0">
                <a:solidFill>
                  <a:schemeClr val="dk1"/>
                </a:solidFill>
              </a:rPr>
              <a:t>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</a:rPr>
              <a:t>부동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소수형식</a:t>
            </a:r>
            <a:r>
              <a:rPr lang="en-US" altLang="ko-KR" sz="2000" dirty="0">
                <a:solidFill>
                  <a:schemeClr val="dk1"/>
                </a:solidFill>
              </a:rPr>
              <a:t>(float, double)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복합 데이터 형식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클래스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구조체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인터페이스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  <a:sym typeface="Lora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5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변수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(Variable)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</a:rPr>
              <a:t>데이터를 저장할 수 있는 메모리 공간</a:t>
            </a:r>
            <a:endParaRPr lang="en-US" altLang="ko-KR" sz="24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</a:rPr>
              <a:t>코드에서 이름</a:t>
            </a:r>
            <a:r>
              <a:rPr lang="en-US" altLang="ko-KR" sz="2400" dirty="0">
                <a:solidFill>
                  <a:schemeClr val="dk1"/>
                </a:solidFill>
              </a:rPr>
              <a:t>(</a:t>
            </a:r>
            <a:r>
              <a:rPr lang="ko-KR" altLang="en-US" sz="2400" dirty="0">
                <a:solidFill>
                  <a:schemeClr val="dk1"/>
                </a:solidFill>
              </a:rPr>
              <a:t>식별자 </a:t>
            </a:r>
            <a:r>
              <a:rPr lang="en-US" altLang="ko-KR" sz="2400" dirty="0">
                <a:solidFill>
                  <a:schemeClr val="dk1"/>
                </a:solidFill>
              </a:rPr>
              <a:t>Identifier)</a:t>
            </a:r>
            <a:r>
              <a:rPr lang="ko-KR" altLang="en-US" sz="2400" dirty="0">
                <a:solidFill>
                  <a:schemeClr val="dk1"/>
                </a:solidFill>
              </a:rPr>
              <a:t>을 붙여 사용</a:t>
            </a:r>
            <a:endParaRPr lang="en-US" altLang="ko-KR" sz="24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예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) int age = 33;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4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s, Education, School, Literature, Knowledge">
            <a:extLst>
              <a:ext uri="{FF2B5EF4-FFF2-40B4-BE49-F238E27FC236}">
                <a16:creationId xmlns:a16="http://schemas.microsoft.com/office/drawing/2014/main" xmlns="" id="{EC1578C0-F9DB-4C9F-9B63-0ECE7C7C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41" y="1759356"/>
            <a:ext cx="4632960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499" y="2093774"/>
            <a:ext cx="5484719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스택</a:t>
            </a:r>
            <a:r>
              <a:rPr lang="en-US" altLang="ko-KR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(Stack)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데이터를 쌓아 올리는 구조의 메모리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나중에 쌓인 데이터를 먼저 제거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처음에 쌓인 데이터를 나중에 제거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쌓인 순서의 역순으로 필요 없는 데이터를 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자동으로 제거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(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자동메모리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person using computer on brown wooden table">
            <a:extLst>
              <a:ext uri="{FF2B5EF4-FFF2-40B4-BE49-F238E27FC236}">
                <a16:creationId xmlns:a16="http://schemas.microsoft.com/office/drawing/2014/main" xmlns="" id="{B98473DE-6599-423C-8CEE-B891AEDD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2192918"/>
            <a:ext cx="4602480" cy="30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499" y="2093774"/>
            <a:ext cx="6109561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힙</a:t>
            </a:r>
            <a:r>
              <a:rPr lang="en-US" altLang="ko-KR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(Heap)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자유롭게 데이터를 저장할 수 있는 메모리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별명 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자유 저장소</a:t>
            </a:r>
            <a:r>
              <a:rPr lang="en-US" altLang="ko-KR" sz="2400" dirty="0">
                <a:solidFill>
                  <a:schemeClr val="dk1"/>
                </a:solidFill>
                <a:sym typeface="Lora"/>
              </a:rPr>
              <a:t>(Free Store)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EE2D09-B834-4F81-8DCB-497A320BD3C6}"/>
              </a:ext>
            </a:extLst>
          </p:cNvPr>
          <p:cNvSpPr/>
          <p:nvPr/>
        </p:nvSpPr>
        <p:spPr>
          <a:xfrm>
            <a:off x="9495295" y="5262772"/>
            <a:ext cx="19880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1050" dirty="0">
                <a:solidFill>
                  <a:srgbClr val="767676"/>
                </a:solidFill>
                <a:latin typeface="-apple-system"/>
                <a:hlinkClick r:id="rId4"/>
              </a:rPr>
              <a:t>Caleb Dow</a:t>
            </a:r>
            <a:r>
              <a:rPr lang="en-US" altLang="ko-KR" sz="105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1050" dirty="0" err="1">
                <a:solidFill>
                  <a:srgbClr val="767676"/>
                </a:solidFill>
                <a:latin typeface="-apple-system"/>
                <a:hlinkClick r:id="rId5"/>
              </a:rPr>
              <a:t>Unsplash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1062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59F57442-B7F2-4135-8177-8D84D01F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highlight>
                  <a:srgbClr val="FFCD00"/>
                </a:highlight>
              </a:rPr>
              <a:t>값 형식</a:t>
            </a:r>
            <a:r>
              <a:rPr lang="en-US" altLang="ko-KR" sz="2800" dirty="0"/>
              <a:t>(Value Type)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AF9CD610-51AE-4262-8BCC-162DBD593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메모리에 </a:t>
            </a:r>
            <a:r>
              <a:rPr lang="ko-KR" altLang="en-US" sz="2000" dirty="0">
                <a:highlight>
                  <a:srgbClr val="FFCD00"/>
                </a:highlight>
                <a:latin typeface="Lora"/>
                <a:sym typeface="Lora"/>
              </a:rPr>
              <a:t>값을 담는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 데이터 형식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CD00"/>
                </a:highlight>
                <a:latin typeface="Lora"/>
                <a:sym typeface="Lora"/>
              </a:rPr>
              <a:t>스택에 할당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즉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sym typeface="Lora"/>
              </a:rPr>
              <a:t>자동으로 제거됨</a:t>
            </a:r>
            <a:r>
              <a:rPr lang="en-US" altLang="ko-KR" sz="2000" dirty="0">
                <a:solidFill>
                  <a:schemeClr val="dk1"/>
                </a:solidFill>
                <a:sym typeface="Lora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dk1"/>
                </a:solidFill>
                <a:sym typeface="Lora"/>
              </a:rPr>
              <a:t>기본 데이터 형식과 구조체가 여기에 해당</a:t>
            </a:r>
            <a:endParaRPr lang="en-US" altLang="ko-KR" sz="2000" dirty="0">
              <a:solidFill>
                <a:schemeClr val="dk1"/>
              </a:solidFill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0670B95-2B4F-4D3A-973A-DBBA5BCD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99" y="3689406"/>
            <a:ext cx="9020201" cy="20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51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642</Words>
  <Application>Microsoft Office PowerPoint</Application>
  <PresentationFormat>와이드스크린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-apple-system</vt:lpstr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Times New Roman</vt:lpstr>
      <vt:lpstr>Wingdings 2</vt:lpstr>
      <vt:lpstr>HDOfficeLightV0</vt:lpstr>
      <vt:lpstr>Viola template</vt:lpstr>
      <vt:lpstr>03장 데이터를 담는 변수와 상수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값 형식(Value Type)</vt:lpstr>
      <vt:lpstr>참조 형식(Reference Type)</vt:lpstr>
      <vt:lpstr>기본 데이터 형식(Primitive Types)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2</cp:revision>
  <dcterms:created xsi:type="dcterms:W3CDTF">2020-03-30T22:17:40Z</dcterms:created>
  <dcterms:modified xsi:type="dcterms:W3CDTF">2021-03-19T02:51:20Z</dcterms:modified>
</cp:coreProperties>
</file>