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26"/>
  </p:notesMasterIdLst>
  <p:sldIdLst>
    <p:sldId id="256" r:id="rId3"/>
    <p:sldId id="303" r:id="rId4"/>
    <p:sldId id="304" r:id="rId5"/>
    <p:sldId id="258" r:id="rId6"/>
    <p:sldId id="289" r:id="rId7"/>
    <p:sldId id="292" r:id="rId8"/>
    <p:sldId id="290" r:id="rId9"/>
    <p:sldId id="293" r:id="rId10"/>
    <p:sldId id="291" r:id="rId11"/>
    <p:sldId id="259" r:id="rId12"/>
    <p:sldId id="294" r:id="rId13"/>
    <p:sldId id="266" r:id="rId14"/>
    <p:sldId id="295" r:id="rId15"/>
    <p:sldId id="267" r:id="rId16"/>
    <p:sldId id="260" r:id="rId17"/>
    <p:sldId id="298" r:id="rId18"/>
    <p:sldId id="296" r:id="rId19"/>
    <p:sldId id="297" r:id="rId20"/>
    <p:sldId id="299" r:id="rId21"/>
    <p:sldId id="300" r:id="rId22"/>
    <p:sldId id="268" r:id="rId23"/>
    <p:sldId id="269" r:id="rId24"/>
    <p:sldId id="280" r:id="rId25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FF"/>
    <a:srgbClr val="B9A6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4ED79-6E72-4754-BDC3-9048DF43CACA}" v="62" dt="2020-09-13T01:30:11.939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1749" autoAdjust="0"/>
  </p:normalViewPr>
  <p:slideViewPr>
    <p:cSldViewPr snapToGrid="0">
      <p:cViewPr>
        <p:scale>
          <a:sx n="125" d="100"/>
          <a:sy n="125" d="100"/>
        </p:scale>
        <p:origin x="95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00E8BCB0-B066-40B6-BBFE-D72D08B7D9DA}"/>
    <pc:docChg chg="undo custSel addSld delSld modSld addMainMaster delMainMaster">
      <pc:chgData name="Park SangHyun" userId="236915686b78f6c1" providerId="LiveId" clId="{00E8BCB0-B066-40B6-BBFE-D72D08B7D9DA}" dt="2020-04-09T13:10:44.277" v="5490"/>
      <pc:docMkLst>
        <pc:docMk/>
      </pc:docMkLst>
      <pc:sldChg chg="modSp">
        <pc:chgData name="Park SangHyun" userId="236915686b78f6c1" providerId="LiveId" clId="{00E8BCB0-B066-40B6-BBFE-D72D08B7D9DA}" dt="2020-04-05T02:55:43.054" v="4" actId="6549"/>
        <pc:sldMkLst>
          <pc:docMk/>
          <pc:sldMk cId="3559057730" sldId="256"/>
        </pc:sldMkLst>
        <pc:spChg chg="mod">
          <ac:chgData name="Park SangHyun" userId="236915686b78f6c1" providerId="LiveId" clId="{00E8BCB0-B066-40B6-BBFE-D72D08B7D9DA}" dt="2020-04-05T02:55:43.054" v="4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add del">
        <pc:chgData name="Park SangHyun" userId="236915686b78f6c1" providerId="LiveId" clId="{00E8BCB0-B066-40B6-BBFE-D72D08B7D9DA}" dt="2020-04-06T21:54:48.940" v="1514" actId="47"/>
        <pc:sldMkLst>
          <pc:docMk/>
          <pc:sldMk cId="0" sldId="280"/>
        </pc:sldMkLst>
      </pc:sldChg>
      <pc:sldChg chg="modSp">
        <pc:chgData name="Park SangHyun" userId="236915686b78f6c1" providerId="LiveId" clId="{00E8BCB0-B066-40B6-BBFE-D72D08B7D9DA}" dt="2020-04-09T13:10:44.277" v="5490"/>
        <pc:sldMkLst>
          <pc:docMk/>
          <pc:sldMk cId="3581427445" sldId="303"/>
        </pc:sldMkLst>
        <pc:spChg chg="mod">
          <ac:chgData name="Park SangHyun" userId="236915686b78f6c1" providerId="LiveId" clId="{00E8BCB0-B066-40B6-BBFE-D72D08B7D9DA}" dt="2020-04-09T13:10:44.277" v="5490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">
        <pc:chgData name="Park SangHyun" userId="236915686b78f6c1" providerId="LiveId" clId="{00E8BCB0-B066-40B6-BBFE-D72D08B7D9DA}" dt="2020-04-06T21:24:58.267" v="907" actId="21"/>
        <pc:sldMkLst>
          <pc:docMk/>
          <pc:sldMk cId="993156323" sldId="304"/>
        </pc:sldMkLst>
        <pc:spChg chg="mod">
          <ac:chgData name="Park SangHyun" userId="236915686b78f6c1" providerId="LiveId" clId="{00E8BCB0-B066-40B6-BBFE-D72D08B7D9DA}" dt="2020-04-06T21:24:58.267" v="907" actId="21"/>
          <ac:spMkLst>
            <pc:docMk/>
            <pc:sldMk cId="993156323" sldId="304"/>
            <ac:spMk id="6" creationId="{4D78B6F0-7D80-4D66-A24E-64B032C561B3}"/>
          </ac:spMkLst>
        </pc:spChg>
        <pc:graphicFrameChg chg="del">
          <ac:chgData name="Park SangHyun" userId="236915686b78f6c1" providerId="LiveId" clId="{00E8BCB0-B066-40B6-BBFE-D72D08B7D9DA}" dt="2020-04-05T02:57:38.610" v="229" actId="478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0E8BCB0-B066-40B6-BBFE-D72D08B7D9DA}" dt="2020-04-05T02:57:38.610" v="229" actId="478"/>
          <ac:cxnSpMkLst>
            <pc:docMk/>
            <pc:sldMk cId="993156323" sldId="304"/>
            <ac:cxnSpMk id="8" creationId="{7406DA80-D6C3-4AB1-8582-8FFE543424AD}"/>
          </ac:cxnSpMkLst>
        </pc:cxnChg>
        <pc:cxnChg chg="del mod">
          <ac:chgData name="Park SangHyun" userId="236915686b78f6c1" providerId="LiveId" clId="{00E8BCB0-B066-40B6-BBFE-D72D08B7D9DA}" dt="2020-04-05T02:57:38.610" v="229" actId="478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00E8BCB0-B066-40B6-BBFE-D72D08B7D9DA}" dt="2020-04-06T21:54:51.652" v="1515" actId="47"/>
        <pc:sldMkLst>
          <pc:docMk/>
          <pc:sldMk cId="2899361408" sldId="323"/>
        </pc:sldMkLst>
      </pc:sldChg>
      <pc:sldChg chg="add del">
        <pc:chgData name="Park SangHyun" userId="236915686b78f6c1" providerId="LiveId" clId="{00E8BCB0-B066-40B6-BBFE-D72D08B7D9DA}" dt="2020-04-06T21:54:51.652" v="1515" actId="47"/>
        <pc:sldMkLst>
          <pc:docMk/>
          <pc:sldMk cId="2774698360" sldId="324"/>
        </pc:sldMkLst>
      </pc:sldChg>
      <pc:sldChg chg="add del">
        <pc:chgData name="Park SangHyun" userId="236915686b78f6c1" providerId="LiveId" clId="{00E8BCB0-B066-40B6-BBFE-D72D08B7D9DA}" dt="2020-04-09T13:10:30.605" v="5454" actId="47"/>
        <pc:sldMkLst>
          <pc:docMk/>
          <pc:sldMk cId="4047806087" sldId="325"/>
        </pc:sldMkLst>
      </pc:sldChg>
      <pc:sldChg chg="add del">
        <pc:chgData name="Park SangHyun" userId="236915686b78f6c1" providerId="LiveId" clId="{00E8BCB0-B066-40B6-BBFE-D72D08B7D9DA}" dt="2020-04-09T13:10:30.605" v="5454" actId="47"/>
        <pc:sldMkLst>
          <pc:docMk/>
          <pc:sldMk cId="535818309" sldId="326"/>
        </pc:sldMkLst>
      </pc:sldChg>
      <pc:sldChg chg="modSp add">
        <pc:chgData name="Park SangHyun" userId="236915686b78f6c1" providerId="LiveId" clId="{00E8BCB0-B066-40B6-BBFE-D72D08B7D9DA}" dt="2020-04-06T21:55:57.024" v="1721"/>
        <pc:sldMkLst>
          <pc:docMk/>
          <pc:sldMk cId="3324551279" sldId="327"/>
        </pc:sldMkLst>
        <pc:spChg chg="mod">
          <ac:chgData name="Park SangHyun" userId="236915686b78f6c1" providerId="LiveId" clId="{00E8BCB0-B066-40B6-BBFE-D72D08B7D9DA}" dt="2020-04-06T21:55:57.024" v="1721"/>
          <ac:spMkLst>
            <pc:docMk/>
            <pc:sldMk cId="3324551279" sldId="327"/>
            <ac:spMk id="6" creationId="{4D78B6F0-7D80-4D66-A24E-64B032C561B3}"/>
          </ac:spMkLst>
        </pc:spChg>
      </pc:sldChg>
      <pc:sldChg chg="modSp add">
        <pc:chgData name="Park SangHyun" userId="236915686b78f6c1" providerId="LiveId" clId="{00E8BCB0-B066-40B6-BBFE-D72D08B7D9DA}" dt="2020-04-07T22:13:31.156" v="2741" actId="20577"/>
        <pc:sldMkLst>
          <pc:docMk/>
          <pc:sldMk cId="1738570074" sldId="328"/>
        </pc:sldMkLst>
        <pc:spChg chg="mod">
          <ac:chgData name="Park SangHyun" userId="236915686b78f6c1" providerId="LiveId" clId="{00E8BCB0-B066-40B6-BBFE-D72D08B7D9DA}" dt="2020-04-07T22:13:31.156" v="2741" actId="20577"/>
          <ac:spMkLst>
            <pc:docMk/>
            <pc:sldMk cId="1738570074" sldId="328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00E8BCB0-B066-40B6-BBFE-D72D08B7D9DA}" dt="2020-04-07T22:18:46.268" v="3258" actId="113"/>
        <pc:sldMkLst>
          <pc:docMk/>
          <pc:sldMk cId="14407983" sldId="329"/>
        </pc:sldMkLst>
        <pc:spChg chg="mod">
          <ac:chgData name="Park SangHyun" userId="236915686b78f6c1" providerId="LiveId" clId="{00E8BCB0-B066-40B6-BBFE-D72D08B7D9DA}" dt="2020-04-07T22:18:46.268" v="3258" actId="113"/>
          <ac:spMkLst>
            <pc:docMk/>
            <pc:sldMk cId="14407983" sldId="329"/>
            <ac:spMk id="6" creationId="{4D78B6F0-7D80-4D66-A24E-64B032C561B3}"/>
          </ac:spMkLst>
        </pc:spChg>
        <pc:spChg chg="add del mod">
          <ac:chgData name="Park SangHyun" userId="236915686b78f6c1" providerId="LiveId" clId="{00E8BCB0-B066-40B6-BBFE-D72D08B7D9DA}" dt="2020-04-06T22:11:38.102" v="2227" actId="478"/>
          <ac:spMkLst>
            <pc:docMk/>
            <pc:sldMk cId="14407983" sldId="329"/>
            <ac:spMk id="8" creationId="{14FD5A91-175A-4BF2-A6CB-3B98219B98B6}"/>
          </ac:spMkLst>
        </pc:spChg>
        <pc:spChg chg="add del mod">
          <ac:chgData name="Park SangHyun" userId="236915686b78f6c1" providerId="LiveId" clId="{00E8BCB0-B066-40B6-BBFE-D72D08B7D9DA}" dt="2020-04-06T22:12:23.768" v="2236" actId="478"/>
          <ac:spMkLst>
            <pc:docMk/>
            <pc:sldMk cId="14407983" sldId="329"/>
            <ac:spMk id="12" creationId="{49340E20-0E7C-4B10-BE25-652C82C89169}"/>
          </ac:spMkLst>
        </pc:spChg>
        <pc:spChg chg="add del mod">
          <ac:chgData name="Park SangHyun" userId="236915686b78f6c1" providerId="LiveId" clId="{00E8BCB0-B066-40B6-BBFE-D72D08B7D9DA}" dt="2020-04-06T22:12:29.900" v="2239" actId="478"/>
          <ac:spMkLst>
            <pc:docMk/>
            <pc:sldMk cId="14407983" sldId="329"/>
            <ac:spMk id="15" creationId="{521002ED-7D84-4FAC-8191-FE681B325C10}"/>
          </ac:spMkLst>
        </pc:spChg>
        <pc:spChg chg="add del mod">
          <ac:chgData name="Park SangHyun" userId="236915686b78f6c1" providerId="LiveId" clId="{00E8BCB0-B066-40B6-BBFE-D72D08B7D9DA}" dt="2020-04-06T22:12:34.344" v="2242" actId="478"/>
          <ac:spMkLst>
            <pc:docMk/>
            <pc:sldMk cId="14407983" sldId="329"/>
            <ac:spMk id="18" creationId="{97CF46C2-1D62-4B08-B3E3-1D11E4F81074}"/>
          </ac:spMkLst>
        </pc:spChg>
        <pc:spChg chg="add del mod ord">
          <ac:chgData name="Park SangHyun" userId="236915686b78f6c1" providerId="LiveId" clId="{00E8BCB0-B066-40B6-BBFE-D72D08B7D9DA}" dt="2020-04-06T22:18:21.118" v="2325" actId="478"/>
          <ac:spMkLst>
            <pc:docMk/>
            <pc:sldMk cId="14407983" sldId="329"/>
            <ac:spMk id="21" creationId="{6E8ABA7A-2959-47F9-8B3F-9B36F4809A17}"/>
          </ac:spMkLst>
        </pc:spChg>
        <pc:picChg chg="add del mod">
          <ac:chgData name="Park SangHyun" userId="236915686b78f6c1" providerId="LiveId" clId="{00E8BCB0-B066-40B6-BBFE-D72D08B7D9DA}" dt="2020-04-06T22:12:31.447" v="2240" actId="478"/>
          <ac:picMkLst>
            <pc:docMk/>
            <pc:sldMk cId="14407983" sldId="329"/>
            <ac:picMk id="7" creationId="{276616CA-19BD-4721-BDEB-792B3808C3B4}"/>
          </ac:picMkLst>
        </pc:picChg>
        <pc:picChg chg="add del mod">
          <ac:chgData name="Park SangHyun" userId="236915686b78f6c1" providerId="LiveId" clId="{00E8BCB0-B066-40B6-BBFE-D72D08B7D9DA}" dt="2020-04-06T22:12:25.807" v="2238" actId="478"/>
          <ac:picMkLst>
            <pc:docMk/>
            <pc:sldMk cId="14407983" sldId="329"/>
            <ac:picMk id="10" creationId="{5B25D53B-AA8C-4624-91EA-4AD29061E349}"/>
          </ac:picMkLst>
        </pc:picChg>
        <pc:picChg chg="add del mod">
          <ac:chgData name="Park SangHyun" userId="236915686b78f6c1" providerId="LiveId" clId="{00E8BCB0-B066-40B6-BBFE-D72D08B7D9DA}" dt="2020-04-06T22:12:29.900" v="2239" actId="478"/>
          <ac:picMkLst>
            <pc:docMk/>
            <pc:sldMk cId="14407983" sldId="329"/>
            <ac:picMk id="14" creationId="{E595C9D9-4D27-4020-A943-796D31D64A1E}"/>
          </ac:picMkLst>
        </pc:picChg>
        <pc:picChg chg="add del mod">
          <ac:chgData name="Park SangHyun" userId="236915686b78f6c1" providerId="LiveId" clId="{00E8BCB0-B066-40B6-BBFE-D72D08B7D9DA}" dt="2020-04-06T22:12:34.344" v="2242" actId="478"/>
          <ac:picMkLst>
            <pc:docMk/>
            <pc:sldMk cId="14407983" sldId="329"/>
            <ac:picMk id="17" creationId="{96D45548-0971-4C11-83CD-4009824097AE}"/>
          </ac:picMkLst>
        </pc:picChg>
        <pc:picChg chg="add del mod ord">
          <ac:chgData name="Park SangHyun" userId="236915686b78f6c1" providerId="LiveId" clId="{00E8BCB0-B066-40B6-BBFE-D72D08B7D9DA}" dt="2020-04-06T22:18:21.118" v="2325" actId="478"/>
          <ac:picMkLst>
            <pc:docMk/>
            <pc:sldMk cId="14407983" sldId="329"/>
            <ac:picMk id="20" creationId="{B614851D-D3D3-4398-BB1B-801635239641}"/>
          </ac:picMkLst>
        </pc:picChg>
        <pc:picChg chg="add mod">
          <ac:chgData name="Park SangHyun" userId="236915686b78f6c1" providerId="LiveId" clId="{00E8BCB0-B066-40B6-BBFE-D72D08B7D9DA}" dt="2020-04-06T22:18:40.091" v="2330" actId="1076"/>
          <ac:picMkLst>
            <pc:docMk/>
            <pc:sldMk cId="14407983" sldId="329"/>
            <ac:picMk id="1026" creationId="{EC1578C0-F9DB-4C9F-9B63-0ECE7C7C3436}"/>
          </ac:picMkLst>
        </pc:picChg>
      </pc:sldChg>
      <pc:sldChg chg="modSp add">
        <pc:chgData name="Park SangHyun" userId="236915686b78f6c1" providerId="LiveId" clId="{00E8BCB0-B066-40B6-BBFE-D72D08B7D9DA}" dt="2020-04-06T22:07:44.399" v="1930" actId="20577"/>
        <pc:sldMkLst>
          <pc:docMk/>
          <pc:sldMk cId="4034545876" sldId="330"/>
        </pc:sldMkLst>
        <pc:spChg chg="mod">
          <ac:chgData name="Park SangHyun" userId="236915686b78f6c1" providerId="LiveId" clId="{00E8BCB0-B066-40B6-BBFE-D72D08B7D9DA}" dt="2020-04-06T22:07:44.399" v="1930" actId="20577"/>
          <ac:spMkLst>
            <pc:docMk/>
            <pc:sldMk cId="4034545876" sldId="330"/>
            <ac:spMk id="6" creationId="{4D78B6F0-7D80-4D66-A24E-64B032C561B3}"/>
          </ac:spMkLst>
        </pc:spChg>
      </pc:sldChg>
      <pc:sldChg chg="addSp delSp modSp add del">
        <pc:chgData name="Park SangHyun" userId="236915686b78f6c1" providerId="LiveId" clId="{00E8BCB0-B066-40B6-BBFE-D72D08B7D9DA}" dt="2020-04-08T21:57:52.689" v="3528" actId="47"/>
        <pc:sldMkLst>
          <pc:docMk/>
          <pc:sldMk cId="2487616975" sldId="331"/>
        </pc:sldMkLst>
        <pc:spChg chg="mod">
          <ac:chgData name="Park SangHyun" userId="236915686b78f6c1" providerId="LiveId" clId="{00E8BCB0-B066-40B6-BBFE-D72D08B7D9DA}" dt="2020-04-08T21:55:50.176" v="3510" actId="21"/>
          <ac:spMkLst>
            <pc:docMk/>
            <pc:sldMk cId="2487616975" sldId="331"/>
            <ac:spMk id="6" creationId="{4D78B6F0-7D80-4D66-A24E-64B032C561B3}"/>
          </ac:spMkLst>
        </pc:spChg>
        <pc:picChg chg="add del mod">
          <ac:chgData name="Park SangHyun" userId="236915686b78f6c1" providerId="LiveId" clId="{00E8BCB0-B066-40B6-BBFE-D72D08B7D9DA}" dt="2020-04-08T21:54:24.415" v="3484" actId="21"/>
          <ac:picMkLst>
            <pc:docMk/>
            <pc:sldMk cId="2487616975" sldId="331"/>
            <ac:picMk id="2" creationId="{4F3B53FC-82FD-42B6-B6C3-9509B920E286}"/>
          </ac:picMkLst>
        </pc:picChg>
      </pc:sldChg>
      <pc:sldChg chg="addSp delSp modSp add">
        <pc:chgData name="Park SangHyun" userId="236915686b78f6c1" providerId="LiveId" clId="{00E8BCB0-B066-40B6-BBFE-D72D08B7D9DA}" dt="2020-04-07T22:18:52.278" v="3260"/>
        <pc:sldMkLst>
          <pc:docMk/>
          <pc:sldMk cId="1510624976" sldId="332"/>
        </pc:sldMkLst>
        <pc:spChg chg="add mod">
          <ac:chgData name="Park SangHyun" userId="236915686b78f6c1" providerId="LiveId" clId="{00E8BCB0-B066-40B6-BBFE-D72D08B7D9DA}" dt="2020-04-06T22:26:59.564" v="2527" actId="1076"/>
          <ac:spMkLst>
            <pc:docMk/>
            <pc:sldMk cId="1510624976" sldId="332"/>
            <ac:spMk id="2" creationId="{35EE2D09-B834-4F81-8DCB-497A320BD3C6}"/>
          </ac:spMkLst>
        </pc:spChg>
        <pc:spChg chg="mod">
          <ac:chgData name="Park SangHyun" userId="236915686b78f6c1" providerId="LiveId" clId="{00E8BCB0-B066-40B6-BBFE-D72D08B7D9DA}" dt="2020-04-07T22:18:52.278" v="3260"/>
          <ac:spMkLst>
            <pc:docMk/>
            <pc:sldMk cId="1510624976" sldId="332"/>
            <ac:spMk id="6" creationId="{4D78B6F0-7D80-4D66-A24E-64B032C561B3}"/>
          </ac:spMkLst>
        </pc:spChg>
        <pc:picChg chg="del mod">
          <ac:chgData name="Park SangHyun" userId="236915686b78f6c1" providerId="LiveId" clId="{00E8BCB0-B066-40B6-BBFE-D72D08B7D9DA}" dt="2020-04-06T22:21:55.159" v="2481" actId="478"/>
          <ac:picMkLst>
            <pc:docMk/>
            <pc:sldMk cId="1510624976" sldId="332"/>
            <ac:picMk id="1026" creationId="{EC1578C0-F9DB-4C9F-9B63-0ECE7C7C3436}"/>
          </ac:picMkLst>
        </pc:picChg>
        <pc:picChg chg="add del mod">
          <ac:chgData name="Park SangHyun" userId="236915686b78f6c1" providerId="LiveId" clId="{00E8BCB0-B066-40B6-BBFE-D72D08B7D9DA}" dt="2020-04-06T22:22:37.246" v="2486" actId="478"/>
          <ac:picMkLst>
            <pc:docMk/>
            <pc:sldMk cId="1510624976" sldId="332"/>
            <ac:picMk id="2050" creationId="{CBCD0197-C1C6-4D2A-BB8E-F4B33938CCE3}"/>
          </ac:picMkLst>
        </pc:picChg>
        <pc:picChg chg="add del mod">
          <ac:chgData name="Park SangHyun" userId="236915686b78f6c1" providerId="LiveId" clId="{00E8BCB0-B066-40B6-BBFE-D72D08B7D9DA}" dt="2020-04-06T22:24:05.715" v="2491" actId="478"/>
          <ac:picMkLst>
            <pc:docMk/>
            <pc:sldMk cId="1510624976" sldId="332"/>
            <ac:picMk id="2052" creationId="{A91F5ABD-105C-49D1-801F-1FC6405F5D1D}"/>
          </ac:picMkLst>
        </pc:picChg>
        <pc:picChg chg="add del mod">
          <ac:chgData name="Park SangHyun" userId="236915686b78f6c1" providerId="LiveId" clId="{00E8BCB0-B066-40B6-BBFE-D72D08B7D9DA}" dt="2020-04-06T22:26:17.887" v="2498" actId="478"/>
          <ac:picMkLst>
            <pc:docMk/>
            <pc:sldMk cId="1510624976" sldId="332"/>
            <ac:picMk id="2054" creationId="{ECE39DBC-E609-4401-B989-CAF34E44C5FB}"/>
          </ac:picMkLst>
        </pc:picChg>
        <pc:picChg chg="add mod">
          <ac:chgData name="Park SangHyun" userId="236915686b78f6c1" providerId="LiveId" clId="{00E8BCB0-B066-40B6-BBFE-D72D08B7D9DA}" dt="2020-04-07T22:13:55.300" v="2799" actId="1076"/>
          <ac:picMkLst>
            <pc:docMk/>
            <pc:sldMk cId="1510624976" sldId="332"/>
            <ac:picMk id="2056" creationId="{B98473DE-6599-423C-8CEE-B891AEDD420F}"/>
          </ac:picMkLst>
        </pc:picChg>
      </pc:sldChg>
      <pc:sldChg chg="addSp delSp modSp add">
        <pc:chgData name="Park SangHyun" userId="236915686b78f6c1" providerId="LiveId" clId="{00E8BCB0-B066-40B6-BBFE-D72D08B7D9DA}" dt="2020-04-08T21:56:22.057" v="3517" actId="1076"/>
        <pc:sldMkLst>
          <pc:docMk/>
          <pc:sldMk cId="2615505143" sldId="333"/>
        </pc:sldMkLst>
        <pc:spChg chg="add del mod">
          <ac:chgData name="Park SangHyun" userId="236915686b78f6c1" providerId="LiveId" clId="{00E8BCB0-B066-40B6-BBFE-D72D08B7D9DA}" dt="2020-04-08T21:54:52.649" v="3490"/>
          <ac:spMkLst>
            <pc:docMk/>
            <pc:sldMk cId="2615505143" sldId="333"/>
            <ac:spMk id="2" creationId="{B3FD0323-2593-4894-952F-BB5D96632A25}"/>
          </ac:spMkLst>
        </pc:spChg>
        <pc:spChg chg="del mod">
          <ac:chgData name="Park SangHyun" userId="236915686b78f6c1" providerId="LiveId" clId="{00E8BCB0-B066-40B6-BBFE-D72D08B7D9DA}" dt="2020-04-08T21:55:00.937" v="3495" actId="478"/>
          <ac:spMkLst>
            <pc:docMk/>
            <pc:sldMk cId="2615505143" sldId="333"/>
            <ac:spMk id="6" creationId="{4D78B6F0-7D80-4D66-A24E-64B032C561B3}"/>
          </ac:spMkLst>
        </pc:spChg>
        <pc:spChg chg="add del mod">
          <ac:chgData name="Park SangHyun" userId="236915686b78f6c1" providerId="LiveId" clId="{00E8BCB0-B066-40B6-BBFE-D72D08B7D9DA}" dt="2020-04-08T21:54:52.649" v="3490"/>
          <ac:spMkLst>
            <pc:docMk/>
            <pc:sldMk cId="2615505143" sldId="333"/>
            <ac:spMk id="8" creationId="{FB2B8D0B-B648-45DE-ABB0-082DCBB22B71}"/>
          </ac:spMkLst>
        </pc:spChg>
        <pc:spChg chg="add del mod">
          <ac:chgData name="Park SangHyun" userId="236915686b78f6c1" providerId="LiveId" clId="{00E8BCB0-B066-40B6-BBFE-D72D08B7D9DA}" dt="2020-04-08T21:54:52.649" v="3490"/>
          <ac:spMkLst>
            <pc:docMk/>
            <pc:sldMk cId="2615505143" sldId="333"/>
            <ac:spMk id="9" creationId="{5CEC6915-2F9C-45F8-B2EA-6AE468A8D879}"/>
          </ac:spMkLst>
        </pc:spChg>
        <pc:spChg chg="add mod">
          <ac:chgData name="Park SangHyun" userId="236915686b78f6c1" providerId="LiveId" clId="{00E8BCB0-B066-40B6-BBFE-D72D08B7D9DA}" dt="2020-04-08T21:55:42.382" v="3509" actId="13926"/>
          <ac:spMkLst>
            <pc:docMk/>
            <pc:sldMk cId="2615505143" sldId="333"/>
            <ac:spMk id="10" creationId="{59F57442-B7F2-4135-8177-8D84D01F2769}"/>
          </ac:spMkLst>
        </pc:spChg>
        <pc:spChg chg="add mod">
          <ac:chgData name="Park SangHyun" userId="236915686b78f6c1" providerId="LiveId" clId="{00E8BCB0-B066-40B6-BBFE-D72D08B7D9DA}" dt="2020-04-08T21:55:54.060" v="3512" actId="6549"/>
          <ac:spMkLst>
            <pc:docMk/>
            <pc:sldMk cId="2615505143" sldId="333"/>
            <ac:spMk id="12" creationId="{AF9CD610-51AE-4262-8BCC-162DBD593117}"/>
          </ac:spMkLst>
        </pc:spChg>
        <pc:picChg chg="add del mod">
          <ac:chgData name="Park SangHyun" userId="236915686b78f6c1" providerId="LiveId" clId="{00E8BCB0-B066-40B6-BBFE-D72D08B7D9DA}" dt="2020-04-08T21:55:56.363" v="3513" actId="478"/>
          <ac:picMkLst>
            <pc:docMk/>
            <pc:sldMk cId="2615505143" sldId="333"/>
            <ac:picMk id="7" creationId="{ED8815C7-FA1D-4683-A45B-66E03BDC1AB3}"/>
          </ac:picMkLst>
        </pc:picChg>
        <pc:picChg chg="add mod">
          <ac:chgData name="Park SangHyun" userId="236915686b78f6c1" providerId="LiveId" clId="{00E8BCB0-B066-40B6-BBFE-D72D08B7D9DA}" dt="2020-04-08T21:56:22.057" v="3517" actId="1076"/>
          <ac:picMkLst>
            <pc:docMk/>
            <pc:sldMk cId="2615505143" sldId="333"/>
            <ac:picMk id="13" creationId="{40670B95-2B4F-4D3A-973A-DBBA5BCD67DD}"/>
          </ac:picMkLst>
        </pc:picChg>
      </pc:sldChg>
      <pc:sldChg chg="addSp modSp add">
        <pc:chgData name="Park SangHyun" userId="236915686b78f6c1" providerId="LiveId" clId="{00E8BCB0-B066-40B6-BBFE-D72D08B7D9DA}" dt="2020-04-08T21:57:37.447" v="3527" actId="14100"/>
        <pc:sldMkLst>
          <pc:docMk/>
          <pc:sldMk cId="2439901591" sldId="334"/>
        </pc:sldMkLst>
        <pc:spChg chg="add mod">
          <ac:chgData name="Park SangHyun" userId="236915686b78f6c1" providerId="LiveId" clId="{00E8BCB0-B066-40B6-BBFE-D72D08B7D9DA}" dt="2020-04-08T21:57:28.014" v="3525" actId="14100"/>
          <ac:spMkLst>
            <pc:docMk/>
            <pc:sldMk cId="2439901591" sldId="334"/>
            <ac:spMk id="6" creationId="{77226F9D-5624-4F7F-8808-D8A130CD0996}"/>
          </ac:spMkLst>
        </pc:spChg>
        <pc:picChg chg="add mod">
          <ac:chgData name="Park SangHyun" userId="236915686b78f6c1" providerId="LiveId" clId="{00E8BCB0-B066-40B6-BBFE-D72D08B7D9DA}" dt="2020-04-08T21:57:31.343" v="3526" actId="555"/>
          <ac:picMkLst>
            <pc:docMk/>
            <pc:sldMk cId="2439901591" sldId="334"/>
            <ac:picMk id="2" creationId="{905033B3-E885-4301-8B5A-0331CE825D52}"/>
          </ac:picMkLst>
        </pc:picChg>
        <pc:picChg chg="mod">
          <ac:chgData name="Park SangHyun" userId="236915686b78f6c1" providerId="LiveId" clId="{00E8BCB0-B066-40B6-BBFE-D72D08B7D9DA}" dt="2020-04-08T21:57:37.447" v="3527" actId="14100"/>
          <ac:picMkLst>
            <pc:docMk/>
            <pc:sldMk cId="2439901591" sldId="334"/>
            <ac:picMk id="7" creationId="{ED8815C7-FA1D-4683-A45B-66E03BDC1AB3}"/>
          </ac:picMkLst>
        </pc:picChg>
      </pc:sldChg>
      <pc:sldChg chg="addSp delSp modSp add">
        <pc:chgData name="Park SangHyun" userId="236915686b78f6c1" providerId="LiveId" clId="{00E8BCB0-B066-40B6-BBFE-D72D08B7D9DA}" dt="2020-04-08T22:10:47.910" v="4452" actId="1076"/>
        <pc:sldMkLst>
          <pc:docMk/>
          <pc:sldMk cId="3353604490" sldId="335"/>
        </pc:sldMkLst>
        <pc:spChg chg="del">
          <ac:chgData name="Park SangHyun" userId="236915686b78f6c1" providerId="LiveId" clId="{00E8BCB0-B066-40B6-BBFE-D72D08B7D9DA}" dt="2020-04-08T21:58:38.065" v="3537" actId="478"/>
          <ac:spMkLst>
            <pc:docMk/>
            <pc:sldMk cId="3353604490" sldId="335"/>
            <ac:spMk id="2" creationId="{35EE2D09-B834-4F81-8DCB-497A320BD3C6}"/>
          </ac:spMkLst>
        </pc:spChg>
        <pc:spChg chg="mod">
          <ac:chgData name="Park SangHyun" userId="236915686b78f6c1" providerId="LiveId" clId="{00E8BCB0-B066-40B6-BBFE-D72D08B7D9DA}" dt="2020-04-08T21:58:13.137" v="3529"/>
          <ac:spMkLst>
            <pc:docMk/>
            <pc:sldMk cId="3353604490" sldId="335"/>
            <ac:spMk id="4" creationId="{5E7135FA-04FD-4AC3-B199-2250C17121C1}"/>
          </ac:spMkLst>
        </pc:spChg>
        <pc:spChg chg="mod">
          <ac:chgData name="Park SangHyun" userId="236915686b78f6c1" providerId="LiveId" clId="{00E8BCB0-B066-40B6-BBFE-D72D08B7D9DA}" dt="2020-04-08T22:10:34.934" v="4448"/>
          <ac:spMkLst>
            <pc:docMk/>
            <pc:sldMk cId="3353604490" sldId="335"/>
            <ac:spMk id="6" creationId="{4D78B6F0-7D80-4D66-A24E-64B032C561B3}"/>
          </ac:spMkLst>
        </pc:spChg>
        <pc:picChg chg="add mod">
          <ac:chgData name="Park SangHyun" userId="236915686b78f6c1" providerId="LiveId" clId="{00E8BCB0-B066-40B6-BBFE-D72D08B7D9DA}" dt="2020-04-08T22:10:47.910" v="4452" actId="1076"/>
          <ac:picMkLst>
            <pc:docMk/>
            <pc:sldMk cId="3353604490" sldId="335"/>
            <ac:picMk id="7" creationId="{6E407AB3-15F9-4CBD-B1D8-E8C8BD26931E}"/>
          </ac:picMkLst>
        </pc:picChg>
        <pc:picChg chg="del">
          <ac:chgData name="Park SangHyun" userId="236915686b78f6c1" providerId="LiveId" clId="{00E8BCB0-B066-40B6-BBFE-D72D08B7D9DA}" dt="2020-04-08T21:58:18.403" v="3536" actId="478"/>
          <ac:picMkLst>
            <pc:docMk/>
            <pc:sldMk cId="3353604490" sldId="335"/>
            <ac:picMk id="2056" creationId="{B98473DE-6599-423C-8CEE-B891AEDD420F}"/>
          </ac:picMkLst>
        </pc:picChg>
      </pc:sldChg>
      <pc:sldChg chg="delSp modSp add">
        <pc:chgData name="Park SangHyun" userId="236915686b78f6c1" providerId="LiveId" clId="{00E8BCB0-B066-40B6-BBFE-D72D08B7D9DA}" dt="2020-04-08T22:08:59.074" v="4174" actId="20577"/>
        <pc:sldMkLst>
          <pc:docMk/>
          <pc:sldMk cId="1253335159" sldId="336"/>
        </pc:sldMkLst>
        <pc:spChg chg="del">
          <ac:chgData name="Park SangHyun" userId="236915686b78f6c1" providerId="LiveId" clId="{00E8BCB0-B066-40B6-BBFE-D72D08B7D9DA}" dt="2020-04-08T22:04:13.048" v="4005" actId="478"/>
          <ac:spMkLst>
            <pc:docMk/>
            <pc:sldMk cId="1253335159" sldId="336"/>
            <ac:spMk id="6" creationId="{77226F9D-5624-4F7F-8808-D8A130CD0996}"/>
          </ac:spMkLst>
        </pc:spChg>
        <pc:spChg chg="mod">
          <ac:chgData name="Park SangHyun" userId="236915686b78f6c1" providerId="LiveId" clId="{00E8BCB0-B066-40B6-BBFE-D72D08B7D9DA}" dt="2020-04-08T22:03:57.460" v="4003" actId="14100"/>
          <ac:spMkLst>
            <pc:docMk/>
            <pc:sldMk cId="1253335159" sldId="336"/>
            <ac:spMk id="10" creationId="{59F57442-B7F2-4135-8177-8D84D01F2769}"/>
          </ac:spMkLst>
        </pc:spChg>
        <pc:spChg chg="mod">
          <ac:chgData name="Park SangHyun" userId="236915686b78f6c1" providerId="LiveId" clId="{00E8BCB0-B066-40B6-BBFE-D72D08B7D9DA}" dt="2020-04-08T22:08:59.074" v="4174" actId="20577"/>
          <ac:spMkLst>
            <pc:docMk/>
            <pc:sldMk cId="1253335159" sldId="336"/>
            <ac:spMk id="12" creationId="{AF9CD610-51AE-4262-8BCC-162DBD593117}"/>
          </ac:spMkLst>
        </pc:spChg>
        <pc:picChg chg="del">
          <ac:chgData name="Park SangHyun" userId="236915686b78f6c1" providerId="LiveId" clId="{00E8BCB0-B066-40B6-BBFE-D72D08B7D9DA}" dt="2020-04-08T22:04:13.048" v="4005" actId="478"/>
          <ac:picMkLst>
            <pc:docMk/>
            <pc:sldMk cId="1253335159" sldId="336"/>
            <ac:picMk id="2" creationId="{905033B3-E885-4301-8B5A-0331CE825D52}"/>
          </ac:picMkLst>
        </pc:picChg>
        <pc:picChg chg="del">
          <ac:chgData name="Park SangHyun" userId="236915686b78f6c1" providerId="LiveId" clId="{00E8BCB0-B066-40B6-BBFE-D72D08B7D9DA}" dt="2020-04-08T22:04:13.048" v="4005" actId="478"/>
          <ac:picMkLst>
            <pc:docMk/>
            <pc:sldMk cId="1253335159" sldId="336"/>
            <ac:picMk id="7" creationId="{ED8815C7-FA1D-4683-A45B-66E03BDC1AB3}"/>
          </ac:picMkLst>
        </pc:picChg>
      </pc:sldChg>
      <pc:sldChg chg="delSp modSp add">
        <pc:chgData name="Park SangHyun" userId="236915686b78f6c1" providerId="LiveId" clId="{00E8BCB0-B066-40B6-BBFE-D72D08B7D9DA}" dt="2020-04-09T13:00:12.261" v="4848" actId="20577"/>
        <pc:sldMkLst>
          <pc:docMk/>
          <pc:sldMk cId="1080900578" sldId="337"/>
        </pc:sldMkLst>
        <pc:spChg chg="mod">
          <ac:chgData name="Park SangHyun" userId="236915686b78f6c1" providerId="LiveId" clId="{00E8BCB0-B066-40B6-BBFE-D72D08B7D9DA}" dt="2020-04-09T13:00:12.261" v="4848" actId="20577"/>
          <ac:spMkLst>
            <pc:docMk/>
            <pc:sldMk cId="1080900578" sldId="337"/>
            <ac:spMk id="6" creationId="{4D78B6F0-7D80-4D66-A24E-64B032C561B3}"/>
          </ac:spMkLst>
        </pc:spChg>
        <pc:picChg chg="del">
          <ac:chgData name="Park SangHyun" userId="236915686b78f6c1" providerId="LiveId" clId="{00E8BCB0-B066-40B6-BBFE-D72D08B7D9DA}" dt="2020-04-08T22:13:16.101" v="4644" actId="478"/>
          <ac:picMkLst>
            <pc:docMk/>
            <pc:sldMk cId="1080900578" sldId="337"/>
            <ac:picMk id="7" creationId="{6E407AB3-15F9-4CBD-B1D8-E8C8BD26931E}"/>
          </ac:picMkLst>
        </pc:picChg>
      </pc:sldChg>
      <pc:sldChg chg="addSp delSp modSp add">
        <pc:chgData name="Park SangHyun" userId="236915686b78f6c1" providerId="LiveId" clId="{00E8BCB0-B066-40B6-BBFE-D72D08B7D9DA}" dt="2020-04-09T13:10:25.178" v="5453" actId="1037"/>
        <pc:sldMkLst>
          <pc:docMk/>
          <pc:sldMk cId="157958594" sldId="338"/>
        </pc:sldMkLst>
        <pc:spChg chg="add del">
          <ac:chgData name="Park SangHyun" userId="236915686b78f6c1" providerId="LiveId" clId="{00E8BCB0-B066-40B6-BBFE-D72D08B7D9DA}" dt="2020-04-09T13:02:46.650" v="4957"/>
          <ac:spMkLst>
            <pc:docMk/>
            <pc:sldMk cId="157958594" sldId="338"/>
            <ac:spMk id="2" creationId="{62E244D9-58EB-4C13-B5D4-FAA468498192}"/>
          </ac:spMkLst>
        </pc:spChg>
        <pc:spChg chg="mod">
          <ac:chgData name="Park SangHyun" userId="236915686b78f6c1" providerId="LiveId" clId="{00E8BCB0-B066-40B6-BBFE-D72D08B7D9DA}" dt="2020-04-09T13:03:19.084" v="4960" actId="6549"/>
          <ac:spMkLst>
            <pc:docMk/>
            <pc:sldMk cId="157958594" sldId="338"/>
            <ac:spMk id="6" creationId="{4D78B6F0-7D80-4D66-A24E-64B032C561B3}"/>
          </ac:spMkLst>
        </pc:spChg>
        <pc:spChg chg="add del">
          <ac:chgData name="Park SangHyun" userId="236915686b78f6c1" providerId="LiveId" clId="{00E8BCB0-B066-40B6-BBFE-D72D08B7D9DA}" dt="2020-04-09T13:02:48.835" v="4959"/>
          <ac:spMkLst>
            <pc:docMk/>
            <pc:sldMk cId="157958594" sldId="338"/>
            <ac:spMk id="7" creationId="{C693EB93-D2A6-4518-9F6C-FF80EFC0DA67}"/>
          </ac:spMkLst>
        </pc:spChg>
        <pc:spChg chg="add mod">
          <ac:chgData name="Park SangHyun" userId="236915686b78f6c1" providerId="LiveId" clId="{00E8BCB0-B066-40B6-BBFE-D72D08B7D9DA}" dt="2020-04-09T13:10:25.178" v="5453" actId="1037"/>
          <ac:spMkLst>
            <pc:docMk/>
            <pc:sldMk cId="157958594" sldId="338"/>
            <ac:spMk id="8" creationId="{1DB2E29D-A004-4807-8CAD-5F09C98CCAB9}"/>
          </ac:spMkLst>
        </pc:spChg>
        <pc:spChg chg="add mod">
          <ac:chgData name="Park SangHyun" userId="236915686b78f6c1" providerId="LiveId" clId="{00E8BCB0-B066-40B6-BBFE-D72D08B7D9DA}" dt="2020-04-09T13:10:25.178" v="5453" actId="1037"/>
          <ac:spMkLst>
            <pc:docMk/>
            <pc:sldMk cId="157958594" sldId="338"/>
            <ac:spMk id="9" creationId="{F91D9CC2-1896-41BA-BD7C-EC42399D4A49}"/>
          </ac:spMkLst>
        </pc:spChg>
        <pc:spChg chg="add del mod">
          <ac:chgData name="Park SangHyun" userId="236915686b78f6c1" providerId="LiveId" clId="{00E8BCB0-B066-40B6-BBFE-D72D08B7D9DA}" dt="2020-04-09T13:04:41.087" v="5011" actId="478"/>
          <ac:spMkLst>
            <pc:docMk/>
            <pc:sldMk cId="157958594" sldId="338"/>
            <ac:spMk id="10" creationId="{1C290797-CB7C-4B21-B169-763BAF90CE49}"/>
          </ac:spMkLst>
        </pc:spChg>
        <pc:spChg chg="add mod">
          <ac:chgData name="Park SangHyun" userId="236915686b78f6c1" providerId="LiveId" clId="{00E8BCB0-B066-40B6-BBFE-D72D08B7D9DA}" dt="2020-04-09T13:10:25.178" v="5453" actId="1037"/>
          <ac:spMkLst>
            <pc:docMk/>
            <pc:sldMk cId="157958594" sldId="338"/>
            <ac:spMk id="12" creationId="{C8B2A801-92FD-4923-9436-B681266282AA}"/>
          </ac:spMkLst>
        </pc:spChg>
      </pc:sldChg>
      <pc:sldChg chg="delSp modSp add">
        <pc:chgData name="Park SangHyun" userId="236915686b78f6c1" providerId="LiveId" clId="{00E8BCB0-B066-40B6-BBFE-D72D08B7D9DA}" dt="2020-04-09T13:10:15.225" v="5414" actId="6549"/>
        <pc:sldMkLst>
          <pc:docMk/>
          <pc:sldMk cId="1587377083" sldId="339"/>
        </pc:sldMkLst>
        <pc:spChg chg="del mod">
          <ac:chgData name="Park SangHyun" userId="236915686b78f6c1" providerId="LiveId" clId="{00E8BCB0-B066-40B6-BBFE-D72D08B7D9DA}" dt="2020-04-09T13:07:09.030" v="5298" actId="478"/>
          <ac:spMkLst>
            <pc:docMk/>
            <pc:sldMk cId="1587377083" sldId="339"/>
            <ac:spMk id="3" creationId="{A2EAC920-3C29-4282-BEC1-8E4265E49CF0}"/>
          </ac:spMkLst>
        </pc:spChg>
        <pc:spChg chg="mod">
          <ac:chgData name="Park SangHyun" userId="236915686b78f6c1" providerId="LiveId" clId="{00E8BCB0-B066-40B6-BBFE-D72D08B7D9DA}" dt="2020-04-09T13:10:15.225" v="5414" actId="6549"/>
          <ac:spMkLst>
            <pc:docMk/>
            <pc:sldMk cId="1587377083" sldId="339"/>
            <ac:spMk id="6" creationId="{4D78B6F0-7D80-4D66-A24E-64B032C561B3}"/>
          </ac:spMkLst>
        </pc:spChg>
        <pc:spChg chg="del">
          <ac:chgData name="Park SangHyun" userId="236915686b78f6c1" providerId="LiveId" clId="{00E8BCB0-B066-40B6-BBFE-D72D08B7D9DA}" dt="2020-04-09T13:06:54.886" v="5294" actId="478"/>
          <ac:spMkLst>
            <pc:docMk/>
            <pc:sldMk cId="1587377083" sldId="339"/>
            <ac:spMk id="8" creationId="{1DB2E29D-A004-4807-8CAD-5F09C98CCAB9}"/>
          </ac:spMkLst>
        </pc:spChg>
        <pc:spChg chg="del">
          <ac:chgData name="Park SangHyun" userId="236915686b78f6c1" providerId="LiveId" clId="{00E8BCB0-B066-40B6-BBFE-D72D08B7D9DA}" dt="2020-04-09T13:06:54.886" v="5294" actId="478"/>
          <ac:spMkLst>
            <pc:docMk/>
            <pc:sldMk cId="1587377083" sldId="339"/>
            <ac:spMk id="9" creationId="{F91D9CC2-1896-41BA-BD7C-EC42399D4A49}"/>
          </ac:spMkLst>
        </pc:spChg>
        <pc:spChg chg="del">
          <ac:chgData name="Park SangHyun" userId="236915686b78f6c1" providerId="LiveId" clId="{00E8BCB0-B066-40B6-BBFE-D72D08B7D9DA}" dt="2020-04-09T13:06:54.886" v="5294" actId="478"/>
          <ac:spMkLst>
            <pc:docMk/>
            <pc:sldMk cId="1587377083" sldId="339"/>
            <ac:spMk id="12" creationId="{C8B2A801-92FD-4923-9436-B681266282AA}"/>
          </ac:spMkLst>
        </pc:spChg>
      </pc:sldChg>
      <pc:sldMasterChg chg="add del addSldLayout delSldLayout">
        <pc:chgData name="Park SangHyun" userId="236915686b78f6c1" providerId="LiveId" clId="{00E8BCB0-B066-40B6-BBFE-D72D08B7D9DA}" dt="2020-04-09T13:10:30.605" v="5454" actId="47"/>
        <pc:sldMasterMkLst>
          <pc:docMk/>
          <pc:sldMasterMk cId="2919316827" sldId="2147483920"/>
        </pc:sldMasterMkLst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1325652767" sldId="2147483921"/>
          </pc:sldLayoutMkLst>
        </pc:sldLayoutChg>
        <pc:sldLayoutChg chg="add del">
          <pc:chgData name="Park SangHyun" userId="236915686b78f6c1" providerId="LiveId" clId="{00E8BCB0-B066-40B6-BBFE-D72D08B7D9DA}" dt="2020-04-09T13:10:30.605" v="5454" actId="47"/>
          <pc:sldLayoutMkLst>
            <pc:docMk/>
            <pc:sldMasterMk cId="2919316827" sldId="2147483920"/>
            <pc:sldLayoutMk cId="2305416462" sldId="2147483922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3620111440" sldId="2147483923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3896957731" sldId="2147483924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3411119185" sldId="2147483925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686420588" sldId="2147483926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1706883105" sldId="2147483927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1006424183" sldId="2147483928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4075944567" sldId="2147483929"/>
          </pc:sldLayoutMkLst>
        </pc:sldLayoutChg>
        <pc:sldLayoutChg chg="add del">
          <pc:chgData name="Park SangHyun" userId="236915686b78f6c1" providerId="LiveId" clId="{00E8BCB0-B066-40B6-BBFE-D72D08B7D9DA}" dt="2020-04-06T21:54:48.940" v="1514" actId="47"/>
          <pc:sldLayoutMkLst>
            <pc:docMk/>
            <pc:sldMasterMk cId="2919316827" sldId="2147483920"/>
            <pc:sldLayoutMk cId="589184770" sldId="2147483930"/>
          </pc:sldLayoutMkLst>
        </pc:sldLayoutChg>
      </pc:sldMasterChg>
    </pc:docChg>
  </pc:docChgLst>
  <pc:docChgLst>
    <pc:chgData name="Park SangHyun" userId="236915686b78f6c1" providerId="LiveId" clId="{F604ED79-6E72-4754-BDC3-9048DF43CACA}"/>
    <pc:docChg chg="undo custSel addSld delSld modSld sldOrd modMainMaster">
      <pc:chgData name="Park SangHyun" userId="236915686b78f6c1" providerId="LiveId" clId="{F604ED79-6E72-4754-BDC3-9048DF43CACA}" dt="2020-09-13T01:30:11.939" v="870"/>
      <pc:docMkLst>
        <pc:docMk/>
      </pc:docMkLst>
      <pc:sldChg chg="modSp mod ord">
        <pc:chgData name="Park SangHyun" userId="236915686b78f6c1" providerId="LiveId" clId="{F604ED79-6E72-4754-BDC3-9048DF43CACA}" dt="2020-08-03T21:58:38.762" v="31" actId="207"/>
        <pc:sldMkLst>
          <pc:docMk/>
          <pc:sldMk cId="1777631466" sldId="258"/>
        </pc:sldMkLst>
        <pc:spChg chg="mod">
          <ac:chgData name="Park SangHyun" userId="236915686b78f6c1" providerId="LiveId" clId="{F604ED79-6E72-4754-BDC3-9048DF43CACA}" dt="2020-08-03T21:58:38.762" v="31" actId="207"/>
          <ac:spMkLst>
            <pc:docMk/>
            <pc:sldMk cId="1777631466" sldId="258"/>
            <ac:spMk id="2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1:53:40.983" v="23" actId="1076"/>
          <ac:spMkLst>
            <pc:docMk/>
            <pc:sldMk cId="1777631466" sldId="258"/>
            <ac:spMk id="21" creationId="{00000000-0000-0000-0000-000000000000}"/>
          </ac:spMkLst>
        </pc:spChg>
        <pc:graphicFrameChg chg="modGraphic">
          <ac:chgData name="Park SangHyun" userId="236915686b78f6c1" providerId="LiveId" clId="{F604ED79-6E72-4754-BDC3-9048DF43CACA}" dt="2020-08-03T21:51:51.687" v="0" actId="12385"/>
          <ac:graphicFrameMkLst>
            <pc:docMk/>
            <pc:sldMk cId="1777631466" sldId="258"/>
            <ac:graphicFrameMk id="16" creationId="{00000000-0000-0000-0000-000000000000}"/>
          </ac:graphicFrameMkLst>
        </pc:graphicFrameChg>
        <pc:graphicFrameChg chg="mod">
          <ac:chgData name="Park SangHyun" userId="236915686b78f6c1" providerId="LiveId" clId="{F604ED79-6E72-4754-BDC3-9048DF43CACA}" dt="2020-08-03T21:53:45.092" v="24" actId="1076"/>
          <ac:graphicFrameMkLst>
            <pc:docMk/>
            <pc:sldMk cId="1777631466" sldId="258"/>
            <ac:graphicFrameMk id="20" creationId="{00000000-0000-0000-0000-000000000000}"/>
          </ac:graphicFrameMkLst>
        </pc:graphicFrameChg>
      </pc:sldChg>
      <pc:sldChg chg="addSp modSp mod modClrScheme chgLayout">
        <pc:chgData name="Park SangHyun" userId="236915686b78f6c1" providerId="LiveId" clId="{F604ED79-6E72-4754-BDC3-9048DF43CACA}" dt="2020-09-06T13:27:17.864" v="762"/>
        <pc:sldMkLst>
          <pc:docMk/>
          <pc:sldMk cId="1937228518" sldId="259"/>
        </pc:sldMkLst>
        <pc:spChg chg="mod ord">
          <ac:chgData name="Park SangHyun" userId="236915686b78f6c1" providerId="LiveId" clId="{F604ED79-6E72-4754-BDC3-9048DF43CACA}" dt="2020-08-03T22:19:37.099" v="318"/>
          <ac:spMkLst>
            <pc:docMk/>
            <pc:sldMk cId="1937228518" sldId="259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15:27.442" v="215" actId="700"/>
          <ac:spMkLst>
            <pc:docMk/>
            <pc:sldMk cId="1937228518" sldId="259"/>
            <ac:spMk id="3" creationId="{00000000-0000-0000-0000-000000000000}"/>
          </ac:spMkLst>
        </pc:spChg>
        <pc:graphicFrameChg chg="mod modGraphic">
          <ac:chgData name="Park SangHyun" userId="236915686b78f6c1" providerId="LiveId" clId="{F604ED79-6E72-4754-BDC3-9048DF43CACA}" dt="2020-08-03T22:18:29.460" v="290"/>
          <ac:graphicFrameMkLst>
            <pc:docMk/>
            <pc:sldMk cId="1937228518" sldId="259"/>
            <ac:graphicFrameMk id="6" creationId="{00000000-0000-0000-0000-000000000000}"/>
          </ac:graphicFrameMkLst>
        </pc:graphicFrameChg>
        <pc:inkChg chg="add">
          <ac:chgData name="Park SangHyun" userId="236915686b78f6c1" providerId="LiveId" clId="{F604ED79-6E72-4754-BDC3-9048DF43CACA}" dt="2020-09-06T13:27:17.864" v="762"/>
          <ac:inkMkLst>
            <pc:docMk/>
            <pc:sldMk cId="1937228518" sldId="259"/>
            <ac:inkMk id="5" creationId="{82BE73CC-C895-4D41-B7F2-41DEE66055EE}"/>
          </ac:inkMkLst>
        </pc:inkChg>
      </pc:sldChg>
      <pc:sldChg chg="addSp modSp mod modClrScheme chgLayout">
        <pc:chgData name="Park SangHyun" userId="236915686b78f6c1" providerId="LiveId" clId="{F604ED79-6E72-4754-BDC3-9048DF43CACA}" dt="2020-09-13T00:53:54.614" v="862"/>
        <pc:sldMkLst>
          <pc:docMk/>
          <pc:sldMk cId="52325047" sldId="260"/>
        </pc:sldMkLst>
        <pc:spChg chg="mod ord">
          <ac:chgData name="Park SangHyun" userId="236915686b78f6c1" providerId="LiveId" clId="{F604ED79-6E72-4754-BDC3-9048DF43CACA}" dt="2020-08-03T22:43:22.688" v="704" actId="255"/>
          <ac:spMkLst>
            <pc:docMk/>
            <pc:sldMk cId="52325047" sldId="260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23:25.568" v="339" actId="700"/>
          <ac:spMkLst>
            <pc:docMk/>
            <pc:sldMk cId="52325047" sldId="260"/>
            <ac:spMk id="3" creationId="{00000000-0000-0000-0000-000000000000}"/>
          </ac:spMkLst>
        </pc:spChg>
        <pc:graphicFrameChg chg="mod modGraphic">
          <ac:chgData name="Park SangHyun" userId="236915686b78f6c1" providerId="LiveId" clId="{F604ED79-6E72-4754-BDC3-9048DF43CACA}" dt="2020-08-03T22:31:44.320" v="596"/>
          <ac:graphicFrameMkLst>
            <pc:docMk/>
            <pc:sldMk cId="52325047" sldId="260"/>
            <ac:graphicFrameMk id="7" creationId="{00000000-0000-0000-0000-000000000000}"/>
          </ac:graphicFrameMkLst>
        </pc:graphicFrameChg>
        <pc:inkChg chg="add">
          <ac:chgData name="Park SangHyun" userId="236915686b78f6c1" providerId="LiveId" clId="{F604ED79-6E72-4754-BDC3-9048DF43CACA}" dt="2020-09-13T00:53:54.614" v="862"/>
          <ac:inkMkLst>
            <pc:docMk/>
            <pc:sldMk cId="52325047" sldId="260"/>
            <ac:inkMk id="4" creationId="{7E3335C0-59C1-4CD4-8C0D-4570DD6A4F0F}"/>
          </ac:inkMkLst>
        </pc:inkChg>
      </pc:sldChg>
      <pc:sldChg chg="addSp modSp mod modClrScheme chgLayout">
        <pc:chgData name="Park SangHyun" userId="236915686b78f6c1" providerId="LiveId" clId="{F604ED79-6E72-4754-BDC3-9048DF43CACA}" dt="2020-09-07T14:20:59.443" v="783"/>
        <pc:sldMkLst>
          <pc:docMk/>
          <pc:sldMk cId="270991746" sldId="266"/>
        </pc:sldMkLst>
        <pc:spChg chg="mod ord">
          <ac:chgData name="Park SangHyun" userId="236915686b78f6c1" providerId="LiveId" clId="{F604ED79-6E72-4754-BDC3-9048DF43CACA}" dt="2020-08-03T22:19:33.384" v="314"/>
          <ac:spMkLst>
            <pc:docMk/>
            <pc:sldMk cId="270991746" sldId="266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9-07T13:57:41.578" v="782" actId="20577"/>
          <ac:spMkLst>
            <pc:docMk/>
            <pc:sldMk cId="270991746" sldId="266"/>
            <ac:spMk id="3" creationId="{00000000-0000-0000-0000-000000000000}"/>
          </ac:spMkLst>
        </pc:spChg>
        <pc:graphicFrameChg chg="mod modGraphic">
          <ac:chgData name="Park SangHyun" userId="236915686b78f6c1" providerId="LiveId" clId="{F604ED79-6E72-4754-BDC3-9048DF43CACA}" dt="2020-08-03T22:18:34.187" v="293" actId="404"/>
          <ac:graphicFrameMkLst>
            <pc:docMk/>
            <pc:sldMk cId="270991746" sldId="266"/>
            <ac:graphicFrameMk id="5" creationId="{00000000-0000-0000-0000-000000000000}"/>
          </ac:graphicFrameMkLst>
        </pc:graphicFrameChg>
        <pc:inkChg chg="add">
          <ac:chgData name="Park SangHyun" userId="236915686b78f6c1" providerId="LiveId" clId="{F604ED79-6E72-4754-BDC3-9048DF43CACA}" dt="2020-09-07T14:20:59.443" v="783"/>
          <ac:inkMkLst>
            <pc:docMk/>
            <pc:sldMk cId="270991746" sldId="266"/>
            <ac:inkMk id="7" creationId="{104F5190-D74B-4035-9DC5-E37D1EDCBB37}"/>
          </ac:inkMkLst>
        </pc:inkChg>
      </pc:sldChg>
      <pc:sldChg chg="addSp delSp modSp mod modClrScheme chgLayout">
        <pc:chgData name="Park SangHyun" userId="236915686b78f6c1" providerId="LiveId" clId="{F604ED79-6E72-4754-BDC3-9048DF43CACA}" dt="2020-09-13T00:14:01.038" v="861"/>
        <pc:sldMkLst>
          <pc:docMk/>
          <pc:sldMk cId="1407693001" sldId="267"/>
        </pc:sldMkLst>
        <pc:spChg chg="mod ord">
          <ac:chgData name="Park SangHyun" userId="236915686b78f6c1" providerId="LiveId" clId="{F604ED79-6E72-4754-BDC3-9048DF43CACA}" dt="2020-08-03T22:19:45.844" v="322"/>
          <ac:spMkLst>
            <pc:docMk/>
            <pc:sldMk cId="1407693001" sldId="267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20:45.687" v="334" actId="20577"/>
          <ac:spMkLst>
            <pc:docMk/>
            <pc:sldMk cId="1407693001" sldId="267"/>
            <ac:spMk id="3" creationId="{00000000-0000-0000-0000-000000000000}"/>
          </ac:spMkLst>
        </pc:spChg>
        <pc:spChg chg="del mod">
          <ac:chgData name="Park SangHyun" userId="236915686b78f6c1" providerId="LiveId" clId="{F604ED79-6E72-4754-BDC3-9048DF43CACA}" dt="2020-08-03T22:24:08.911" v="351" actId="478"/>
          <ac:spMkLst>
            <pc:docMk/>
            <pc:sldMk cId="1407693001" sldId="267"/>
            <ac:spMk id="5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2:24:14.539" v="355"/>
          <ac:spMkLst>
            <pc:docMk/>
            <pc:sldMk cId="1407693001" sldId="267"/>
            <ac:spMk id="13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2:24:18.754" v="359"/>
          <ac:spMkLst>
            <pc:docMk/>
            <pc:sldMk cId="1407693001" sldId="267"/>
            <ac:spMk id="14" creationId="{00000000-0000-0000-0000-000000000000}"/>
          </ac:spMkLst>
        </pc:spChg>
        <pc:inkChg chg="add">
          <ac:chgData name="Park SangHyun" userId="236915686b78f6c1" providerId="LiveId" clId="{F604ED79-6E72-4754-BDC3-9048DF43CACA}" dt="2020-09-13T00:14:01.038" v="861"/>
          <ac:inkMkLst>
            <pc:docMk/>
            <pc:sldMk cId="1407693001" sldId="267"/>
            <ac:inkMk id="5" creationId="{1CDD11F0-EA5D-40F6-B3DC-5CEB1B7F112A}"/>
          </ac:inkMkLst>
        </pc:inkChg>
      </pc:sldChg>
      <pc:sldChg chg="addSp modSp mod modClrScheme chgLayout">
        <pc:chgData name="Park SangHyun" userId="236915686b78f6c1" providerId="LiveId" clId="{F604ED79-6E72-4754-BDC3-9048DF43CACA}" dt="2020-09-13T01:30:11.939" v="870"/>
        <pc:sldMkLst>
          <pc:docMk/>
          <pc:sldMk cId="2506038266" sldId="268"/>
        </pc:sldMkLst>
        <pc:spChg chg="mod ord">
          <ac:chgData name="Park SangHyun" userId="236915686b78f6c1" providerId="LiveId" clId="{F604ED79-6E72-4754-BDC3-9048DF43CACA}" dt="2020-08-03T22:43:48.704" v="714" actId="255"/>
          <ac:spMkLst>
            <pc:docMk/>
            <pc:sldMk cId="2506038266" sldId="268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9-13T01:24:19.476" v="869" actId="20577"/>
          <ac:spMkLst>
            <pc:docMk/>
            <pc:sldMk cId="2506038266" sldId="268"/>
            <ac:spMk id="3" creationId="{00000000-0000-0000-0000-000000000000}"/>
          </ac:spMkLst>
        </pc:spChg>
        <pc:graphicFrameChg chg="mod modGraphic">
          <ac:chgData name="Park SangHyun" userId="236915686b78f6c1" providerId="LiveId" clId="{F604ED79-6E72-4754-BDC3-9048DF43CACA}" dt="2020-08-03T22:44:44.548" v="755" actId="14100"/>
          <ac:graphicFrameMkLst>
            <pc:docMk/>
            <pc:sldMk cId="2506038266" sldId="268"/>
            <ac:graphicFrameMk id="6" creationId="{00000000-0000-0000-0000-000000000000}"/>
          </ac:graphicFrameMkLst>
        </pc:graphicFrameChg>
        <pc:inkChg chg="add">
          <ac:chgData name="Park SangHyun" userId="236915686b78f6c1" providerId="LiveId" clId="{F604ED79-6E72-4754-BDC3-9048DF43CACA}" dt="2020-09-13T01:23:02.115" v="863"/>
          <ac:inkMkLst>
            <pc:docMk/>
            <pc:sldMk cId="2506038266" sldId="268"/>
            <ac:inkMk id="4" creationId="{C77763E5-D453-4C59-8A31-708530C8E66D}"/>
          </ac:inkMkLst>
        </pc:inkChg>
        <pc:inkChg chg="add">
          <ac:chgData name="Park SangHyun" userId="236915686b78f6c1" providerId="LiveId" clId="{F604ED79-6E72-4754-BDC3-9048DF43CACA}" dt="2020-09-13T01:30:11.939" v="870"/>
          <ac:inkMkLst>
            <pc:docMk/>
            <pc:sldMk cId="2506038266" sldId="268"/>
            <ac:inkMk id="8" creationId="{20CAF7E5-3F8A-47E1-99E4-0349647AF5CF}"/>
          </ac:inkMkLst>
        </pc:inkChg>
      </pc:sldChg>
      <pc:sldChg chg="addSp delSp modSp mod modClrScheme chgLayout">
        <pc:chgData name="Park SangHyun" userId="236915686b78f6c1" providerId="LiveId" clId="{F604ED79-6E72-4754-BDC3-9048DF43CACA}" dt="2020-09-13T01:30:11.939" v="870"/>
        <pc:sldMkLst>
          <pc:docMk/>
          <pc:sldMk cId="1788729057" sldId="269"/>
        </pc:sldMkLst>
        <pc:spChg chg="mod ord">
          <ac:chgData name="Park SangHyun" userId="236915686b78f6c1" providerId="LiveId" clId="{F604ED79-6E72-4754-BDC3-9048DF43CACA}" dt="2020-08-03T22:43:44.424" v="713" actId="255"/>
          <ac:spMkLst>
            <pc:docMk/>
            <pc:sldMk cId="1788729057" sldId="269"/>
            <ac:spMk id="2" creationId="{00000000-0000-0000-0000-000000000000}"/>
          </ac:spMkLst>
        </pc:spChg>
        <pc:spChg chg="add del mod ord">
          <ac:chgData name="Park SangHyun" userId="236915686b78f6c1" providerId="LiveId" clId="{F604ED79-6E72-4754-BDC3-9048DF43CACA}" dt="2020-08-03T22:44:52.627" v="756" actId="478"/>
          <ac:spMkLst>
            <pc:docMk/>
            <pc:sldMk cId="1788729057" sldId="269"/>
            <ac:spMk id="3" creationId="{B2E07B90-7D8E-47E7-9F87-4F65AA4F9462}"/>
          </ac:spMkLst>
        </pc:spChg>
        <pc:graphicFrameChg chg="mod ord modGraphic">
          <ac:chgData name="Park SangHyun" userId="236915686b78f6c1" providerId="LiveId" clId="{F604ED79-6E72-4754-BDC3-9048DF43CACA}" dt="2020-08-03T22:45:09.323" v="761" actId="1076"/>
          <ac:graphicFrameMkLst>
            <pc:docMk/>
            <pc:sldMk cId="1788729057" sldId="269"/>
            <ac:graphicFrameMk id="6" creationId="{00000000-0000-0000-0000-000000000000}"/>
          </ac:graphicFrameMkLst>
        </pc:graphicFrameChg>
        <pc:inkChg chg="add">
          <ac:chgData name="Park SangHyun" userId="236915686b78f6c1" providerId="LiveId" clId="{F604ED79-6E72-4754-BDC3-9048DF43CACA}" dt="2020-09-13T01:30:11.939" v="870"/>
          <ac:inkMkLst>
            <pc:docMk/>
            <pc:sldMk cId="1788729057" sldId="269"/>
            <ac:inkMk id="3" creationId="{5E2A7758-B024-4367-8AC9-56D332BF802D}"/>
          </ac:inkMkLst>
        </pc:inkChg>
      </pc:sldChg>
      <pc:sldChg chg="addSp delSp modSp mod modClrScheme chgLayout">
        <pc:chgData name="Park SangHyun" userId="236915686b78f6c1" providerId="LiveId" clId="{F604ED79-6E72-4754-BDC3-9048DF43CACA}" dt="2020-08-03T22:15:53.531" v="222"/>
        <pc:sldMkLst>
          <pc:docMk/>
          <pc:sldMk cId="3667367226" sldId="290"/>
        </pc:sldMkLst>
        <pc:spChg chg="mod ord">
          <ac:chgData name="Park SangHyun" userId="236915686b78f6c1" providerId="LiveId" clId="{F604ED79-6E72-4754-BDC3-9048DF43CACA}" dt="2020-08-03T22:14:59.554" v="210" actId="14100"/>
          <ac:spMkLst>
            <pc:docMk/>
            <pc:sldMk cId="3667367226" sldId="290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06:12.532" v="152" actId="20577"/>
          <ac:spMkLst>
            <pc:docMk/>
            <pc:sldMk cId="3667367226" sldId="290"/>
            <ac:spMk id="3" creationId="{00000000-0000-0000-0000-000000000000}"/>
          </ac:spMkLst>
        </pc:spChg>
        <pc:spChg chg="add del mod ord">
          <ac:chgData name="Park SangHyun" userId="236915686b78f6c1" providerId="LiveId" clId="{F604ED79-6E72-4754-BDC3-9048DF43CACA}" dt="2020-08-03T22:05:02.903" v="138" actId="700"/>
          <ac:spMkLst>
            <pc:docMk/>
            <pc:sldMk cId="3667367226" sldId="290"/>
            <ac:spMk id="5" creationId="{91B891F9-6E0D-4C09-8FB3-93BC892942F2}"/>
          </ac:spMkLst>
        </pc:spChg>
        <pc:spChg chg="mod">
          <ac:chgData name="Park SangHyun" userId="236915686b78f6c1" providerId="LiveId" clId="{F604ED79-6E72-4754-BDC3-9048DF43CACA}" dt="2020-08-03T22:06:31.949" v="155" actId="208"/>
          <ac:spMkLst>
            <pc:docMk/>
            <pc:sldMk cId="3667367226" sldId="290"/>
            <ac:spMk id="10" creationId="{00000000-0000-0000-0000-000000000000}"/>
          </ac:spMkLst>
        </pc:spChg>
        <pc:graphicFrameChg chg="del mod">
          <ac:chgData name="Park SangHyun" userId="236915686b78f6c1" providerId="LiveId" clId="{F604ED79-6E72-4754-BDC3-9048DF43CACA}" dt="2020-08-03T22:04:18.665" v="125" actId="21"/>
          <ac:graphicFrameMkLst>
            <pc:docMk/>
            <pc:sldMk cId="3667367226" sldId="290"/>
            <ac:graphicFrameMk id="9" creationId="{00000000-0000-0000-0000-000000000000}"/>
          </ac:graphicFrameMkLst>
        </pc:graphicFrameChg>
        <pc:graphicFrameChg chg="add del mod modGraphic">
          <ac:chgData name="Park SangHyun" userId="236915686b78f6c1" providerId="LiveId" clId="{F604ED79-6E72-4754-BDC3-9048DF43CACA}" dt="2020-08-03T22:15:53.531" v="222"/>
          <ac:graphicFrameMkLst>
            <pc:docMk/>
            <pc:sldMk cId="3667367226" sldId="290"/>
            <ac:graphicFrameMk id="11" creationId="{E97336B0-655A-48A0-80D2-92533CA16D15}"/>
          </ac:graphicFrameMkLst>
        </pc:graphicFrameChg>
      </pc:sldChg>
      <pc:sldChg chg="addSp modSp mod modClrScheme chgLayout">
        <pc:chgData name="Park SangHyun" userId="236915686b78f6c1" providerId="LiveId" clId="{F604ED79-6E72-4754-BDC3-9048DF43CACA}" dt="2020-09-06T13:27:17.864" v="762"/>
        <pc:sldMkLst>
          <pc:docMk/>
          <pc:sldMk cId="1633948006" sldId="291"/>
        </pc:sldMkLst>
        <pc:spChg chg="mod ord">
          <ac:chgData name="Park SangHyun" userId="236915686b78f6c1" providerId="LiveId" clId="{F604ED79-6E72-4754-BDC3-9048DF43CACA}" dt="2020-08-03T22:19:39.249" v="320"/>
          <ac:spMkLst>
            <pc:docMk/>
            <pc:sldMk cId="1633948006" sldId="291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16:29.252" v="233"/>
          <ac:spMkLst>
            <pc:docMk/>
            <pc:sldMk cId="1633948006" sldId="291"/>
            <ac:spMk id="9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2:15:17.817" v="214" actId="1076"/>
          <ac:spMkLst>
            <pc:docMk/>
            <pc:sldMk cId="1633948006" sldId="291"/>
            <ac:spMk id="10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2:15:14.610" v="213" actId="1076"/>
          <ac:spMkLst>
            <pc:docMk/>
            <pc:sldMk cId="1633948006" sldId="291"/>
            <ac:spMk id="11" creationId="{00000000-0000-0000-0000-000000000000}"/>
          </ac:spMkLst>
        </pc:spChg>
        <pc:inkChg chg="add">
          <ac:chgData name="Park SangHyun" userId="236915686b78f6c1" providerId="LiveId" clId="{F604ED79-6E72-4754-BDC3-9048DF43CACA}" dt="2020-09-06T13:27:17.864" v="762"/>
          <ac:inkMkLst>
            <pc:docMk/>
            <pc:sldMk cId="1633948006" sldId="291"/>
            <ac:inkMk id="3" creationId="{2DFA2746-E558-4F6C-9E4B-348D41A6337C}"/>
          </ac:inkMkLst>
        </pc:inkChg>
      </pc:sldChg>
      <pc:sldChg chg="addSp delSp modSp mod modClrScheme chgLayout">
        <pc:chgData name="Park SangHyun" userId="236915686b78f6c1" providerId="LiveId" clId="{F604ED79-6E72-4754-BDC3-9048DF43CACA}" dt="2020-08-03T22:04:00.790" v="120" actId="6549"/>
        <pc:sldMkLst>
          <pc:docMk/>
          <pc:sldMk cId="25333343" sldId="292"/>
        </pc:sldMkLst>
        <pc:spChg chg="del mod ord">
          <ac:chgData name="Park SangHyun" userId="236915686b78f6c1" providerId="LiveId" clId="{F604ED79-6E72-4754-BDC3-9048DF43CACA}" dt="2020-08-03T22:02:01.819" v="105" actId="478"/>
          <ac:spMkLst>
            <pc:docMk/>
            <pc:sldMk cId="25333343" sldId="292"/>
            <ac:spMk id="2" creationId="{00000000-0000-0000-0000-000000000000}"/>
          </ac:spMkLst>
        </pc:spChg>
        <pc:spChg chg="add del mod ord">
          <ac:chgData name="Park SangHyun" userId="236915686b78f6c1" providerId="LiveId" clId="{F604ED79-6E72-4754-BDC3-9048DF43CACA}" dt="2020-08-03T21:52:53.698" v="14" actId="478"/>
          <ac:spMkLst>
            <pc:docMk/>
            <pc:sldMk cId="25333343" sldId="292"/>
            <ac:spMk id="3" creationId="{4B195176-4095-4712-91DE-10B8B1A2E1BD}"/>
          </ac:spMkLst>
        </pc:spChg>
        <pc:spChg chg="add del mod ord">
          <ac:chgData name="Park SangHyun" userId="236915686b78f6c1" providerId="LiveId" clId="{F604ED79-6E72-4754-BDC3-9048DF43CACA}" dt="2020-08-03T21:59:24.840" v="40" actId="700"/>
          <ac:spMkLst>
            <pc:docMk/>
            <pc:sldMk cId="25333343" sldId="292"/>
            <ac:spMk id="5" creationId="{C9A72D65-F7B1-4ADB-96EF-39A351911824}"/>
          </ac:spMkLst>
        </pc:spChg>
        <pc:spChg chg="mod ord">
          <ac:chgData name="Park SangHyun" userId="236915686b78f6c1" providerId="LiveId" clId="{F604ED79-6E72-4754-BDC3-9048DF43CACA}" dt="2020-08-03T22:04:00.790" v="120" actId="6549"/>
          <ac:spMkLst>
            <pc:docMk/>
            <pc:sldMk cId="25333343" sldId="292"/>
            <ac:spMk id="8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2:03:52.083" v="119"/>
          <ac:spMkLst>
            <pc:docMk/>
            <pc:sldMk cId="25333343" sldId="292"/>
            <ac:spMk id="10" creationId="{00000000-0000-0000-0000-000000000000}"/>
          </ac:spMkLst>
        </pc:spChg>
      </pc:sldChg>
      <pc:sldChg chg="modSp mod modClrScheme chgLayout">
        <pc:chgData name="Park SangHyun" userId="236915686b78f6c1" providerId="LiveId" clId="{F604ED79-6E72-4754-BDC3-9048DF43CACA}" dt="2020-08-03T22:16:46.946" v="242"/>
        <pc:sldMkLst>
          <pc:docMk/>
          <pc:sldMk cId="1032691030" sldId="293"/>
        </pc:sldMkLst>
        <pc:spChg chg="mod ord">
          <ac:chgData name="Park SangHyun" userId="236915686b78f6c1" providerId="LiveId" clId="{F604ED79-6E72-4754-BDC3-9048DF43CACA}" dt="2020-08-03T22:14:50.066" v="208" actId="14100"/>
          <ac:spMkLst>
            <pc:docMk/>
            <pc:sldMk cId="1032691030" sldId="293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14:41.143" v="195" actId="20577"/>
          <ac:spMkLst>
            <pc:docMk/>
            <pc:sldMk cId="1032691030" sldId="293"/>
            <ac:spMk id="3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2:16:46.946" v="242"/>
          <ac:spMkLst>
            <pc:docMk/>
            <pc:sldMk cId="1032691030" sldId="293"/>
            <ac:spMk id="8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2:16:42.621" v="238"/>
          <ac:spMkLst>
            <pc:docMk/>
            <pc:sldMk cId="1032691030" sldId="293"/>
            <ac:spMk id="10" creationId="{00000000-0000-0000-0000-000000000000}"/>
          </ac:spMkLst>
        </pc:spChg>
      </pc:sldChg>
      <pc:sldChg chg="addSp modSp mod modClrScheme chgLayout">
        <pc:chgData name="Park SangHyun" userId="236915686b78f6c1" providerId="LiveId" clId="{F604ED79-6E72-4754-BDC3-9048DF43CACA}" dt="2020-09-06T13:27:17.864" v="762"/>
        <pc:sldMkLst>
          <pc:docMk/>
          <pc:sldMk cId="3131457371" sldId="294"/>
        </pc:sldMkLst>
        <pc:spChg chg="mod ord">
          <ac:chgData name="Park SangHyun" userId="236915686b78f6c1" providerId="LiveId" clId="{F604ED79-6E72-4754-BDC3-9048DF43CACA}" dt="2020-08-03T22:19:35.390" v="316"/>
          <ac:spMkLst>
            <pc:docMk/>
            <pc:sldMk cId="3131457371" sldId="294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16:07.202" v="225" actId="700"/>
          <ac:spMkLst>
            <pc:docMk/>
            <pc:sldMk cId="3131457371" sldId="294"/>
            <ac:spMk id="9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2:17:03.940" v="257"/>
          <ac:spMkLst>
            <pc:docMk/>
            <pc:sldMk cId="3131457371" sldId="294"/>
            <ac:spMk id="10" creationId="{00000000-0000-0000-0000-000000000000}"/>
          </ac:spMkLst>
        </pc:spChg>
        <pc:inkChg chg="add">
          <ac:chgData name="Park SangHyun" userId="236915686b78f6c1" providerId="LiveId" clId="{F604ED79-6E72-4754-BDC3-9048DF43CACA}" dt="2020-09-06T13:27:17.864" v="762"/>
          <ac:inkMkLst>
            <pc:docMk/>
            <pc:sldMk cId="3131457371" sldId="294"/>
            <ac:inkMk id="3" creationId="{286C125D-6630-4C23-8B8C-B6E88B50CCDF}"/>
          </ac:inkMkLst>
        </pc:inkChg>
      </pc:sldChg>
      <pc:sldChg chg="addSp modSp mod modClrScheme chgLayout">
        <pc:chgData name="Park SangHyun" userId="236915686b78f6c1" providerId="LiveId" clId="{F604ED79-6E72-4754-BDC3-9048DF43CACA}" dt="2020-09-07T14:20:59.443" v="783"/>
        <pc:sldMkLst>
          <pc:docMk/>
          <pc:sldMk cId="3320317420" sldId="295"/>
        </pc:sldMkLst>
        <pc:spChg chg="mod ord">
          <ac:chgData name="Park SangHyun" userId="236915686b78f6c1" providerId="LiveId" clId="{F604ED79-6E72-4754-BDC3-9048DF43CACA}" dt="2020-08-03T22:19:29.068" v="312" actId="255"/>
          <ac:spMkLst>
            <pc:docMk/>
            <pc:sldMk cId="3320317420" sldId="295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18:43.935" v="294" actId="700"/>
          <ac:spMkLst>
            <pc:docMk/>
            <pc:sldMk cId="3320317420" sldId="295"/>
            <ac:spMk id="3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2:19:08.108" v="309"/>
          <ac:spMkLst>
            <pc:docMk/>
            <pc:sldMk cId="3320317420" sldId="295"/>
            <ac:spMk id="9" creationId="{00000000-0000-0000-0000-000000000000}"/>
          </ac:spMkLst>
        </pc:spChg>
        <pc:inkChg chg="add">
          <ac:chgData name="Park SangHyun" userId="236915686b78f6c1" providerId="LiveId" clId="{F604ED79-6E72-4754-BDC3-9048DF43CACA}" dt="2020-09-07T14:20:59.443" v="783"/>
          <ac:inkMkLst>
            <pc:docMk/>
            <pc:sldMk cId="3320317420" sldId="295"/>
            <ac:inkMk id="5" creationId="{6E23C854-E0E8-433E-9E93-DF399478B643}"/>
          </ac:inkMkLst>
        </pc:inkChg>
      </pc:sldChg>
      <pc:sldChg chg="addSp delSp modSp mod modClrScheme chgLayout">
        <pc:chgData name="Park SangHyun" userId="236915686b78f6c1" providerId="LiveId" clId="{F604ED79-6E72-4754-BDC3-9048DF43CACA}" dt="2020-09-13T00:53:54.614" v="862"/>
        <pc:sldMkLst>
          <pc:docMk/>
          <pc:sldMk cId="3575385854" sldId="296"/>
        </pc:sldMkLst>
        <pc:spChg chg="mod ord">
          <ac:chgData name="Park SangHyun" userId="236915686b78f6c1" providerId="LiveId" clId="{F604ED79-6E72-4754-BDC3-9048DF43CACA}" dt="2020-08-03T22:43:14.064" v="702" actId="255"/>
          <ac:spMkLst>
            <pc:docMk/>
            <pc:sldMk cId="3575385854" sldId="296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30:28.059" v="540" actId="14"/>
          <ac:spMkLst>
            <pc:docMk/>
            <pc:sldMk cId="3575385854" sldId="296"/>
            <ac:spMk id="3" creationId="{00000000-0000-0000-0000-000000000000}"/>
          </ac:spMkLst>
        </pc:spChg>
        <pc:spChg chg="add del mod">
          <ac:chgData name="Park SangHyun" userId="236915686b78f6c1" providerId="LiveId" clId="{F604ED79-6E72-4754-BDC3-9048DF43CACA}" dt="2020-09-13T00:09:56.482" v="860" actId="552"/>
          <ac:spMkLst>
            <pc:docMk/>
            <pc:sldMk cId="3575385854" sldId="296"/>
            <ac:spMk id="14" creationId="{00000000-0000-0000-0000-000000000000}"/>
          </ac:spMkLst>
        </pc:spChg>
        <pc:spChg chg="add del mod">
          <ac:chgData name="Park SangHyun" userId="236915686b78f6c1" providerId="LiveId" clId="{F604ED79-6E72-4754-BDC3-9048DF43CACA}" dt="2020-09-13T00:09:56.482" v="860" actId="552"/>
          <ac:spMkLst>
            <pc:docMk/>
            <pc:sldMk cId="3575385854" sldId="296"/>
            <ac:spMk id="15" creationId="{00000000-0000-0000-0000-000000000000}"/>
          </ac:spMkLst>
        </pc:spChg>
        <pc:spChg chg="add del mod">
          <ac:chgData name="Park SangHyun" userId="236915686b78f6c1" providerId="LiveId" clId="{F604ED79-6E72-4754-BDC3-9048DF43CACA}" dt="2020-09-13T00:09:56.482" v="860" actId="552"/>
          <ac:spMkLst>
            <pc:docMk/>
            <pc:sldMk cId="3575385854" sldId="296"/>
            <ac:spMk id="16" creationId="{00000000-0000-0000-0000-000000000000}"/>
          </ac:spMkLst>
        </pc:spChg>
        <pc:graphicFrameChg chg="del mod">
          <ac:chgData name="Park SangHyun" userId="236915686b78f6c1" providerId="LiveId" clId="{F604ED79-6E72-4754-BDC3-9048DF43CACA}" dt="2020-08-03T22:25:29.030" v="376" actId="478"/>
          <ac:graphicFrameMkLst>
            <pc:docMk/>
            <pc:sldMk cId="3575385854" sldId="296"/>
            <ac:graphicFrameMk id="6" creationId="{00000000-0000-0000-0000-000000000000}"/>
          </ac:graphicFrameMkLst>
        </pc:graphicFrameChg>
        <pc:graphicFrameChg chg="del mod">
          <ac:chgData name="Park SangHyun" userId="236915686b78f6c1" providerId="LiveId" clId="{F604ED79-6E72-4754-BDC3-9048DF43CACA}" dt="2020-08-03T22:24:57.903" v="368" actId="478"/>
          <ac:graphicFrameMkLst>
            <pc:docMk/>
            <pc:sldMk cId="3575385854" sldId="296"/>
            <ac:graphicFrameMk id="9" creationId="{00000000-0000-0000-0000-000000000000}"/>
          </ac:graphicFrameMkLst>
        </pc:graphicFrameChg>
        <pc:graphicFrameChg chg="del mod">
          <ac:chgData name="Park SangHyun" userId="236915686b78f6c1" providerId="LiveId" clId="{F604ED79-6E72-4754-BDC3-9048DF43CACA}" dt="2020-08-03T22:25:14.072" v="372" actId="478"/>
          <ac:graphicFrameMkLst>
            <pc:docMk/>
            <pc:sldMk cId="3575385854" sldId="296"/>
            <ac:graphicFrameMk id="13" creationId="{00000000-0000-0000-0000-000000000000}"/>
          </ac:graphicFrameMkLst>
        </pc:graphicFrameChg>
        <pc:picChg chg="add del mod">
          <ac:chgData name="Park SangHyun" userId="236915686b78f6c1" providerId="LiveId" clId="{F604ED79-6E72-4754-BDC3-9048DF43CACA}" dt="2020-09-13T00:09:48.078" v="859" actId="1036"/>
          <ac:picMkLst>
            <pc:docMk/>
            <pc:sldMk cId="3575385854" sldId="296"/>
            <ac:picMk id="7" creationId="{0A54003E-D44E-4DB9-A83F-5B60178D4054}"/>
          </ac:picMkLst>
        </pc:picChg>
        <pc:picChg chg="add del mod">
          <ac:chgData name="Park SangHyun" userId="236915686b78f6c1" providerId="LiveId" clId="{F604ED79-6E72-4754-BDC3-9048DF43CACA}" dt="2020-09-13T00:09:48.078" v="859" actId="1036"/>
          <ac:picMkLst>
            <pc:docMk/>
            <pc:sldMk cId="3575385854" sldId="296"/>
            <ac:picMk id="11" creationId="{06B9B43A-B22F-4632-9221-1873D00BE6E9}"/>
          </ac:picMkLst>
        </pc:picChg>
        <pc:picChg chg="add del mod">
          <ac:chgData name="Park SangHyun" userId="236915686b78f6c1" providerId="LiveId" clId="{F604ED79-6E72-4754-BDC3-9048DF43CACA}" dt="2020-09-13T00:09:33.342" v="832" actId="478"/>
          <ac:picMkLst>
            <pc:docMk/>
            <pc:sldMk cId="3575385854" sldId="296"/>
            <ac:picMk id="17" creationId="{44D0806F-CC06-4492-8DF9-ED38CB7EE46B}"/>
          </ac:picMkLst>
        </pc:picChg>
        <pc:inkChg chg="add">
          <ac:chgData name="Park SangHyun" userId="236915686b78f6c1" providerId="LiveId" clId="{F604ED79-6E72-4754-BDC3-9048DF43CACA}" dt="2020-09-13T00:53:54.614" v="862"/>
          <ac:inkMkLst>
            <pc:docMk/>
            <pc:sldMk cId="3575385854" sldId="296"/>
            <ac:inkMk id="6" creationId="{CEF3ACEF-258D-4E9A-B96F-A5FFC854E397}"/>
          </ac:inkMkLst>
        </pc:inkChg>
      </pc:sldChg>
      <pc:sldChg chg="addSp modSp mod modClrScheme chgLayout">
        <pc:chgData name="Park SangHyun" userId="236915686b78f6c1" providerId="LiveId" clId="{F604ED79-6E72-4754-BDC3-9048DF43CACA}" dt="2020-09-13T00:53:54.614" v="862"/>
        <pc:sldMkLst>
          <pc:docMk/>
          <pc:sldMk cId="2206145292" sldId="297"/>
        </pc:sldMkLst>
        <pc:spChg chg="mod ord">
          <ac:chgData name="Park SangHyun" userId="236915686b78f6c1" providerId="LiveId" clId="{F604ED79-6E72-4754-BDC3-9048DF43CACA}" dt="2020-08-03T22:43:09.736" v="701" actId="255"/>
          <ac:spMkLst>
            <pc:docMk/>
            <pc:sldMk cId="2206145292" sldId="297"/>
            <ac:spMk id="2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31:16.926" v="587" actId="700"/>
          <ac:spMkLst>
            <pc:docMk/>
            <pc:sldMk cId="2206145292" sldId="297"/>
            <ac:spMk id="3" creationId="{00000000-0000-0000-0000-000000000000}"/>
          </ac:spMkLst>
        </pc:spChg>
        <pc:graphicFrameChg chg="mod modGraphic">
          <ac:chgData name="Park SangHyun" userId="236915686b78f6c1" providerId="LiveId" clId="{F604ED79-6E72-4754-BDC3-9048DF43CACA}" dt="2020-08-03T22:44:29.308" v="749"/>
          <ac:graphicFrameMkLst>
            <pc:docMk/>
            <pc:sldMk cId="2206145292" sldId="297"/>
            <ac:graphicFrameMk id="4" creationId="{00000000-0000-0000-0000-000000000000}"/>
          </ac:graphicFrameMkLst>
        </pc:graphicFrameChg>
        <pc:inkChg chg="add">
          <ac:chgData name="Park SangHyun" userId="236915686b78f6c1" providerId="LiveId" clId="{F604ED79-6E72-4754-BDC3-9048DF43CACA}" dt="2020-09-13T00:53:54.614" v="862"/>
          <ac:inkMkLst>
            <pc:docMk/>
            <pc:sldMk cId="2206145292" sldId="297"/>
            <ac:inkMk id="6" creationId="{02B32510-A112-4630-B762-39069517A3EA}"/>
          </ac:inkMkLst>
        </pc:inkChg>
      </pc:sldChg>
      <pc:sldChg chg="addSp delSp modSp mod ord modClrScheme chgLayout">
        <pc:chgData name="Park SangHyun" userId="236915686b78f6c1" providerId="LiveId" clId="{F604ED79-6E72-4754-BDC3-9048DF43CACA}" dt="2020-09-13T00:53:54.614" v="862"/>
        <pc:sldMkLst>
          <pc:docMk/>
          <pc:sldMk cId="604903658" sldId="298"/>
        </pc:sldMkLst>
        <pc:spChg chg="mod ord">
          <ac:chgData name="Park SangHyun" userId="236915686b78f6c1" providerId="LiveId" clId="{F604ED79-6E72-4754-BDC3-9048DF43CACA}" dt="2020-08-03T22:43:18.001" v="703" actId="255"/>
          <ac:spMkLst>
            <pc:docMk/>
            <pc:sldMk cId="604903658" sldId="298"/>
            <ac:spMk id="2" creationId="{00000000-0000-0000-0000-000000000000}"/>
          </ac:spMkLst>
        </pc:spChg>
        <pc:spChg chg="del mod ord">
          <ac:chgData name="Park SangHyun" userId="236915686b78f6c1" providerId="LiveId" clId="{F604ED79-6E72-4754-BDC3-9048DF43CACA}" dt="2020-08-03T22:27:51.624" v="425" actId="478"/>
          <ac:spMkLst>
            <pc:docMk/>
            <pc:sldMk cId="604903658" sldId="298"/>
            <ac:spMk id="3" creationId="{00000000-0000-0000-0000-000000000000}"/>
          </ac:spMkLst>
        </pc:spChg>
        <pc:spChg chg="add del mod">
          <ac:chgData name="Park SangHyun" userId="236915686b78f6c1" providerId="LiveId" clId="{F604ED79-6E72-4754-BDC3-9048DF43CACA}" dt="2020-08-03T22:28:09.326" v="427" actId="478"/>
          <ac:spMkLst>
            <pc:docMk/>
            <pc:sldMk cId="604903658" sldId="298"/>
            <ac:spMk id="7" creationId="{05FA55BC-F35A-4E21-A911-F51D966BEF77}"/>
          </ac:spMkLst>
        </pc:spChg>
        <pc:spChg chg="add mod ord">
          <ac:chgData name="Park SangHyun" userId="236915686b78f6c1" providerId="LiveId" clId="{F604ED79-6E72-4754-BDC3-9048DF43CACA}" dt="2020-08-03T22:30:16.442" v="530" actId="20577"/>
          <ac:spMkLst>
            <pc:docMk/>
            <pc:sldMk cId="604903658" sldId="298"/>
            <ac:spMk id="9" creationId="{159EA8BD-84A4-490C-BDB5-BFC21EFB3B19}"/>
          </ac:spMkLst>
        </pc:spChg>
        <pc:spChg chg="add mod">
          <ac:chgData name="Park SangHyun" userId="236915686b78f6c1" providerId="LiveId" clId="{F604ED79-6E72-4754-BDC3-9048DF43CACA}" dt="2020-09-13T00:08:35.454" v="831" actId="113"/>
          <ac:spMkLst>
            <pc:docMk/>
            <pc:sldMk cId="604903658" sldId="298"/>
            <ac:spMk id="14" creationId="{1FD2E394-DA7B-4006-B614-D1E8E16ED5B4}"/>
          </ac:spMkLst>
        </pc:spChg>
        <pc:spChg chg="del mod">
          <ac:chgData name="Park SangHyun" userId="236915686b78f6c1" providerId="LiveId" clId="{F604ED79-6E72-4754-BDC3-9048DF43CACA}" dt="2020-08-03T22:29:49.451" v="484" actId="21"/>
          <ac:spMkLst>
            <pc:docMk/>
            <pc:sldMk cId="604903658" sldId="298"/>
            <ac:spMk id="17" creationId="{00000000-0000-0000-0000-000000000000}"/>
          </ac:spMkLst>
        </pc:spChg>
        <pc:spChg chg="del">
          <ac:chgData name="Park SangHyun" userId="236915686b78f6c1" providerId="LiveId" clId="{F604ED79-6E72-4754-BDC3-9048DF43CACA}" dt="2020-08-03T22:27:51.624" v="425" actId="478"/>
          <ac:spMkLst>
            <pc:docMk/>
            <pc:sldMk cId="604903658" sldId="298"/>
            <ac:spMk id="18" creationId="{00000000-0000-0000-0000-000000000000}"/>
          </ac:spMkLst>
        </pc:spChg>
        <pc:inkChg chg="add">
          <ac:chgData name="Park SangHyun" userId="236915686b78f6c1" providerId="LiveId" clId="{F604ED79-6E72-4754-BDC3-9048DF43CACA}" dt="2020-09-13T00:53:54.614" v="862"/>
          <ac:inkMkLst>
            <pc:docMk/>
            <pc:sldMk cId="604903658" sldId="298"/>
            <ac:inkMk id="3" creationId="{1FB2D124-1A79-48D0-80C1-821B503A5287}"/>
          </ac:inkMkLst>
        </pc:inkChg>
      </pc:sldChg>
      <pc:sldChg chg="addSp delSp modSp mod modClrScheme chgLayout">
        <pc:chgData name="Park SangHyun" userId="236915686b78f6c1" providerId="LiveId" clId="{F604ED79-6E72-4754-BDC3-9048DF43CACA}" dt="2020-09-13T01:23:02.115" v="863"/>
        <pc:sldMkLst>
          <pc:docMk/>
          <pc:sldMk cId="1007528745" sldId="299"/>
        </pc:sldMkLst>
        <pc:spChg chg="mod ord">
          <ac:chgData name="Park SangHyun" userId="236915686b78f6c1" providerId="LiveId" clId="{F604ED79-6E72-4754-BDC3-9048DF43CACA}" dt="2020-08-03T22:43:05.969" v="700" actId="255"/>
          <ac:spMkLst>
            <pc:docMk/>
            <pc:sldMk cId="1007528745" sldId="299"/>
            <ac:spMk id="2" creationId="{00000000-0000-0000-0000-000000000000}"/>
          </ac:spMkLst>
        </pc:spChg>
        <pc:spChg chg="add mod ord">
          <ac:chgData name="Park SangHyun" userId="236915686b78f6c1" providerId="LiveId" clId="{F604ED79-6E72-4754-BDC3-9048DF43CACA}" dt="2020-08-03T22:41:30.854" v="645" actId="20577"/>
          <ac:spMkLst>
            <pc:docMk/>
            <pc:sldMk cId="1007528745" sldId="299"/>
            <ac:spMk id="7" creationId="{7541A3E1-98B8-4FFA-881F-A97151BA3D3F}"/>
          </ac:spMkLst>
        </pc:spChg>
        <pc:spChg chg="add mod ord">
          <ac:chgData name="Park SangHyun" userId="236915686b78f6c1" providerId="LiveId" clId="{F604ED79-6E72-4754-BDC3-9048DF43CACA}" dt="2020-08-03T22:41:33.415" v="647" actId="20577"/>
          <ac:spMkLst>
            <pc:docMk/>
            <pc:sldMk cId="1007528745" sldId="299"/>
            <ac:spMk id="8" creationId="{F7D054CD-5812-499D-9969-8EC58E3A0480}"/>
          </ac:spMkLst>
        </pc:spChg>
        <pc:spChg chg="mod ord">
          <ac:chgData name="Park SangHyun" userId="236915686b78f6c1" providerId="LiveId" clId="{F604ED79-6E72-4754-BDC3-9048DF43CACA}" dt="2020-08-03T22:41:27.691" v="642" actId="20577"/>
          <ac:spMkLst>
            <pc:docMk/>
            <pc:sldMk cId="1007528745" sldId="299"/>
            <ac:spMk id="10" creationId="{00000000-0000-0000-0000-000000000000}"/>
          </ac:spMkLst>
        </pc:spChg>
        <pc:graphicFrameChg chg="del mod">
          <ac:chgData name="Park SangHyun" userId="236915686b78f6c1" providerId="LiveId" clId="{F604ED79-6E72-4754-BDC3-9048DF43CACA}" dt="2020-08-03T22:32:29.739" v="607" actId="478"/>
          <ac:graphicFrameMkLst>
            <pc:docMk/>
            <pc:sldMk cId="1007528745" sldId="299"/>
            <ac:graphicFrameMk id="14" creationId="{00000000-0000-0000-0000-000000000000}"/>
          </ac:graphicFrameMkLst>
        </pc:graphicFrameChg>
        <pc:graphicFrameChg chg="del mod">
          <ac:chgData name="Park SangHyun" userId="236915686b78f6c1" providerId="LiveId" clId="{F604ED79-6E72-4754-BDC3-9048DF43CACA}" dt="2020-08-03T22:32:29.739" v="607" actId="478"/>
          <ac:graphicFrameMkLst>
            <pc:docMk/>
            <pc:sldMk cId="1007528745" sldId="299"/>
            <ac:graphicFrameMk id="16" creationId="{00000000-0000-0000-0000-000000000000}"/>
          </ac:graphicFrameMkLst>
        </pc:graphicFrameChg>
        <pc:graphicFrameChg chg="del mod">
          <ac:chgData name="Park SangHyun" userId="236915686b78f6c1" providerId="LiveId" clId="{F604ED79-6E72-4754-BDC3-9048DF43CACA}" dt="2020-08-03T22:32:29.739" v="607" actId="478"/>
          <ac:graphicFrameMkLst>
            <pc:docMk/>
            <pc:sldMk cId="1007528745" sldId="299"/>
            <ac:graphicFrameMk id="18" creationId="{00000000-0000-0000-0000-000000000000}"/>
          </ac:graphicFrameMkLst>
        </pc:graphicFrameChg>
        <pc:picChg chg="add mod">
          <ac:chgData name="Park SangHyun" userId="236915686b78f6c1" providerId="LiveId" clId="{F604ED79-6E72-4754-BDC3-9048DF43CACA}" dt="2020-08-03T22:41:55.888" v="679" actId="554"/>
          <ac:picMkLst>
            <pc:docMk/>
            <pc:sldMk cId="1007528745" sldId="299"/>
            <ac:picMk id="3" creationId="{85F07926-48B4-4EFD-9063-86226C104BDC}"/>
          </ac:picMkLst>
        </pc:picChg>
        <pc:picChg chg="add mod">
          <ac:chgData name="Park SangHyun" userId="236915686b78f6c1" providerId="LiveId" clId="{F604ED79-6E72-4754-BDC3-9048DF43CACA}" dt="2020-08-03T22:41:55.888" v="679" actId="554"/>
          <ac:picMkLst>
            <pc:docMk/>
            <pc:sldMk cId="1007528745" sldId="299"/>
            <ac:picMk id="4" creationId="{A812F02E-AA05-4E34-95D1-D4C6AF25D224}"/>
          </ac:picMkLst>
        </pc:picChg>
        <pc:picChg chg="add mod">
          <ac:chgData name="Park SangHyun" userId="236915686b78f6c1" providerId="LiveId" clId="{F604ED79-6E72-4754-BDC3-9048DF43CACA}" dt="2020-08-03T22:41:55.888" v="679" actId="554"/>
          <ac:picMkLst>
            <pc:docMk/>
            <pc:sldMk cId="1007528745" sldId="299"/>
            <ac:picMk id="6" creationId="{ACB4D51A-21C1-4353-A695-3A3EB98A0C3A}"/>
          </ac:picMkLst>
        </pc:picChg>
        <pc:inkChg chg="add">
          <ac:chgData name="Park SangHyun" userId="236915686b78f6c1" providerId="LiveId" clId="{F604ED79-6E72-4754-BDC3-9048DF43CACA}" dt="2020-09-13T01:23:02.115" v="863"/>
          <ac:inkMkLst>
            <pc:docMk/>
            <pc:sldMk cId="1007528745" sldId="299"/>
            <ac:inkMk id="9" creationId="{36D139CC-644A-4357-8042-3E140084A919}"/>
          </ac:inkMkLst>
        </pc:inkChg>
      </pc:sldChg>
      <pc:sldChg chg="addSp delSp modSp mod modClrScheme chgLayout">
        <pc:chgData name="Park SangHyun" userId="236915686b78f6c1" providerId="LiveId" clId="{F604ED79-6E72-4754-BDC3-9048DF43CACA}" dt="2020-09-13T01:23:02.115" v="863"/>
        <pc:sldMkLst>
          <pc:docMk/>
          <pc:sldMk cId="3237706319" sldId="300"/>
        </pc:sldMkLst>
        <pc:spChg chg="mod ord">
          <ac:chgData name="Park SangHyun" userId="236915686b78f6c1" providerId="LiveId" clId="{F604ED79-6E72-4754-BDC3-9048DF43CACA}" dt="2020-08-03T22:43:02.431" v="699" actId="255"/>
          <ac:spMkLst>
            <pc:docMk/>
            <pc:sldMk cId="3237706319" sldId="300"/>
            <ac:spMk id="2" creationId="{00000000-0000-0000-0000-000000000000}"/>
          </ac:spMkLst>
        </pc:spChg>
        <pc:spChg chg="mod">
          <ac:chgData name="Park SangHyun" userId="236915686b78f6c1" providerId="LiveId" clId="{F604ED79-6E72-4754-BDC3-9048DF43CACA}" dt="2020-08-03T22:42:53.454" v="698" actId="1076"/>
          <ac:spMkLst>
            <pc:docMk/>
            <pc:sldMk cId="3237706319" sldId="300"/>
            <ac:spMk id="6" creationId="{00000000-0000-0000-0000-000000000000}"/>
          </ac:spMkLst>
        </pc:spChg>
        <pc:spChg chg="mod ord">
          <ac:chgData name="Park SangHyun" userId="236915686b78f6c1" providerId="LiveId" clId="{F604ED79-6E72-4754-BDC3-9048DF43CACA}" dt="2020-08-03T22:42:49.007" v="697" actId="6549"/>
          <ac:spMkLst>
            <pc:docMk/>
            <pc:sldMk cId="3237706319" sldId="300"/>
            <ac:spMk id="10" creationId="{00000000-0000-0000-0000-000000000000}"/>
          </ac:spMkLst>
        </pc:spChg>
        <pc:graphicFrameChg chg="del mod">
          <ac:chgData name="Park SangHyun" userId="236915686b78f6c1" providerId="LiveId" clId="{F604ED79-6E72-4754-BDC3-9048DF43CACA}" dt="2020-08-03T22:42:17.697" v="684" actId="478"/>
          <ac:graphicFrameMkLst>
            <pc:docMk/>
            <pc:sldMk cId="3237706319" sldId="300"/>
            <ac:graphicFrameMk id="4" creationId="{00000000-0000-0000-0000-000000000000}"/>
          </ac:graphicFrameMkLst>
        </pc:graphicFrameChg>
        <pc:picChg chg="add mod">
          <ac:chgData name="Park SangHyun" userId="236915686b78f6c1" providerId="LiveId" clId="{F604ED79-6E72-4754-BDC3-9048DF43CACA}" dt="2020-08-03T22:42:29.742" v="691" actId="1036"/>
          <ac:picMkLst>
            <pc:docMk/>
            <pc:sldMk cId="3237706319" sldId="300"/>
            <ac:picMk id="7" creationId="{3FC2E7E0-CFF8-406E-ACB0-7039398C7CE3}"/>
          </ac:picMkLst>
        </pc:picChg>
        <pc:inkChg chg="add">
          <ac:chgData name="Park SangHyun" userId="236915686b78f6c1" providerId="LiveId" clId="{F604ED79-6E72-4754-BDC3-9048DF43CACA}" dt="2020-09-13T01:23:02.115" v="863"/>
          <ac:inkMkLst>
            <pc:docMk/>
            <pc:sldMk cId="3237706319" sldId="300"/>
            <ac:inkMk id="4" creationId="{298DC29A-FD22-461C-AD05-8EE730ACAA15}"/>
          </ac:inkMkLst>
        </pc:inkChg>
      </pc:sldChg>
      <pc:sldChg chg="del">
        <pc:chgData name="Park SangHyun" userId="236915686b78f6c1" providerId="LiveId" clId="{F604ED79-6E72-4754-BDC3-9048DF43CACA}" dt="2020-08-03T22:21:11.581" v="335" actId="47"/>
        <pc:sldMkLst>
          <pc:docMk/>
          <pc:sldMk cId="1738570074" sldId="328"/>
        </pc:sldMkLst>
      </pc:sldChg>
      <pc:sldChg chg="modSp add del mod">
        <pc:chgData name="Park SangHyun" userId="236915686b78f6c1" providerId="LiveId" clId="{F604ED79-6E72-4754-BDC3-9048DF43CACA}" dt="2020-08-03T21:53:23.056" v="19" actId="47"/>
        <pc:sldMkLst>
          <pc:docMk/>
          <pc:sldMk cId="1858810985" sldId="329"/>
        </pc:sldMkLst>
        <pc:spChg chg="mod">
          <ac:chgData name="Park SangHyun" userId="236915686b78f6c1" providerId="LiveId" clId="{F604ED79-6E72-4754-BDC3-9048DF43CACA}" dt="2020-08-03T21:52:49.512" v="13" actId="20577"/>
          <ac:spMkLst>
            <pc:docMk/>
            <pc:sldMk cId="1858810985" sldId="329"/>
            <ac:spMk id="2" creationId="{00000000-0000-0000-0000-000000000000}"/>
          </ac:spMkLst>
        </pc:spChg>
      </pc:sldChg>
      <pc:sldMasterChg chg="modSldLayout">
        <pc:chgData name="Park SangHyun" userId="236915686b78f6c1" providerId="LiveId" clId="{F604ED79-6E72-4754-BDC3-9048DF43CACA}" dt="2020-08-03T22:04:56.520" v="136" actId="14100"/>
        <pc:sldMasterMkLst>
          <pc:docMk/>
          <pc:sldMasterMk cId="2919316827" sldId="2147483920"/>
        </pc:sldMasterMkLst>
        <pc:sldLayoutChg chg="modSp mod">
          <pc:chgData name="Park SangHyun" userId="236915686b78f6c1" providerId="LiveId" clId="{F604ED79-6E72-4754-BDC3-9048DF43CACA}" dt="2020-08-03T22:02:59.552" v="110" actId="1076"/>
          <pc:sldLayoutMkLst>
            <pc:docMk/>
            <pc:sldMasterMk cId="2919316827" sldId="2147483920"/>
            <pc:sldLayoutMk cId="3620111440" sldId="2147483923"/>
          </pc:sldLayoutMkLst>
          <pc:spChg chg="mod">
            <ac:chgData name="Park SangHyun" userId="236915686b78f6c1" providerId="LiveId" clId="{F604ED79-6E72-4754-BDC3-9048DF43CACA}" dt="2020-08-03T22:02:59.552" v="110" actId="1076"/>
            <ac:spMkLst>
              <pc:docMk/>
              <pc:sldMasterMk cId="2919316827" sldId="2147483920"/>
              <pc:sldLayoutMk cId="3620111440" sldId="2147483923"/>
              <ac:spMk id="25" creationId="{00000000-0000-0000-0000-000000000000}"/>
            </ac:spMkLst>
          </pc:spChg>
        </pc:sldLayoutChg>
        <pc:sldLayoutChg chg="delSp modSp mod">
          <pc:chgData name="Park SangHyun" userId="236915686b78f6c1" providerId="LiveId" clId="{F604ED79-6E72-4754-BDC3-9048DF43CACA}" dt="2020-08-03T22:04:56.520" v="136" actId="14100"/>
          <pc:sldLayoutMkLst>
            <pc:docMk/>
            <pc:sldMasterMk cId="2919316827" sldId="2147483920"/>
            <pc:sldLayoutMk cId="3411119185" sldId="2147483925"/>
          </pc:sldLayoutMkLst>
          <pc:spChg chg="mod">
            <ac:chgData name="Park SangHyun" userId="236915686b78f6c1" providerId="LiveId" clId="{F604ED79-6E72-4754-BDC3-9048DF43CACA}" dt="2020-08-03T21:58:51.360" v="33" actId="14100"/>
            <ac:spMkLst>
              <pc:docMk/>
              <pc:sldMasterMk cId="2919316827" sldId="2147483920"/>
              <pc:sldLayoutMk cId="3411119185" sldId="2147483925"/>
              <ac:spMk id="34" creationId="{00000000-0000-0000-0000-000000000000}"/>
            </ac:spMkLst>
          </pc:spChg>
          <pc:spChg chg="mod">
            <ac:chgData name="Park SangHyun" userId="236915686b78f6c1" providerId="LiveId" clId="{F604ED79-6E72-4754-BDC3-9048DF43CACA}" dt="2020-08-03T22:04:56.520" v="136" actId="14100"/>
            <ac:spMkLst>
              <pc:docMk/>
              <pc:sldMasterMk cId="2919316827" sldId="2147483920"/>
              <pc:sldLayoutMk cId="3411119185" sldId="2147483925"/>
              <ac:spMk id="35" creationId="{00000000-0000-0000-0000-000000000000}"/>
            </ac:spMkLst>
          </pc:spChg>
          <pc:spChg chg="del">
            <ac:chgData name="Park SangHyun" userId="236915686b78f6c1" providerId="LiveId" clId="{F604ED79-6E72-4754-BDC3-9048DF43CACA}" dt="2020-08-03T22:04:51.565" v="135" actId="478"/>
            <ac:spMkLst>
              <pc:docMk/>
              <pc:sldMasterMk cId="2919316827" sldId="2147483920"/>
              <pc:sldLayoutMk cId="3411119185" sldId="2147483925"/>
              <ac:spMk id="36" creationId="{00000000-0000-0000-0000-000000000000}"/>
            </ac:spMkLst>
          </pc:spChg>
        </pc:sldLayoutChg>
        <pc:sldLayoutChg chg="modSp mod">
          <pc:chgData name="Park SangHyun" userId="236915686b78f6c1" providerId="LiveId" clId="{F604ED79-6E72-4754-BDC3-9048DF43CACA}" dt="2020-08-03T21:58:55.623" v="35" actId="14100"/>
          <pc:sldLayoutMkLst>
            <pc:docMk/>
            <pc:sldMasterMk cId="2919316827" sldId="2147483920"/>
            <pc:sldLayoutMk cId="686420588" sldId="2147483926"/>
          </pc:sldLayoutMkLst>
          <pc:spChg chg="mod">
            <ac:chgData name="Park SangHyun" userId="236915686b78f6c1" providerId="LiveId" clId="{F604ED79-6E72-4754-BDC3-9048DF43CACA}" dt="2020-08-03T21:58:55.623" v="35" actId="14100"/>
            <ac:spMkLst>
              <pc:docMk/>
              <pc:sldMasterMk cId="2919316827" sldId="2147483920"/>
              <pc:sldLayoutMk cId="686420588" sldId="2147483926"/>
              <ac:spMk id="42" creationId="{00000000-0000-0000-0000-000000000000}"/>
            </ac:spMkLst>
          </pc:spChg>
        </pc:sldLayoutChg>
        <pc:sldLayoutChg chg="modSp mod">
          <pc:chgData name="Park SangHyun" userId="236915686b78f6c1" providerId="LiveId" clId="{F604ED79-6E72-4754-BDC3-9048DF43CACA}" dt="2020-08-03T21:59:01.546" v="38" actId="14100"/>
          <pc:sldLayoutMkLst>
            <pc:docMk/>
            <pc:sldMasterMk cId="2919316827" sldId="2147483920"/>
            <pc:sldLayoutMk cId="1706883105" sldId="2147483927"/>
          </pc:sldLayoutMkLst>
          <pc:spChg chg="mod">
            <ac:chgData name="Park SangHyun" userId="236915686b78f6c1" providerId="LiveId" clId="{F604ED79-6E72-4754-BDC3-9048DF43CACA}" dt="2020-08-03T21:59:01.546" v="38" actId="14100"/>
            <ac:spMkLst>
              <pc:docMk/>
              <pc:sldMasterMk cId="2919316827" sldId="2147483920"/>
              <pc:sldLayoutMk cId="1706883105" sldId="2147483927"/>
              <ac:spMk id="51" creationId="{00000000-0000-0000-0000-000000000000}"/>
            </ac:spMkLst>
          </pc:spChg>
        </pc:sldLayoutChg>
        <pc:sldLayoutChg chg="addSp delSp modSp mod">
          <pc:chgData name="Park SangHyun" userId="236915686b78f6c1" providerId="LiveId" clId="{F604ED79-6E72-4754-BDC3-9048DF43CACA}" dt="2020-08-03T22:02:53.317" v="109" actId="1076"/>
          <pc:sldLayoutMkLst>
            <pc:docMk/>
            <pc:sldMasterMk cId="2919316827" sldId="2147483920"/>
            <pc:sldLayoutMk cId="1074418418" sldId="2147483931"/>
          </pc:sldLayoutMkLst>
          <pc:spChg chg="add del">
            <ac:chgData name="Park SangHyun" userId="236915686b78f6c1" providerId="LiveId" clId="{F604ED79-6E72-4754-BDC3-9048DF43CACA}" dt="2020-08-03T22:00:31.896" v="47" actId="11529"/>
            <ac:spMkLst>
              <pc:docMk/>
              <pc:sldMasterMk cId="2919316827" sldId="2147483920"/>
              <pc:sldLayoutMk cId="1074418418" sldId="2147483931"/>
              <ac:spMk id="2" creationId="{7F6B1D51-F031-4F29-A4BC-251744150A4F}"/>
            </ac:spMkLst>
          </pc:spChg>
          <pc:spChg chg="add del mod">
            <ac:chgData name="Park SangHyun" userId="236915686b78f6c1" providerId="LiveId" clId="{F604ED79-6E72-4754-BDC3-9048DF43CACA}" dt="2020-08-03T22:00:49.934" v="53" actId="21"/>
            <ac:spMkLst>
              <pc:docMk/>
              <pc:sldMasterMk cId="2919316827" sldId="2147483920"/>
              <pc:sldLayoutMk cId="1074418418" sldId="2147483931"/>
              <ac:spMk id="3" creationId="{89808991-C367-4D3E-8C76-CF697B815481}"/>
            </ac:spMkLst>
          </pc:spChg>
          <pc:spChg chg="add del mod">
            <ac:chgData name="Park SangHyun" userId="236915686b78f6c1" providerId="LiveId" clId="{F604ED79-6E72-4754-BDC3-9048DF43CACA}" dt="2020-08-03T22:01:20.223" v="97" actId="478"/>
            <ac:spMkLst>
              <pc:docMk/>
              <pc:sldMasterMk cId="2919316827" sldId="2147483920"/>
              <pc:sldLayoutMk cId="1074418418" sldId="2147483931"/>
              <ac:spMk id="7" creationId="{4AE20E65-69CD-474C-980E-8771046D8A92}"/>
            </ac:spMkLst>
          </pc:spChg>
          <pc:spChg chg="add mod">
            <ac:chgData name="Park SangHyun" userId="236915686b78f6c1" providerId="LiveId" clId="{F604ED79-6E72-4754-BDC3-9048DF43CACA}" dt="2020-08-03T22:00:03.122" v="43"/>
            <ac:spMkLst>
              <pc:docMk/>
              <pc:sldMasterMk cId="2919316827" sldId="2147483920"/>
              <pc:sldLayoutMk cId="1074418418" sldId="2147483931"/>
              <ac:spMk id="8" creationId="{D261333D-C56D-46EE-A030-4160BAAB93A3}"/>
            </ac:spMkLst>
          </pc:spChg>
          <pc:spChg chg="add mod">
            <ac:chgData name="Park SangHyun" userId="236915686b78f6c1" providerId="LiveId" clId="{F604ED79-6E72-4754-BDC3-9048DF43CACA}" dt="2020-08-03T22:00:03.122" v="43"/>
            <ac:spMkLst>
              <pc:docMk/>
              <pc:sldMasterMk cId="2919316827" sldId="2147483920"/>
              <pc:sldLayoutMk cId="1074418418" sldId="2147483931"/>
              <ac:spMk id="9" creationId="{06919CCD-F76E-4B02-BA8F-8128A73E82C6}"/>
            </ac:spMkLst>
          </pc:spChg>
          <pc:spChg chg="add del mod ord">
            <ac:chgData name="Park SangHyun" userId="236915686b78f6c1" providerId="LiveId" clId="{F604ED79-6E72-4754-BDC3-9048DF43CACA}" dt="2020-08-03T22:02:38.487" v="108" actId="20577"/>
            <ac:spMkLst>
              <pc:docMk/>
              <pc:sldMasterMk cId="2919316827" sldId="2147483920"/>
              <pc:sldLayoutMk cId="1074418418" sldId="2147483931"/>
              <ac:spMk id="12" creationId="{9C84ECAC-63AD-4ECD-B2CB-3F87F42D1738}"/>
            </ac:spMkLst>
          </pc:spChg>
          <pc:spChg chg="add del mod">
            <ac:chgData name="Park SangHyun" userId="236915686b78f6c1" providerId="LiveId" clId="{F604ED79-6E72-4754-BDC3-9048DF43CACA}" dt="2020-08-03T22:01:13.167" v="93"/>
            <ac:spMkLst>
              <pc:docMk/>
              <pc:sldMasterMk cId="2919316827" sldId="2147483920"/>
              <pc:sldLayoutMk cId="1074418418" sldId="2147483931"/>
              <ac:spMk id="13" creationId="{823F64D3-918F-4F8B-95E3-954A6881FF98}"/>
            </ac:spMkLst>
          </pc:spChg>
          <pc:spChg chg="del">
            <ac:chgData name="Park SangHyun" userId="236915686b78f6c1" providerId="LiveId" clId="{F604ED79-6E72-4754-BDC3-9048DF43CACA}" dt="2020-08-03T22:00:02.705" v="42" actId="478"/>
            <ac:spMkLst>
              <pc:docMk/>
              <pc:sldMasterMk cId="2919316827" sldId="2147483920"/>
              <pc:sldLayoutMk cId="1074418418" sldId="2147483931"/>
              <ac:spMk id="21" creationId="{00000000-0000-0000-0000-000000000000}"/>
            </ac:spMkLst>
          </pc:spChg>
          <pc:spChg chg="del">
            <ac:chgData name="Park SangHyun" userId="236915686b78f6c1" providerId="LiveId" clId="{F604ED79-6E72-4754-BDC3-9048DF43CACA}" dt="2020-08-03T22:00:18.878" v="45" actId="478"/>
            <ac:spMkLst>
              <pc:docMk/>
              <pc:sldMasterMk cId="2919316827" sldId="2147483920"/>
              <pc:sldLayoutMk cId="1074418418" sldId="2147483931"/>
              <ac:spMk id="23" creationId="{00000000-0000-0000-0000-000000000000}"/>
            </ac:spMkLst>
          </pc:spChg>
          <pc:spChg chg="del">
            <ac:chgData name="Park SangHyun" userId="236915686b78f6c1" providerId="LiveId" clId="{F604ED79-6E72-4754-BDC3-9048DF43CACA}" dt="2020-08-03T22:00:17.498" v="44" actId="478"/>
            <ac:spMkLst>
              <pc:docMk/>
              <pc:sldMasterMk cId="2919316827" sldId="2147483920"/>
              <pc:sldLayoutMk cId="1074418418" sldId="2147483931"/>
              <ac:spMk id="24" creationId="{00000000-0000-0000-0000-000000000000}"/>
            </ac:spMkLst>
          </pc:spChg>
          <pc:spChg chg="mod">
            <ac:chgData name="Park SangHyun" userId="236915686b78f6c1" providerId="LiveId" clId="{F604ED79-6E72-4754-BDC3-9048DF43CACA}" dt="2020-08-03T22:02:53.317" v="109" actId="1076"/>
            <ac:spMkLst>
              <pc:docMk/>
              <pc:sldMasterMk cId="2919316827" sldId="2147483920"/>
              <pc:sldLayoutMk cId="1074418418" sldId="2147483931"/>
              <ac:spMk id="25" creationId="{00000000-0000-0000-0000-000000000000}"/>
            </ac:spMkLst>
          </pc:spChg>
          <pc:cxnChg chg="del">
            <ac:chgData name="Park SangHyun" userId="236915686b78f6c1" providerId="LiveId" clId="{F604ED79-6E72-4754-BDC3-9048DF43CACA}" dt="2020-08-03T22:00:20.319" v="46" actId="478"/>
            <ac:cxnSpMkLst>
              <pc:docMk/>
              <pc:sldMasterMk cId="2919316827" sldId="2147483920"/>
              <pc:sldLayoutMk cId="1074418418" sldId="2147483931"/>
              <ac:cxnSpMk id="22" creationId="{00000000-0000-0000-0000-000000000000}"/>
            </ac:cxnSpMkLst>
          </pc:cxnChg>
        </pc:sldLayoutChg>
      </pc:sldMaster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1777631466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1777631466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1777631466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1937228518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1937228518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46BB3725-C17A-4E20-B1CB-8FF00C093B52}"/>
    <pc:docChg chg="undo custSel addSld delSld modSld sldOrd">
      <pc:chgData name="Park SangHyun" userId="236915686b78f6c1" providerId="LiveId" clId="{46BB3725-C17A-4E20-B1CB-8FF00C093B52}" dt="2020-04-12T22:26:07.169" v="602" actId="12385"/>
      <pc:docMkLst>
        <pc:docMk/>
      </pc:docMkLst>
      <pc:sldChg chg="modSp">
        <pc:chgData name="Park SangHyun" userId="236915686b78f6c1" providerId="LiveId" clId="{46BB3725-C17A-4E20-B1CB-8FF00C093B52}" dt="2020-04-12T22:13:37.059" v="11" actId="6549"/>
        <pc:sldMkLst>
          <pc:docMk/>
          <pc:sldMk cId="3559057730" sldId="256"/>
        </pc:sldMkLst>
        <pc:spChg chg="mod">
          <ac:chgData name="Park SangHyun" userId="236915686b78f6c1" providerId="LiveId" clId="{46BB3725-C17A-4E20-B1CB-8FF00C093B52}" dt="2020-04-12T22:13:37.059" v="1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addSp delSp modSp add">
        <pc:chgData name="Park SangHyun" userId="236915686b78f6c1" providerId="LiveId" clId="{46BB3725-C17A-4E20-B1CB-8FF00C093B52}" dt="2020-04-12T22:21:14.874" v="351" actId="1076"/>
        <pc:sldMkLst>
          <pc:docMk/>
          <pc:sldMk cId="1777631466" sldId="258"/>
        </pc:sldMkLst>
        <pc:spChg chg="add del mod">
          <ac:chgData name="Park SangHyun" userId="236915686b78f6c1" providerId="LiveId" clId="{46BB3725-C17A-4E20-B1CB-8FF00C093B52}" dt="2020-04-12T22:20:28.196" v="340" actId="478"/>
          <ac:spMkLst>
            <pc:docMk/>
            <pc:sldMk cId="1777631466" sldId="258"/>
            <ac:spMk id="3" creationId="{97D15034-43D1-474F-A718-C35F21212E92}"/>
          </ac:spMkLst>
        </pc:spChg>
        <pc:spChg chg="add del mod">
          <ac:chgData name="Park SangHyun" userId="236915686b78f6c1" providerId="LiveId" clId="{46BB3725-C17A-4E20-B1CB-8FF00C093B52}" dt="2020-04-12T22:21:03.924" v="349" actId="478"/>
          <ac:spMkLst>
            <pc:docMk/>
            <pc:sldMk cId="1777631466" sldId="258"/>
            <ac:spMk id="7" creationId="{39124960-D5DB-4FE0-B4E0-7E8E3E06A198}"/>
          </ac:spMkLst>
        </pc:spChg>
        <pc:spChg chg="add del mod">
          <ac:chgData name="Park SangHyun" userId="236915686b78f6c1" providerId="LiveId" clId="{46BB3725-C17A-4E20-B1CB-8FF00C093B52}" dt="2020-04-12T22:21:06.680" v="350" actId="478"/>
          <ac:spMkLst>
            <pc:docMk/>
            <pc:sldMk cId="1777631466" sldId="258"/>
            <ac:spMk id="9" creationId="{E5E04E79-C341-473A-9EDD-8ED5D5A35B1D}"/>
          </ac:spMkLst>
        </pc:spChg>
        <pc:spChg chg="del">
          <ac:chgData name="Park SangHyun" userId="236915686b78f6c1" providerId="LiveId" clId="{46BB3725-C17A-4E20-B1CB-8FF00C093B52}" dt="2020-04-12T22:20:36.564" v="341" actId="478"/>
          <ac:spMkLst>
            <pc:docMk/>
            <pc:sldMk cId="1777631466" sldId="258"/>
            <ac:spMk id="13" creationId="{00000000-0000-0000-0000-000000000000}"/>
          </ac:spMkLst>
        </pc:spChg>
        <pc:spChg chg="mod">
          <ac:chgData name="Park SangHyun" userId="236915686b78f6c1" providerId="LiveId" clId="{46BB3725-C17A-4E20-B1CB-8FF00C093B52}" dt="2020-04-12T22:20:58.974" v="348"/>
          <ac:spMkLst>
            <pc:docMk/>
            <pc:sldMk cId="1777631466" sldId="258"/>
            <ac:spMk id="21" creationId="{00000000-0000-0000-0000-000000000000}"/>
          </ac:spMkLst>
        </pc:spChg>
        <pc:graphicFrameChg chg="mod">
          <ac:chgData name="Park SangHyun" userId="236915686b78f6c1" providerId="LiveId" clId="{46BB3725-C17A-4E20-B1CB-8FF00C093B52}" dt="2020-04-12T22:21:14.874" v="351" actId="1076"/>
          <ac:graphicFrameMkLst>
            <pc:docMk/>
            <pc:sldMk cId="1777631466" sldId="258"/>
            <ac:graphicFrameMk id="16" creationId="{00000000-0000-0000-0000-000000000000}"/>
          </ac:graphicFrameMkLst>
        </pc:graphicFrameChg>
        <pc:graphicFrameChg chg="mod">
          <ac:chgData name="Park SangHyun" userId="236915686b78f6c1" providerId="LiveId" clId="{46BB3725-C17A-4E20-B1CB-8FF00C093B52}" dt="2020-04-12T22:20:21.663" v="339" actId="207"/>
          <ac:graphicFrameMkLst>
            <pc:docMk/>
            <pc:sldMk cId="1777631466" sldId="258"/>
            <ac:graphicFrameMk id="20" creationId="{00000000-0000-0000-0000-000000000000}"/>
          </ac:graphicFrameMkLst>
        </pc:graphicFrameChg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1937228518" sldId="259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52325047" sldId="260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270991746" sldId="266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1407693001" sldId="267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2506038266" sldId="268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1788729057" sldId="269"/>
        </pc:sldMkLst>
      </pc:sldChg>
      <pc:sldChg chg="modSp add ord">
        <pc:chgData name="Park SangHyun" userId="236915686b78f6c1" providerId="LiveId" clId="{46BB3725-C17A-4E20-B1CB-8FF00C093B52}" dt="2020-04-12T22:26:07.169" v="602" actId="12385"/>
        <pc:sldMkLst>
          <pc:docMk/>
          <pc:sldMk cId="518765241" sldId="289"/>
        </pc:sldMkLst>
        <pc:spChg chg="mod">
          <ac:chgData name="Park SangHyun" userId="236915686b78f6c1" providerId="LiveId" clId="{46BB3725-C17A-4E20-B1CB-8FF00C093B52}" dt="2020-04-12T22:25:32.506" v="593" actId="13926"/>
          <ac:spMkLst>
            <pc:docMk/>
            <pc:sldMk cId="518765241" sldId="289"/>
            <ac:spMk id="2" creationId="{00000000-0000-0000-0000-000000000000}"/>
          </ac:spMkLst>
        </pc:spChg>
        <pc:spChg chg="mod">
          <ac:chgData name="Park SangHyun" userId="236915686b78f6c1" providerId="LiveId" clId="{46BB3725-C17A-4E20-B1CB-8FF00C093B52}" dt="2020-04-12T22:25:49.712" v="601"/>
          <ac:spMkLst>
            <pc:docMk/>
            <pc:sldMk cId="518765241" sldId="289"/>
            <ac:spMk id="3" creationId="{00000000-0000-0000-0000-000000000000}"/>
          </ac:spMkLst>
        </pc:spChg>
        <pc:graphicFrameChg chg="mod">
          <ac:chgData name="Park SangHyun" userId="236915686b78f6c1" providerId="LiveId" clId="{46BB3725-C17A-4E20-B1CB-8FF00C093B52}" dt="2020-04-12T22:26:07.169" v="602" actId="12385"/>
          <ac:graphicFrameMkLst>
            <pc:docMk/>
            <pc:sldMk cId="518765241" sldId="289"/>
            <ac:graphicFrameMk id="9" creationId="{00000000-0000-0000-0000-000000000000}"/>
          </ac:graphicFrameMkLst>
        </pc:graphicFrameChg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3667367226" sldId="290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1633948006" sldId="291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25333343" sldId="292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1032691030" sldId="293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3131457371" sldId="294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3320317420" sldId="295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3575385854" sldId="296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2206145292" sldId="297"/>
        </pc:sldMkLst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604903658" sldId="298"/>
        </pc:sldMkLst>
      </pc:sldChg>
      <pc:sldChg chg="modSp add">
        <pc:chgData name="Park SangHyun" userId="236915686b78f6c1" providerId="LiveId" clId="{46BB3725-C17A-4E20-B1CB-8FF00C093B52}" dt="2020-04-12T22:19:34.145" v="323" actId="27636"/>
        <pc:sldMkLst>
          <pc:docMk/>
          <pc:sldMk cId="1007528745" sldId="299"/>
        </pc:sldMkLst>
        <pc:spChg chg="mod">
          <ac:chgData name="Park SangHyun" userId="236915686b78f6c1" providerId="LiveId" clId="{46BB3725-C17A-4E20-B1CB-8FF00C093B52}" dt="2020-04-12T22:19:34.145" v="323" actId="27636"/>
          <ac:spMkLst>
            <pc:docMk/>
            <pc:sldMk cId="1007528745" sldId="299"/>
            <ac:spMk id="10" creationId="{00000000-0000-0000-0000-000000000000}"/>
          </ac:spMkLst>
        </pc:spChg>
      </pc:sldChg>
      <pc:sldChg chg="add">
        <pc:chgData name="Park SangHyun" userId="236915686b78f6c1" providerId="LiveId" clId="{46BB3725-C17A-4E20-B1CB-8FF00C093B52}" dt="2020-04-12T22:19:34.017" v="322"/>
        <pc:sldMkLst>
          <pc:docMk/>
          <pc:sldMk cId="3237706319" sldId="300"/>
        </pc:sldMkLst>
      </pc:sldChg>
      <pc:sldChg chg="addSp modSp">
        <pc:chgData name="Park SangHyun" userId="236915686b78f6c1" providerId="LiveId" clId="{46BB3725-C17A-4E20-B1CB-8FF00C093B52}" dt="2020-04-12T22:15:22.496" v="242" actId="1076"/>
        <pc:sldMkLst>
          <pc:docMk/>
          <pc:sldMk cId="3581427445" sldId="303"/>
        </pc:sldMkLst>
        <pc:spChg chg="add mod">
          <ac:chgData name="Park SangHyun" userId="236915686b78f6c1" providerId="LiveId" clId="{46BB3725-C17A-4E20-B1CB-8FF00C093B52}" dt="2020-04-12T22:15:22.496" v="242" actId="1076"/>
          <ac:spMkLst>
            <pc:docMk/>
            <pc:sldMk cId="3581427445" sldId="303"/>
            <ac:spMk id="2" creationId="{F750BE74-B860-43F5-BAFB-7BEA133831C7}"/>
          </ac:spMkLst>
        </pc:spChg>
        <pc:spChg chg="mod">
          <ac:chgData name="Park SangHyun" userId="236915686b78f6c1" providerId="LiveId" clId="{46BB3725-C17A-4E20-B1CB-8FF00C093B52}" dt="2020-04-12T22:14:55.842" v="217" actId="21"/>
          <ac:spMkLst>
            <pc:docMk/>
            <pc:sldMk cId="3581427445" sldId="303"/>
            <ac:spMk id="6" creationId="{4D78B6F0-7D80-4D66-A24E-64B032C561B3}"/>
          </ac:spMkLst>
        </pc:spChg>
      </pc:sldChg>
      <pc:sldChg chg="modSp">
        <pc:chgData name="Park SangHyun" userId="236915686b78f6c1" providerId="LiveId" clId="{46BB3725-C17A-4E20-B1CB-8FF00C093B52}" dt="2020-04-12T22:24:33.326" v="581" actId="113"/>
        <pc:sldMkLst>
          <pc:docMk/>
          <pc:sldMk cId="993156323" sldId="304"/>
        </pc:sldMkLst>
        <pc:spChg chg="mod">
          <ac:chgData name="Park SangHyun" userId="236915686b78f6c1" providerId="LiveId" clId="{46BB3725-C17A-4E20-B1CB-8FF00C093B52}" dt="2020-04-12T22:24:33.326" v="581" actId="113"/>
          <ac:spMkLst>
            <pc:docMk/>
            <pc:sldMk cId="993156323" sldId="304"/>
            <ac:spMk id="6" creationId="{4D78B6F0-7D80-4D66-A24E-64B032C561B3}"/>
          </ac:spMkLst>
        </pc:spChg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3324551279" sldId="327"/>
        </pc:sldMkLst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14407983" sldId="329"/>
        </pc:sldMkLst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4034545876" sldId="330"/>
        </pc:sldMkLst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1510624976" sldId="332"/>
        </pc:sldMkLst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2615505143" sldId="333"/>
        </pc:sldMkLst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2439901591" sldId="334"/>
        </pc:sldMkLst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3353604490" sldId="335"/>
        </pc:sldMkLst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1253335159" sldId="336"/>
        </pc:sldMkLst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1080900578" sldId="337"/>
        </pc:sldMkLst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157958594" sldId="338"/>
        </pc:sldMkLst>
      </pc:sldChg>
      <pc:sldChg chg="del">
        <pc:chgData name="Park SangHyun" userId="236915686b78f6c1" providerId="LiveId" clId="{46BB3725-C17A-4E20-B1CB-8FF00C093B52}" dt="2020-04-12T22:19:43.336" v="324" actId="47"/>
        <pc:sldMkLst>
          <pc:docMk/>
          <pc:sldMk cId="1587377083" sldId="339"/>
        </pc:sldMkLst>
      </pc:sldChg>
      <pc:sldMasterChg chg="delSldLayout">
        <pc:chgData name="Park SangHyun" userId="236915686b78f6c1" providerId="LiveId" clId="{46BB3725-C17A-4E20-B1CB-8FF00C093B52}" dt="2020-04-12T22:19:43.336" v="324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46BB3725-C17A-4E20-B1CB-8FF00C093B52}" dt="2020-04-12T22:19:43.336" v="324" actId="47"/>
          <pc:sldLayoutMkLst>
            <pc:docMk/>
            <pc:sldMasterMk cId="2919316827" sldId="2147483920"/>
            <pc:sldLayoutMk cId="3896957731" sldId="2147483924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82.63988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20-09-13T01:22:53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33671 12597 0,'-28'0'62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0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43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60400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1_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9C84ECAC-63AD-4ECD-B2CB-3F87F42D17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4267" y="2104853"/>
            <a:ext cx="8639400" cy="2805885"/>
          </a:xfr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ko-KR" altLang="en-US" sz="3600" b="1" kern="1200" dirty="0" smtClean="0">
                <a:highlight>
                  <a:srgbClr val="FFCD00"/>
                </a:highlight>
                <a:latin typeface="Lora"/>
                <a:ea typeface="+mn-ea"/>
                <a:cs typeface="+mn-cs"/>
              </a:defRPr>
            </a:lvl1pPr>
            <a:lvl2pPr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ko-KR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ko-KR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ko-KR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latin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0" lvl="0" indent="0" defTabSz="914400" eaLnBrk="1" latin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dirty="0"/>
          </a:p>
          <a:p>
            <a:pPr marL="685800" lvl="1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</a:pPr>
            <a:r>
              <a:rPr lang="ko-KR" altLang="en-US" dirty="0"/>
              <a:t>두 번째 수준</a:t>
            </a:r>
          </a:p>
          <a:p>
            <a:pPr marL="1143000" lvl="2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</a:pPr>
            <a:r>
              <a:rPr lang="ko-KR" altLang="en-US" dirty="0"/>
              <a:t>세 번째 수준</a:t>
            </a:r>
          </a:p>
          <a:p>
            <a:pPr marL="1600200" lvl="3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</a:pPr>
            <a:r>
              <a:rPr lang="ko-KR" altLang="en-US" dirty="0"/>
              <a:t>네 번째 수준</a:t>
            </a:r>
          </a:p>
          <a:p>
            <a:pPr marL="2057400" lvl="4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</a:pPr>
            <a:r>
              <a:rPr lang="ko-KR" altLang="en-US" dirty="0"/>
              <a:t>다섯 번째 수준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60400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261333D-C56D-46EE-A030-4160BAAB93A3}"/>
              </a:ext>
            </a:extLst>
          </p:cNvPr>
          <p:cNvSpPr/>
          <p:nvPr userDrawn="1"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6919CCD-F76E-4B02-BA8F-8128A73E82C6}"/>
              </a:ext>
            </a:extLst>
          </p:cNvPr>
          <p:cNvSpPr/>
          <p:nvPr userDrawn="1"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18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9297388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6" y="1230224"/>
            <a:ext cx="6321431" cy="58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3200" kern="1200" dirty="0">
                <a:ea typeface="+mn-ea"/>
                <a:cs typeface="+mn-cs"/>
              </a:defRPr>
            </a:lvl1pPr>
          </a:lstStyle>
          <a:p>
            <a:pPr lvl="0"/>
            <a:endParaRPr dirty="0"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1_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6" y="1230224"/>
            <a:ext cx="6321431" cy="58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3200" kern="1200" dirty="0">
                <a:ea typeface="+mn-ea"/>
                <a:cs typeface="+mn-cs"/>
              </a:defRPr>
            </a:lvl1pPr>
          </a:lstStyle>
          <a:p>
            <a:pPr lvl="0"/>
            <a:endParaRPr dirty="0"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22602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6645628" cy="58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3200" kern="1200" dirty="0">
                <a:ea typeface="+mn-ea"/>
                <a:cs typeface="+mn-cs"/>
              </a:defRPr>
            </a:lvl1pPr>
          </a:lstStyle>
          <a:p>
            <a:pPr lvl="0"/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7102828" cy="58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3200" kern="1200" dirty="0">
                <a:ea typeface="+mn-ea"/>
                <a:cs typeface="+mn-cs"/>
              </a:defRPr>
            </a:lvl1pPr>
          </a:lstStyle>
          <a:p>
            <a:pPr lvl="0"/>
            <a:endParaRPr dirty="0"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31" r:id="rId3"/>
    <p:sldLayoutId id="2147483925" r:id="rId4"/>
    <p:sldLayoutId id="2147483932" r:id="rId5"/>
    <p:sldLayoutId id="2147483926" r:id="rId6"/>
    <p:sldLayoutId id="2147483927" r:id="rId7"/>
    <p:sldLayoutId id="2147483928" r:id="rId8"/>
    <p:sldLayoutId id="2147483929" r:id="rId9"/>
    <p:sldLayoutId id="214748393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04</a:t>
            </a:r>
            <a:r>
              <a:rPr lang="ko-KR" altLang="en-US" sz="4400" dirty="0">
                <a:latin typeface="Franklin Gothic Demi" panose="020B0703020102020204" pitchFamily="34" charset="0"/>
              </a:rPr>
              <a:t>장 데이터를 가공하는 연산자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관계 연산자</a:t>
            </a:r>
            <a:r>
              <a:rPr lang="en-US" altLang="ko-KR" dirty="0"/>
              <a:t>(Relational Operator)</a:t>
            </a:r>
            <a:r>
              <a:rPr lang="ko-KR" altLang="ko-KR" dirty="0"/>
              <a:t>는 두 </a:t>
            </a:r>
            <a:r>
              <a:rPr lang="ko-KR" altLang="ko-KR" dirty="0" err="1"/>
              <a:t>피연산자</a:t>
            </a:r>
            <a:r>
              <a:rPr lang="ko-KR" altLang="ko-KR" dirty="0"/>
              <a:t> 사이의 관계를 확인하는 연산자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관계 </a:t>
            </a:r>
            <a:r>
              <a:rPr lang="ko-KR" altLang="en-US"/>
              <a:t>연산자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18935"/>
              </p:ext>
            </p:extLst>
          </p:nvPr>
        </p:nvGraphicFramePr>
        <p:xfrm>
          <a:off x="2351584" y="3429000"/>
          <a:ext cx="9103354" cy="316834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810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304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918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69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연산자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설명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지원 형식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1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&lt; </a:t>
                      </a:r>
                      <a:endParaRPr lang="ko-KR" altLang="en-US" sz="2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왼쪽 피연산자가 오른쪽 피연산자보다 작으면 참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아니면 거짓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모든 수치 형식과 열거 형식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71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&gt; </a:t>
                      </a:r>
                      <a:endParaRPr lang="ko-KR" altLang="en-US" sz="2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왼쪽 피연산자가 오른쪽 피연산자보다 크면 참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아니면 거짓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모든 수치 형식과 열거 형식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71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&lt;=</a:t>
                      </a:r>
                      <a:endParaRPr lang="ko-KR" altLang="en-US" sz="2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왼쪽 </a:t>
                      </a:r>
                      <a:r>
                        <a:rPr lang="ko-KR" sz="1200" kern="100" dirty="0" err="1">
                          <a:effectLst/>
                        </a:rPr>
                        <a:t>피연산자가</a:t>
                      </a:r>
                      <a:r>
                        <a:rPr lang="ko-KR" sz="1200" kern="100" dirty="0">
                          <a:effectLst/>
                        </a:rPr>
                        <a:t> 오른쪽 </a:t>
                      </a:r>
                      <a:r>
                        <a:rPr lang="ko-KR" sz="1200" kern="100" dirty="0" err="1">
                          <a:effectLst/>
                        </a:rPr>
                        <a:t>피연산자보다</a:t>
                      </a:r>
                      <a:r>
                        <a:rPr lang="ko-KR" sz="1200" kern="100" dirty="0">
                          <a:effectLst/>
                        </a:rPr>
                        <a:t> 작거나 같으면 참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아니면 거짓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모든 수치 형식과 열거 형식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71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&gt;=</a:t>
                      </a:r>
                      <a:endParaRPr lang="ko-KR" altLang="en-US" sz="2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왼쪽 피연산자가 오른쪽 피연산자보다 크거나 같으면 참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아니면 거짓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모든 수치 형식과 열거 형식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71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==</a:t>
                      </a:r>
                      <a:endParaRPr lang="ko-KR" altLang="en-US" sz="2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왼쪽 피연산자가 오른쪽 피연산자와 같으면 참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아니면 거짓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모든 데이터 형식에 대해 사용 가능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7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!=</a:t>
                      </a:r>
                      <a:endParaRPr lang="ko-KR" altLang="en-US" sz="2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왼쪽 피연산자가 오른쪽 피연산자와 다르면 참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아니면 거짓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모든 데이터 형식에 대해 사용 가능</a:t>
                      </a:r>
                      <a:r>
                        <a:rPr lang="en-US" sz="1200" kern="100" dirty="0">
                          <a:effectLst/>
                        </a:rPr>
                        <a:t>. string</a:t>
                      </a:r>
                      <a:r>
                        <a:rPr lang="ko-KR" sz="1200" kern="100" dirty="0">
                          <a:effectLst/>
                        </a:rPr>
                        <a:t>와</a:t>
                      </a:r>
                      <a:r>
                        <a:rPr lang="en-US" sz="1200" kern="100" dirty="0">
                          <a:effectLst/>
                        </a:rPr>
                        <a:t> object </a:t>
                      </a:r>
                      <a:r>
                        <a:rPr lang="ko-KR" sz="1200" kern="100" dirty="0">
                          <a:effectLst/>
                        </a:rPr>
                        <a:t>형식에 대해서도 사용이 가능합니다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22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연산자의 사용 예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관계 </a:t>
            </a:r>
            <a:r>
              <a:rPr lang="ko-KR" altLang="en-US"/>
              <a:t>연산자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4481" y="2881002"/>
            <a:ext cx="6192688" cy="29238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bool</a:t>
            </a:r>
            <a:r>
              <a:rPr lang="en-US" altLang="ko-KR" sz="2000" dirty="0"/>
              <a:t> result;</a:t>
            </a:r>
          </a:p>
          <a:p>
            <a:endParaRPr lang="ko-KR" altLang="ko-KR" sz="2000" dirty="0"/>
          </a:p>
          <a:p>
            <a:r>
              <a:rPr lang="en-US" altLang="ko-KR" sz="2000" dirty="0"/>
              <a:t>result = 3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&gt;</a:t>
            </a:r>
            <a:r>
              <a:rPr lang="en-US" altLang="ko-KR" sz="2000" dirty="0"/>
              <a:t> 4;  // </a:t>
            </a:r>
            <a:r>
              <a:rPr lang="ko-KR" altLang="ko-KR" sz="2000" dirty="0"/>
              <a:t>거짓</a:t>
            </a:r>
          </a:p>
          <a:p>
            <a:r>
              <a:rPr lang="en-US" altLang="ko-KR" sz="2000" dirty="0"/>
              <a:t>result = 3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&gt;=</a:t>
            </a:r>
            <a:r>
              <a:rPr lang="en-US" altLang="ko-KR" sz="2000" dirty="0"/>
              <a:t> 4; // </a:t>
            </a:r>
            <a:r>
              <a:rPr lang="ko-KR" altLang="ko-KR" sz="2000" dirty="0"/>
              <a:t>거짓</a:t>
            </a:r>
          </a:p>
          <a:p>
            <a:r>
              <a:rPr lang="en-US" altLang="ko-KR" sz="2000" dirty="0"/>
              <a:t>result = 3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&lt;</a:t>
            </a:r>
            <a:r>
              <a:rPr lang="en-US" altLang="ko-KR" sz="2000" dirty="0"/>
              <a:t> 4;  // </a:t>
            </a:r>
            <a:r>
              <a:rPr lang="ko-KR" altLang="ko-KR" sz="2000" dirty="0"/>
              <a:t>참</a:t>
            </a:r>
          </a:p>
          <a:p>
            <a:r>
              <a:rPr lang="en-US" altLang="ko-KR" sz="2000" dirty="0"/>
              <a:t>result = 3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&lt;=</a:t>
            </a:r>
            <a:r>
              <a:rPr lang="en-US" altLang="ko-KR" sz="2000" dirty="0"/>
              <a:t> 4; // </a:t>
            </a:r>
            <a:r>
              <a:rPr lang="ko-KR" altLang="ko-KR" sz="2000" dirty="0"/>
              <a:t>참</a:t>
            </a:r>
          </a:p>
          <a:p>
            <a:r>
              <a:rPr lang="en-US" altLang="ko-KR" sz="2000" dirty="0"/>
              <a:t>result = 3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==</a:t>
            </a:r>
            <a:r>
              <a:rPr lang="en-US" altLang="ko-KR" sz="2000" dirty="0"/>
              <a:t> 4; // </a:t>
            </a:r>
            <a:r>
              <a:rPr lang="ko-KR" altLang="ko-KR" sz="2000" dirty="0"/>
              <a:t>거짓</a:t>
            </a:r>
          </a:p>
          <a:p>
            <a:r>
              <a:rPr lang="en-US" altLang="ko-KR" sz="2000" dirty="0"/>
              <a:t>result = 3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!=</a:t>
            </a:r>
            <a:r>
              <a:rPr lang="en-US" altLang="ko-KR" sz="2000" dirty="0"/>
              <a:t> 4; // </a:t>
            </a:r>
            <a:r>
              <a:rPr lang="ko-KR" altLang="ko-KR" sz="2000" dirty="0"/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313145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논리 연산</a:t>
            </a:r>
            <a:r>
              <a:rPr lang="en-US" altLang="ko-KR" dirty="0"/>
              <a:t>(Logical Operation)</a:t>
            </a:r>
          </a:p>
          <a:p>
            <a:pPr lvl="1"/>
            <a:r>
              <a:rPr lang="ko-KR" altLang="ko-KR" dirty="0" err="1"/>
              <a:t>부울</a:t>
            </a:r>
            <a:r>
              <a:rPr lang="ko-KR" altLang="ko-KR" dirty="0"/>
              <a:t> 연산</a:t>
            </a:r>
            <a:r>
              <a:rPr lang="en-US" altLang="ko-KR" dirty="0"/>
              <a:t>(Boolean Operation)</a:t>
            </a:r>
            <a:r>
              <a:rPr lang="ko-KR" altLang="ko-KR" dirty="0"/>
              <a:t>이라고도 하</a:t>
            </a:r>
            <a:r>
              <a:rPr lang="ko-KR" altLang="en-US" dirty="0"/>
              <a:t>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ko-KR" dirty="0"/>
              <a:t>참과 거짓</a:t>
            </a:r>
            <a:r>
              <a:rPr lang="ko-KR" altLang="en-US" dirty="0"/>
              <a:t>의 </a:t>
            </a:r>
            <a:r>
              <a:rPr lang="ko-KR" altLang="ko-KR" dirty="0" err="1"/>
              <a:t>진리값이</a:t>
            </a:r>
            <a:r>
              <a:rPr lang="ko-KR" altLang="ko-KR" dirty="0"/>
              <a:t> 피연산자인 연산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진리표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논리 </a:t>
            </a:r>
            <a:r>
              <a:rPr lang="ko-KR" altLang="en-US"/>
              <a:t>연산자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36441"/>
              </p:ext>
            </p:extLst>
          </p:nvPr>
        </p:nvGraphicFramePr>
        <p:xfrm>
          <a:off x="2711624" y="4138387"/>
          <a:ext cx="6984776" cy="24482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86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86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86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B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A &amp;&amp; B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</a:rPr>
                        <a:t>A || B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</a:rPr>
                        <a:t>!A</a:t>
                      </a:r>
                      <a:endParaRPr lang="ko-KR" sz="1800" b="1" kern="100" dirty="0">
                        <a:solidFill>
                          <a:srgbClr val="FFFF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참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참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거짓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참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거짓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거짓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거짓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거짓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거짓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거짓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거짓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거짓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참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거짓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20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9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연산자의 사용 예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논리 연산자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17731" y="3063881"/>
            <a:ext cx="7832601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int</a:t>
            </a:r>
            <a:r>
              <a:rPr lang="en-US" altLang="ko-KR" sz="2400" dirty="0"/>
              <a:t> a = 3;</a:t>
            </a:r>
            <a:endParaRPr lang="ko-KR" altLang="ko-KR" sz="2400" dirty="0"/>
          </a:p>
          <a:p>
            <a:r>
              <a:rPr lang="en-US" altLang="ko-KR" sz="2400" dirty="0" err="1"/>
              <a:t>int</a:t>
            </a:r>
            <a:r>
              <a:rPr lang="en-US" altLang="ko-KR" sz="2400" dirty="0"/>
              <a:t> b = 4;</a:t>
            </a:r>
            <a:endParaRPr lang="ko-KR" altLang="ko-KR" sz="2400" dirty="0"/>
          </a:p>
          <a:p>
            <a:r>
              <a:rPr lang="en-US" altLang="ko-KR" sz="2400" dirty="0"/>
              <a:t>bool c = a &lt; b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&amp;&amp;</a:t>
            </a:r>
            <a:r>
              <a:rPr lang="en-US" altLang="ko-KR" sz="2400" dirty="0"/>
              <a:t> b &lt; 5; // c</a:t>
            </a:r>
            <a:r>
              <a:rPr lang="ko-KR" altLang="ko-KR" sz="2400" dirty="0"/>
              <a:t>는</a:t>
            </a:r>
            <a:r>
              <a:rPr lang="en-US" altLang="ko-KR" sz="2400" dirty="0"/>
              <a:t> true</a:t>
            </a:r>
            <a:endParaRPr lang="ko-KR" altLang="ko-KR" sz="2400" dirty="0"/>
          </a:p>
          <a:p>
            <a:r>
              <a:rPr lang="en-US" altLang="ko-KR" sz="2400" dirty="0"/>
              <a:t>bool d = a &gt; b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&amp;&amp;</a:t>
            </a:r>
            <a:r>
              <a:rPr lang="en-US" altLang="ko-KR" sz="2400" dirty="0"/>
              <a:t> b &lt; 5; // d</a:t>
            </a:r>
            <a:r>
              <a:rPr lang="ko-KR" altLang="ko-KR" sz="2400" dirty="0"/>
              <a:t>는</a:t>
            </a:r>
            <a:r>
              <a:rPr lang="en-US" altLang="ko-KR" sz="2400" dirty="0"/>
              <a:t> false (a &gt; b</a:t>
            </a:r>
            <a:r>
              <a:rPr lang="ko-KR" altLang="ko-KR" sz="2400" dirty="0"/>
              <a:t>가 거짓이므로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r>
              <a:rPr lang="en-US" altLang="ko-KR" sz="2400" dirty="0"/>
              <a:t>bool e = a &gt; b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|| </a:t>
            </a:r>
            <a:r>
              <a:rPr lang="en-US" altLang="ko-KR" sz="2400" dirty="0"/>
              <a:t>b &lt; 5; // e</a:t>
            </a:r>
            <a:r>
              <a:rPr lang="ko-KR" altLang="ko-KR" sz="2400" dirty="0"/>
              <a:t>는</a:t>
            </a:r>
            <a:r>
              <a:rPr lang="en-US" altLang="ko-KR" sz="2400" dirty="0"/>
              <a:t> true ( b &lt; 5</a:t>
            </a:r>
            <a:r>
              <a:rPr lang="ko-KR" altLang="ko-KR" sz="2400" dirty="0"/>
              <a:t>가 참이므로</a:t>
            </a:r>
            <a:r>
              <a:rPr lang="en-US" altLang="ko-KR" sz="2400" dirty="0"/>
              <a:t>) </a:t>
            </a:r>
            <a:endParaRPr lang="ko-KR" altLang="ko-KR" sz="2400" dirty="0"/>
          </a:p>
          <a:p>
            <a:r>
              <a:rPr lang="en-US" altLang="ko-KR" sz="2400" dirty="0"/>
              <a:t>bool f =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!</a:t>
            </a:r>
            <a:r>
              <a:rPr lang="en-US" altLang="ko-KR" sz="2400" dirty="0"/>
              <a:t>e;             // f</a:t>
            </a:r>
            <a:r>
              <a:rPr lang="ko-KR" altLang="ko-KR" sz="2400" dirty="0"/>
              <a:t>는</a:t>
            </a:r>
            <a:r>
              <a:rPr lang="en-US" altLang="ko-KR" sz="2400" dirty="0"/>
              <a:t> false (</a:t>
            </a:r>
            <a:r>
              <a:rPr lang="ko-KR" altLang="ko-KR" sz="2400" dirty="0"/>
              <a:t>참인</a:t>
            </a:r>
            <a:r>
              <a:rPr lang="en-US" altLang="ko-KR" sz="2400" dirty="0"/>
              <a:t> true</a:t>
            </a:r>
            <a:r>
              <a:rPr lang="ko-KR" altLang="ko-KR" sz="2400" dirty="0"/>
              <a:t>를 부정했으므로</a:t>
            </a:r>
            <a:r>
              <a:rPr lang="en-US" altLang="ko-KR" sz="2400" dirty="0"/>
              <a:t>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2031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조건 연산자</a:t>
            </a:r>
            <a:r>
              <a:rPr lang="en-US" altLang="ko-KR" dirty="0"/>
              <a:t>(Conditional Operator) ?:</a:t>
            </a:r>
            <a:r>
              <a:rPr lang="ko-KR" altLang="ko-KR" dirty="0"/>
              <a:t>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조건에 따라 두 값 중 하나의 값을 반환</a:t>
            </a:r>
            <a:endParaRPr lang="ko-KR" altLang="ko-KR" dirty="0"/>
          </a:p>
          <a:p>
            <a:pPr lvl="1"/>
            <a:r>
              <a:rPr lang="ko-KR" altLang="en-US" dirty="0"/>
              <a:t>사용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사용 예</a:t>
            </a:r>
            <a:endParaRPr lang="ko-KR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조건 연산자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55252" y="3539531"/>
            <a:ext cx="77768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조건식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?</a:t>
            </a:r>
            <a:r>
              <a:rPr lang="en-US" altLang="ko-KR" dirty="0"/>
              <a:t> </a:t>
            </a:r>
            <a:r>
              <a:rPr lang="ko-KR" altLang="en-US" dirty="0"/>
              <a:t>참일</a:t>
            </a:r>
            <a:r>
              <a:rPr lang="en-US" altLang="ko-KR" dirty="0"/>
              <a:t>_</a:t>
            </a:r>
            <a:r>
              <a:rPr lang="ko-KR" altLang="en-US" dirty="0"/>
              <a:t>때의</a:t>
            </a:r>
            <a:r>
              <a:rPr lang="en-US" altLang="ko-KR" dirty="0"/>
              <a:t>_</a:t>
            </a:r>
            <a:r>
              <a:rPr lang="ko-KR" altLang="en-US" dirty="0"/>
              <a:t>값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거짓일</a:t>
            </a:r>
            <a:r>
              <a:rPr lang="en-US" altLang="ko-KR" dirty="0"/>
              <a:t>_</a:t>
            </a:r>
            <a:r>
              <a:rPr lang="ko-KR" altLang="en-US" dirty="0"/>
              <a:t>때의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55252" y="4571789"/>
            <a:ext cx="777686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30;</a:t>
            </a:r>
          </a:p>
          <a:p>
            <a:r>
              <a:rPr lang="en-US" altLang="ko-KR" dirty="0"/>
              <a:t>string result = a == 30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?</a:t>
            </a:r>
            <a:r>
              <a:rPr lang="en-US" altLang="ko-KR" dirty="0"/>
              <a:t> “</a:t>
            </a:r>
            <a:r>
              <a:rPr lang="ko-KR" altLang="en-US" dirty="0"/>
              <a:t>삼십”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: </a:t>
            </a:r>
            <a:r>
              <a:rPr lang="en-US" altLang="ko-KR" dirty="0"/>
              <a:t>“</a:t>
            </a:r>
            <a:r>
              <a:rPr lang="ko-KR" altLang="en-US" dirty="0" err="1"/>
              <a:t>삼십아님</a:t>
            </a:r>
            <a:r>
              <a:rPr lang="ko-KR" altLang="en-US" dirty="0"/>
              <a:t>”  </a:t>
            </a:r>
            <a:r>
              <a:rPr lang="en-US" altLang="ko-KR" dirty="0"/>
              <a:t>;   // result</a:t>
            </a:r>
            <a:r>
              <a:rPr lang="ko-KR" altLang="en-US" dirty="0"/>
              <a:t>는 “삼십”</a:t>
            </a:r>
          </a:p>
        </p:txBody>
      </p:sp>
    </p:spTree>
    <p:extLst>
      <p:ext uri="{BB962C8B-B14F-4D97-AF65-F5344CB8AC3E}">
        <p14:creationId xmlns:p14="http://schemas.microsoft.com/office/powerpoint/2010/main" val="140769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연산자 </a:t>
            </a:r>
            <a:r>
              <a:rPr lang="en-US" altLang="ko-KR" dirty="0"/>
              <a:t>: </a:t>
            </a:r>
            <a:r>
              <a:rPr lang="ko-KR" altLang="en-US" dirty="0"/>
              <a:t>비트 수준에서 데이터를 가공하는 연산자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비트 연산자 </a:t>
            </a:r>
            <a:r>
              <a:rPr lang="en-US" altLang="ko-KR" dirty="0"/>
              <a:t>(1/6)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11200"/>
              </p:ext>
            </p:extLst>
          </p:nvPr>
        </p:nvGraphicFramePr>
        <p:xfrm>
          <a:off x="2046819" y="2892090"/>
          <a:ext cx="9297387" cy="379686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684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0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79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435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1964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이름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지원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49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&lt;&lt; </a:t>
                      </a:r>
                      <a:endParaRPr lang="ko-KR" altLang="en-US" sz="2400" b="1" kern="1200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왼쪽 시프트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첫 번째 피연산자의 비트를 두 번째 피연산자의 수만큼 왼쪽으로 이동시킵니다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첫 번째 피연산자는</a:t>
                      </a:r>
                      <a:r>
                        <a:rPr lang="en-US" sz="1400" kern="100">
                          <a:effectLst/>
                        </a:rPr>
                        <a:t> int, uint, long, ulong </a:t>
                      </a:r>
                      <a:r>
                        <a:rPr lang="ko-KR" sz="1400" kern="100">
                          <a:effectLst/>
                        </a:rPr>
                        <a:t>이며 피연산자는</a:t>
                      </a:r>
                      <a:r>
                        <a:rPr lang="en-US" sz="1400" kern="100">
                          <a:effectLst/>
                        </a:rPr>
                        <a:t> int </a:t>
                      </a:r>
                      <a:r>
                        <a:rPr lang="ko-KR" sz="1400" kern="100">
                          <a:effectLst/>
                        </a:rPr>
                        <a:t>형식만 지원합니다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86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&gt;&gt; </a:t>
                      </a:r>
                      <a:endParaRPr lang="ko-KR" altLang="en-US" sz="2400" b="1" kern="1200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오른쪽 시프트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첫 번째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 err="1">
                          <a:effectLst/>
                        </a:rPr>
                        <a:t>비트를</a:t>
                      </a:r>
                      <a:r>
                        <a:rPr lang="ko-KR" sz="1400" kern="100" dirty="0">
                          <a:effectLst/>
                        </a:rPr>
                        <a:t> 두 번째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수만큼 오른쪽으로 이동시킵니다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&lt;&lt; 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86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&amp;</a:t>
                      </a:r>
                      <a:endParaRPr lang="ko-KR" altLang="en-US" sz="2400" b="1" kern="1200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논리곱</a:t>
                      </a:r>
                      <a:r>
                        <a:rPr lang="en-US" sz="1400" kern="100">
                          <a:effectLst/>
                        </a:rPr>
                        <a:t>(AND)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 논리곱을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정수 계열 형식과</a:t>
                      </a:r>
                      <a:r>
                        <a:rPr lang="en-US" sz="1400" kern="100">
                          <a:effectLst/>
                        </a:rPr>
                        <a:t> bool </a:t>
                      </a:r>
                      <a:r>
                        <a:rPr lang="ko-KR" sz="1400" kern="100">
                          <a:effectLst/>
                        </a:rPr>
                        <a:t>형식에 대해 사용할 수 있습니다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24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|</a:t>
                      </a:r>
                      <a:endParaRPr lang="ko-KR" altLang="en-US" sz="2400" b="1" kern="1200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논리합</a:t>
                      </a:r>
                      <a:r>
                        <a:rPr lang="en-US" sz="1400" kern="100">
                          <a:effectLst/>
                        </a:rPr>
                        <a:t>(OR)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 논리합을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24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^</a:t>
                      </a:r>
                      <a:endParaRPr lang="ko-KR" altLang="en-US" sz="2400" b="1" kern="1200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배타적 논리합</a:t>
                      </a:r>
                      <a:r>
                        <a:rPr lang="en-US" sz="1400" kern="100">
                          <a:effectLst/>
                        </a:rPr>
                        <a:t>(XOR) </a:t>
                      </a:r>
                      <a:r>
                        <a:rPr lang="ko-KR" sz="1400" kern="100">
                          <a:effectLst/>
                        </a:rPr>
                        <a:t>연산자 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 배타적 논리합을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&amp;</a:t>
                      </a:r>
                      <a:r>
                        <a:rPr lang="ko-KR" sz="1400" kern="100" dirty="0">
                          <a:effectLst/>
                        </a:rPr>
                        <a:t>와 같습니다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67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~</a:t>
                      </a:r>
                      <a:endParaRPr lang="ko-KR" altLang="en-US" sz="2400" b="1" kern="1200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보수</a:t>
                      </a:r>
                      <a:r>
                        <a:rPr lang="en-US" sz="1400" kern="100">
                          <a:effectLst/>
                        </a:rPr>
                        <a:t>(NOT)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피연산자의 비트를</a:t>
                      </a:r>
                      <a:r>
                        <a:rPr lang="en-US" sz="1400" kern="100">
                          <a:effectLst/>
                        </a:rPr>
                        <a:t> 0</a:t>
                      </a:r>
                      <a:r>
                        <a:rPr lang="ko-KR" sz="1400" kern="100">
                          <a:effectLst/>
                        </a:rPr>
                        <a:t>은</a:t>
                      </a:r>
                      <a:r>
                        <a:rPr lang="en-US" sz="1400" kern="100">
                          <a:effectLst/>
                        </a:rPr>
                        <a:t> 1</a:t>
                      </a:r>
                      <a:r>
                        <a:rPr lang="ko-KR" sz="1400" kern="100">
                          <a:effectLst/>
                        </a:rPr>
                        <a:t>로</a:t>
                      </a:r>
                      <a:r>
                        <a:rPr lang="en-US" sz="1400" kern="100">
                          <a:effectLst/>
                        </a:rPr>
                        <a:t>, 1</a:t>
                      </a:r>
                      <a:r>
                        <a:rPr lang="ko-KR" sz="1400" kern="100">
                          <a:effectLst/>
                        </a:rPr>
                        <a:t>은</a:t>
                      </a:r>
                      <a:r>
                        <a:rPr lang="en-US" sz="1400" kern="100">
                          <a:effectLst/>
                        </a:rPr>
                        <a:t> 0</a:t>
                      </a:r>
                      <a:r>
                        <a:rPr lang="ko-KR" sz="1400" kern="100">
                          <a:effectLst/>
                        </a:rPr>
                        <a:t>으로 반전시킵니다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단항 연산자입니다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uint</a:t>
                      </a:r>
                      <a:r>
                        <a:rPr lang="en-US" sz="1400" kern="100" dirty="0">
                          <a:effectLst/>
                        </a:rPr>
                        <a:t>, long, </a:t>
                      </a:r>
                      <a:r>
                        <a:rPr lang="en-US" sz="1400" kern="100" dirty="0" err="1">
                          <a:effectLst/>
                        </a:rPr>
                        <a:t>ulong</a:t>
                      </a:r>
                      <a:r>
                        <a:rPr lang="ko-KR" sz="1400" kern="100" dirty="0">
                          <a:effectLst/>
                        </a:rPr>
                        <a:t>에 대해 사용이 가능합니다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2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159EA8BD-84A4-490C-BDB5-BFC21EFB3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시프트 연산자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비트 연산자 </a:t>
            </a:r>
            <a:r>
              <a:rPr lang="en-US" altLang="ko-KR" dirty="0"/>
              <a:t>(2/6)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FD2E394-DA7B-4006-B614-D1E8E16ED5B4}"/>
              </a:ext>
            </a:extLst>
          </p:cNvPr>
          <p:cNvSpPr/>
          <p:nvPr/>
        </p:nvSpPr>
        <p:spPr>
          <a:xfrm>
            <a:off x="1280160" y="3388937"/>
            <a:ext cx="10630894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</a:rPr>
              <a:t>int a = 240;                     // 00000000 00000000 00000000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  <a:sym typeface="Arial"/>
              </a:rPr>
              <a:t>1111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</a:rPr>
              <a:t>0000</a:t>
            </a:r>
            <a:endParaRPr lang="ko-KR" altLang="ko-KR" dirty="0">
              <a:latin typeface="돋움체" panose="020B0609000101010101" pitchFamily="49" charset="-127"/>
              <a:ea typeface="돋움체" panose="020B0609000101010101" pitchFamily="49" charset="-127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</a:rPr>
              <a:t>int result_1 =   a  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  <a:sym typeface="Arial"/>
              </a:rPr>
              <a:t>&lt;&lt;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</a:rPr>
              <a:t>   2  ;  // 00000000 00000000 000000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  <a:sym typeface="Arial"/>
              </a:rPr>
              <a:t>11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  <a:sym typeface="Arial"/>
              </a:rPr>
              <a:t>11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</a:rPr>
              <a:t>000000</a:t>
            </a:r>
            <a:endParaRPr lang="ko-KR" altLang="ko-KR" dirty="0">
              <a:latin typeface="돋움체" panose="020B0609000101010101" pitchFamily="49" charset="-127"/>
              <a:ea typeface="돋움체" panose="020B0609000101010101" pitchFamily="49" charset="-127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</a:rPr>
              <a:t>int result_2 =   a  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CD00"/>
                </a:highlight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  <a:sym typeface="Arial"/>
              </a:rPr>
              <a:t>&gt;&gt;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</a:rPr>
              <a:t>   2  ;  // 00000000 00000000 00000000 00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  <a:sym typeface="Arial"/>
              </a:rPr>
              <a:t>1111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  <a:cs typeface="Courier New" panose="02070309020205020404" pitchFamily="49" charset="0"/>
              </a:rPr>
              <a:t>00</a:t>
            </a:r>
            <a:endParaRPr lang="ko-KR" altLang="ko-KR" dirty="0">
              <a:latin typeface="돋움체" panose="020B0609000101010101" pitchFamily="49" charset="-127"/>
              <a:ea typeface="돋움체" panose="020B060900010101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0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 a = 240 </a:t>
            </a:r>
            <a:r>
              <a:rPr lang="en-US" altLang="ko-KR" sz="3067" b="1" kern="1200" dirty="0">
                <a:highlight>
                  <a:srgbClr val="FFCD00"/>
                </a:highlight>
                <a:latin typeface="Lora"/>
                <a:ea typeface="+mn-ea"/>
                <a:cs typeface="+mn-cs"/>
                <a:sym typeface="Arial"/>
              </a:rPr>
              <a:t>&lt;&lt;</a:t>
            </a:r>
            <a:r>
              <a:rPr lang="en-US" altLang="ko-KR" dirty="0"/>
              <a:t> 2;     // 240</a:t>
            </a:r>
            <a:r>
              <a:rPr lang="ko-KR" altLang="en-US" dirty="0"/>
              <a:t>을 왼쪽으로 </a:t>
            </a:r>
            <a:r>
              <a:rPr lang="en-US" altLang="ko-KR" dirty="0"/>
              <a:t>2</a:t>
            </a:r>
            <a:r>
              <a:rPr lang="ko-KR" altLang="en-US" dirty="0"/>
              <a:t>비트 옮겨 보자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비트 연산자 </a:t>
            </a:r>
            <a:r>
              <a:rPr lang="en-US" altLang="ko-KR" dirty="0"/>
              <a:t>(3/6)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232891" y="3078059"/>
            <a:ext cx="3406056" cy="4488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altLang="ko-KR" dirty="0"/>
              <a:t>1) 240</a:t>
            </a:r>
            <a:r>
              <a:rPr lang="ko-KR" altLang="en-US" dirty="0"/>
              <a:t>을 비트로 나타낸 모습 </a:t>
            </a:r>
            <a:r>
              <a:rPr lang="en-US" altLang="ko-KR" dirty="0"/>
              <a:t>: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232891" y="3580546"/>
            <a:ext cx="4571454" cy="8126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전체 비트를 왼쪽으로 </a:t>
            </a:r>
            <a:r>
              <a:rPr lang="en-US" altLang="ko-KR" dirty="0"/>
              <a:t>2</a:t>
            </a:r>
            <a:r>
              <a:rPr lang="ko-KR" altLang="en-US" dirty="0"/>
              <a:t>비트 밀어내고 밀려 나간 왼쪽의 두 개 비트는 제거</a:t>
            </a:r>
            <a:endParaRPr lang="en-US" altLang="ko-KR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232891" y="4759331"/>
            <a:ext cx="4322072" cy="8126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오른쪽에 비어있는 두 비트 공간은 </a:t>
            </a:r>
            <a:r>
              <a:rPr lang="en-US" altLang="ko-KR" dirty="0"/>
              <a:t>0</a:t>
            </a:r>
            <a:r>
              <a:rPr lang="ko-KR" altLang="en-US" dirty="0"/>
              <a:t>으로 채움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A54003E-D44E-4DB9-A83F-5B60178D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32" y="3167702"/>
            <a:ext cx="5276850" cy="1638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6B9B43A-B22F-4632-9221-1873D00B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57" y="4837025"/>
            <a:ext cx="4505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8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논리 연산</a:t>
            </a:r>
            <a:r>
              <a:rPr lang="en-US" altLang="ko-KR" dirty="0"/>
              <a:t> : </a:t>
            </a:r>
            <a:r>
              <a:rPr lang="ko-KR" altLang="ko-KR" dirty="0"/>
              <a:t>참 또는 거짓의 진리 값을 </a:t>
            </a:r>
            <a:r>
              <a:rPr lang="ko-KR" altLang="ko-KR" dirty="0" err="1"/>
              <a:t>피연산자로</a:t>
            </a:r>
            <a:r>
              <a:rPr lang="ko-KR" altLang="ko-KR" dirty="0"/>
              <a:t> 하는 연산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비트 연산자 </a:t>
            </a:r>
            <a:r>
              <a:rPr lang="en-US" altLang="ko-KR" dirty="0"/>
              <a:t>(4/6)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99553"/>
              </p:ext>
            </p:extLst>
          </p:nvPr>
        </p:nvGraphicFramePr>
        <p:xfrm>
          <a:off x="2423591" y="3428999"/>
          <a:ext cx="8715463" cy="3037266"/>
        </p:xfrm>
        <a:graphic>
          <a:graphicData uri="http://schemas.openxmlformats.org/drawingml/2006/table">
            <a:tbl>
              <a:tblPr firstRow="1" firstCol="1">
                <a:tableStyleId>{7E9639D4-E3E2-4D34-9284-5A2195B3D0D7}</a:tableStyleId>
              </a:tblPr>
              <a:tblGrid>
                <a:gridCol w="893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94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29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195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37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이름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지원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745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endParaRPr lang="ko-KR" altLang="en-US" sz="24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논리곱</a:t>
                      </a:r>
                      <a:r>
                        <a:rPr lang="en-US" sz="1400" kern="100" dirty="0">
                          <a:effectLst/>
                        </a:rPr>
                        <a:t>(AND) </a:t>
                      </a: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두 피연산자의 비트에 대해 논리곱을 수행합니다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정수 계열 형식과</a:t>
                      </a:r>
                      <a:r>
                        <a:rPr lang="en-US" sz="1400" kern="100">
                          <a:effectLst/>
                        </a:rPr>
                        <a:t> bool </a:t>
                      </a:r>
                      <a:r>
                        <a:rPr lang="ko-KR" sz="1400" kern="100">
                          <a:effectLst/>
                        </a:rPr>
                        <a:t>형식에 대해 사용할 수 있습니다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745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lang="ko-KR" altLang="en-US" sz="24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논리합</a:t>
                      </a:r>
                      <a:r>
                        <a:rPr lang="en-US" sz="1400" kern="100" dirty="0">
                          <a:effectLst/>
                        </a:rPr>
                        <a:t>(OR) </a:t>
                      </a: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비트에 대해 논리합을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745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^</a:t>
                      </a:r>
                      <a:endParaRPr lang="ko-KR" altLang="en-US" sz="24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배타적 논리합</a:t>
                      </a:r>
                      <a:r>
                        <a:rPr lang="en-US" sz="1400" kern="100">
                          <a:effectLst/>
                        </a:rPr>
                        <a:t>(XOR) </a:t>
                      </a:r>
                      <a:r>
                        <a:rPr lang="ko-KR" sz="1400" kern="100">
                          <a:effectLst/>
                        </a:rPr>
                        <a:t>연산자 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비트의 대해 배타적 논리합을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11180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~</a:t>
                      </a:r>
                      <a:endParaRPr lang="ko-KR" altLang="en-US" sz="24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보수</a:t>
                      </a:r>
                      <a:r>
                        <a:rPr lang="en-US" sz="1400" kern="100">
                          <a:effectLst/>
                        </a:rPr>
                        <a:t>(NOT)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비트에 대해</a:t>
                      </a:r>
                      <a:r>
                        <a:rPr lang="en-US" sz="1400" kern="100" dirty="0">
                          <a:effectLst/>
                        </a:rPr>
                        <a:t> 0</a:t>
                      </a:r>
                      <a:r>
                        <a:rPr lang="ko-KR" sz="1400" kern="100" dirty="0">
                          <a:effectLst/>
                        </a:rPr>
                        <a:t>은</a:t>
                      </a:r>
                      <a:r>
                        <a:rPr lang="en-US" sz="1400" kern="100" dirty="0">
                          <a:effectLst/>
                        </a:rPr>
                        <a:t> 1</a:t>
                      </a:r>
                      <a:r>
                        <a:rPr lang="ko-KR" sz="1400" kern="100" dirty="0">
                          <a:effectLst/>
                        </a:rPr>
                        <a:t>로</a:t>
                      </a:r>
                      <a:r>
                        <a:rPr lang="en-US" sz="1400" kern="100" dirty="0">
                          <a:effectLst/>
                        </a:rPr>
                        <a:t>, 1</a:t>
                      </a:r>
                      <a:r>
                        <a:rPr lang="ko-KR" sz="1400" kern="100" dirty="0">
                          <a:effectLst/>
                        </a:rPr>
                        <a:t>은</a:t>
                      </a:r>
                      <a:r>
                        <a:rPr lang="en-US" sz="1400" kern="100" dirty="0">
                          <a:effectLst/>
                        </a:rPr>
                        <a:t> 0</a:t>
                      </a:r>
                      <a:r>
                        <a:rPr lang="ko-KR" sz="1400" kern="100" dirty="0">
                          <a:effectLst/>
                        </a:rPr>
                        <a:t>으로 반전시킵니다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 err="1">
                          <a:effectLst/>
                        </a:rPr>
                        <a:t>단항</a:t>
                      </a:r>
                      <a:r>
                        <a:rPr lang="ko-KR" sz="1400" kern="100" dirty="0">
                          <a:effectLst/>
                        </a:rPr>
                        <a:t> 연산자입니다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uint</a:t>
                      </a:r>
                      <a:r>
                        <a:rPr lang="en-US" sz="1400" kern="100" dirty="0">
                          <a:effectLst/>
                        </a:rPr>
                        <a:t>, long, </a:t>
                      </a:r>
                      <a:r>
                        <a:rPr lang="en-US" sz="1400" kern="100" dirty="0" err="1">
                          <a:effectLst/>
                        </a:rPr>
                        <a:t>ulong</a:t>
                      </a:r>
                      <a:r>
                        <a:rPr lang="ko-KR" sz="1400" kern="100" dirty="0">
                          <a:effectLst/>
                        </a:rPr>
                        <a:t>에 대해 사용이 가능합니다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4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비트 연산자 </a:t>
            </a:r>
            <a:r>
              <a:rPr lang="en-US" altLang="ko-KR" dirty="0"/>
              <a:t>(5/6)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9(1001)</a:t>
            </a:r>
            <a:r>
              <a:rPr lang="ko-KR" altLang="en-US" dirty="0"/>
              <a:t>와 </a:t>
            </a:r>
            <a:r>
              <a:rPr lang="en-US" altLang="ko-KR" dirty="0"/>
              <a:t>10(1010)</a:t>
            </a:r>
            <a:r>
              <a:rPr lang="ko-KR" altLang="en-US" dirty="0"/>
              <a:t>의 논리곱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7541A3E1-98B8-4FFA-881F-A97151BA3D3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/>
              <a:t>9(1001)</a:t>
            </a:r>
            <a:r>
              <a:rPr lang="ko-KR" altLang="en-US" dirty="0"/>
              <a:t>와 </a:t>
            </a:r>
            <a:r>
              <a:rPr lang="en-US" altLang="ko-KR" dirty="0"/>
              <a:t>10(1010)</a:t>
            </a:r>
            <a:r>
              <a:rPr lang="ko-KR" altLang="en-US" dirty="0"/>
              <a:t>의 논리합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F7D054CD-5812-499D-9969-8EC58E3A048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ko-KR" dirty="0"/>
              <a:t>9(1001)</a:t>
            </a:r>
            <a:r>
              <a:rPr lang="ko-KR" altLang="en-US" dirty="0"/>
              <a:t>와 </a:t>
            </a:r>
            <a:r>
              <a:rPr lang="en-US" altLang="ko-KR" dirty="0"/>
              <a:t>10(1010)</a:t>
            </a:r>
            <a:r>
              <a:rPr lang="ko-KR" altLang="en-US" dirty="0"/>
              <a:t>의 배타적 논리합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5F07926-48B4-4EFD-9063-86226C10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60" y="3817538"/>
            <a:ext cx="2650381" cy="20754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812F02E-AA05-4E34-95D1-D4C6AF25D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218" y="3817538"/>
            <a:ext cx="2664404" cy="2075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CB4D51A-21C1-4353-A695-3A3EB98A0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502" y="3817538"/>
            <a:ext cx="2650381" cy="20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2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연산자의 정의와 종류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산술연산자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증가연산자와 감소 연산자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문자열 결합 연산자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관계 연산자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논리 연산자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750BE74-B860-43F5-BAFB-7BEA133831C7}"/>
              </a:ext>
            </a:extLst>
          </p:cNvPr>
          <p:cNvSpPr/>
          <p:nvPr/>
        </p:nvSpPr>
        <p:spPr>
          <a:xfrm>
            <a:off x="6974766" y="3288196"/>
            <a:ext cx="2023311" cy="885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914400" latinLnBrk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ko-KR" altLang="en-US" sz="2400" dirty="0">
                <a:solidFill>
                  <a:schemeClr val="dk1"/>
                </a:solidFill>
                <a:sym typeface="Lora"/>
              </a:rPr>
              <a:t>비트 연산자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pPr marL="228600" indent="-228600" defTabSz="914400" latinLnBrk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ko-KR" altLang="en-US" sz="2400" dirty="0">
                <a:solidFill>
                  <a:schemeClr val="dk1"/>
                </a:solidFill>
                <a:sym typeface="Lora"/>
              </a:rPr>
              <a:t>할당 연산자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보수 연산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보수연산자의 사용 예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비트 연산자 </a:t>
            </a:r>
            <a:r>
              <a:rPr lang="en-US" altLang="ko-KR" dirty="0"/>
              <a:t>(6/6)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05222" y="5304610"/>
            <a:ext cx="4572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255;</a:t>
            </a:r>
            <a:endParaRPr lang="ko-KR" altLang="ko-KR" dirty="0"/>
          </a:p>
          <a:p>
            <a:r>
              <a:rPr lang="en-US" altLang="ko-KR" dirty="0"/>
              <a:t>int result =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Arial"/>
              </a:rPr>
              <a:t>~</a:t>
            </a:r>
            <a:r>
              <a:rPr lang="en-US" altLang="ko-KR" dirty="0"/>
              <a:t>a; //  result</a:t>
            </a:r>
            <a:r>
              <a:rPr lang="ko-KR" altLang="ko-KR" dirty="0"/>
              <a:t>는</a:t>
            </a:r>
            <a:r>
              <a:rPr lang="en-US" altLang="ko-KR" dirty="0"/>
              <a:t> -256</a:t>
            </a:r>
            <a:endParaRPr lang="ko-K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FC2E7E0-CFF8-406E-ACB0-7039398C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22" y="2709632"/>
            <a:ext cx="7420669" cy="17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1841666" y="1776623"/>
            <a:ext cx="10477796" cy="4308000"/>
          </a:xfrm>
        </p:spPr>
        <p:txBody>
          <a:bodyPr>
            <a:normAutofit/>
          </a:bodyPr>
          <a:lstStyle/>
          <a:p>
            <a:r>
              <a:rPr lang="ko-KR" altLang="ko-KR" dirty="0"/>
              <a:t>할당 연산자</a:t>
            </a:r>
            <a:r>
              <a:rPr lang="en-US" altLang="ko-KR" dirty="0"/>
              <a:t>(Assignment) : </a:t>
            </a:r>
            <a:r>
              <a:rPr lang="ko-KR" altLang="ko-KR" dirty="0"/>
              <a:t>변수 또는 상수에 피연산자를 할당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09. </a:t>
            </a:r>
            <a:r>
              <a:rPr lang="ko-KR" altLang="en-US" dirty="0"/>
              <a:t>할당 연산자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34770"/>
              </p:ext>
            </p:extLst>
          </p:nvPr>
        </p:nvGraphicFramePr>
        <p:xfrm>
          <a:off x="2497775" y="2415489"/>
          <a:ext cx="8807535" cy="403244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555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11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307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이름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오른쪽 피연산자를 왼쪽 피연산자에게 할당합니다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+=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덧셈 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+=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+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-=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뺄셈 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>
                          <a:effectLst/>
                        </a:rPr>
                        <a:t>a -= b; </a:t>
                      </a:r>
                      <a:r>
                        <a:rPr lang="ko-KR" sz="1600" kern="100">
                          <a:effectLst/>
                        </a:rPr>
                        <a:t>는</a:t>
                      </a:r>
                      <a:r>
                        <a:rPr lang="en-US" sz="1600" kern="100">
                          <a:effectLst/>
                        </a:rPr>
                        <a:t> a = a - b; </a:t>
                      </a:r>
                      <a:r>
                        <a:rPr lang="ko-KR" sz="1600" kern="100">
                          <a:effectLst/>
                        </a:rPr>
                        <a:t>와 같습니다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*=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곱셈 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>
                          <a:effectLst/>
                        </a:rPr>
                        <a:t>a *= b; </a:t>
                      </a:r>
                      <a:r>
                        <a:rPr lang="ko-KR" sz="1600" kern="100">
                          <a:effectLst/>
                        </a:rPr>
                        <a:t>는</a:t>
                      </a:r>
                      <a:r>
                        <a:rPr lang="en-US" sz="1600" kern="100">
                          <a:effectLst/>
                        </a:rPr>
                        <a:t> a = a * b; </a:t>
                      </a:r>
                      <a:r>
                        <a:rPr lang="ko-KR" sz="1600" kern="100">
                          <a:effectLst/>
                        </a:rPr>
                        <a:t>와 같습니다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/=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나눗셈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/=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/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%=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나머지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%=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%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&amp;=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논리곱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&amp;=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&amp;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|=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논리합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|=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|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^=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배타적 논리합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^=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^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&lt;&lt;=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왼쪽 시프트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&lt;&lt;=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&lt;&lt;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kern="1200" cap="none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  <a:sym typeface="Arial"/>
                        </a:rPr>
                        <a:t>&gt;&gt;=</a:t>
                      </a:r>
                      <a:endParaRPr lang="ko-KR" altLang="en-US" sz="1800" b="1" i="0" u="none" strike="noStrike" kern="1200" cap="none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오른쪽 시프트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&gt;&gt;=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&gt;&gt;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="" xmlns:a16="http://schemas.microsoft.com/office/drawing/2014/main" id="{C77763E5-D453-4C59-8A31-708530C8E66D}"/>
                  </a:ext>
                </a:extLst>
              </p14:cNvPr>
              <p14:cNvContentPartPr/>
              <p14:nvPr/>
            </p14:nvContentPartPr>
            <p14:xfrm>
              <a:off x="12111480" y="4534920"/>
              <a:ext cx="104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77763E5-D453-4C59-8A31-708530C8E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2120" y="4525560"/>
                <a:ext cx="291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038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연산자의 우선 순위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16074560"/>
              </p:ext>
            </p:extLst>
          </p:nvPr>
        </p:nvGraphicFramePr>
        <p:xfrm>
          <a:off x="1841666" y="2028305"/>
          <a:ext cx="9166341" cy="4392330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1700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46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017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우선 순위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종류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증가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ko-KR" sz="1400" kern="100" dirty="0">
                          <a:effectLst/>
                        </a:rPr>
                        <a:t>감소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후위</a:t>
                      </a:r>
                      <a:r>
                        <a:rPr lang="en-US" sz="1400" kern="100">
                          <a:effectLst/>
                        </a:rPr>
                        <a:t> ++/--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증가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ko-KR" sz="1400" kern="100">
                          <a:effectLst/>
                        </a:rPr>
                        <a:t>감소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전위</a:t>
                      </a:r>
                      <a:r>
                        <a:rPr lang="en-US" sz="1400" kern="100">
                          <a:effectLst/>
                        </a:rPr>
                        <a:t> ++/--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산술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*  /  %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산술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+  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시프트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&lt;&lt;  &gt;&gt;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관계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&lt;  &gt;  &lt;=  &gt;= is as (is</a:t>
                      </a:r>
                      <a:r>
                        <a:rPr lang="ko-KR" sz="1400" kern="100">
                          <a:effectLst/>
                        </a:rPr>
                        <a:t>와</a:t>
                      </a:r>
                      <a:r>
                        <a:rPr lang="en-US" sz="1400" kern="100">
                          <a:effectLst/>
                        </a:rPr>
                        <a:t> as </a:t>
                      </a:r>
                      <a:r>
                        <a:rPr lang="ko-KR" sz="1400" kern="100">
                          <a:effectLst/>
                        </a:rPr>
                        <a:t>연산자는 뒷부분에서 설명합니다</a:t>
                      </a:r>
                      <a:r>
                        <a:rPr lang="en-US" sz="1400" kern="100">
                          <a:effectLst/>
                        </a:rPr>
                        <a:t>.)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관계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==  !=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비트 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&amp;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비트 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^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비트 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|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&amp;&amp;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||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조건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?: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28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할당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=  *=  /=  %=  +=  -=  &lt;&lt;=  &gt;&gt;=  &amp;=  ^=  |=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72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23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="" xmlns:a16="http://schemas.microsoft.com/office/drawing/2014/main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연산자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(Operator)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란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</a:rPr>
              <a:t>컴파일러에게 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데이터 가공을 지시하는 기호</a:t>
            </a: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dk1"/>
                </a:solidFill>
              </a:rPr>
              <a:t>종류 </a:t>
            </a:r>
            <a:r>
              <a:rPr lang="en-US" altLang="ko-KR" sz="2400" dirty="0">
                <a:solidFill>
                  <a:schemeClr val="dk1"/>
                </a:solidFill>
              </a:rPr>
              <a:t>: </a:t>
            </a:r>
            <a:r>
              <a:rPr lang="ko-KR" altLang="en-US" sz="2400" dirty="0">
                <a:solidFill>
                  <a:schemeClr val="dk1"/>
                </a:solidFill>
              </a:rPr>
              <a:t>산술</a:t>
            </a:r>
            <a:r>
              <a:rPr lang="en-US" altLang="ko-KR" sz="2400" dirty="0">
                <a:solidFill>
                  <a:schemeClr val="dk1"/>
                </a:solidFill>
              </a:rPr>
              <a:t>/</a:t>
            </a:r>
            <a:r>
              <a:rPr lang="ko-KR" altLang="en-US" sz="2400" dirty="0">
                <a:solidFill>
                  <a:schemeClr val="dk1"/>
                </a:solidFill>
              </a:rPr>
              <a:t>관계</a:t>
            </a:r>
            <a:r>
              <a:rPr lang="en-US" altLang="ko-KR" sz="2400" dirty="0">
                <a:solidFill>
                  <a:schemeClr val="dk1"/>
                </a:solidFill>
              </a:rPr>
              <a:t>/</a:t>
            </a:r>
            <a:r>
              <a:rPr lang="ko-KR" altLang="en-US" sz="2400" dirty="0">
                <a:solidFill>
                  <a:schemeClr val="dk1"/>
                </a:solidFill>
              </a:rPr>
              <a:t>논리</a:t>
            </a:r>
            <a:r>
              <a:rPr lang="en-US" altLang="ko-KR" sz="2400" dirty="0">
                <a:solidFill>
                  <a:schemeClr val="dk1"/>
                </a:solidFill>
              </a:rPr>
              <a:t>/</a:t>
            </a:r>
            <a:r>
              <a:rPr lang="ko-KR" altLang="en-US" sz="2400" dirty="0">
                <a:solidFill>
                  <a:schemeClr val="dk1"/>
                </a:solidFill>
              </a:rPr>
              <a:t>비트</a:t>
            </a:r>
            <a:r>
              <a:rPr lang="en-US" altLang="ko-KR" sz="2400" dirty="0">
                <a:solidFill>
                  <a:schemeClr val="dk1"/>
                </a:solidFill>
              </a:rPr>
              <a:t>/</a:t>
            </a:r>
            <a:r>
              <a:rPr lang="ko-KR" altLang="en-US" sz="2400" dirty="0">
                <a:solidFill>
                  <a:schemeClr val="dk1"/>
                </a:solidFill>
              </a:rPr>
              <a:t>할당</a:t>
            </a:r>
            <a:r>
              <a:rPr lang="en-US" altLang="ko-KR" sz="2400" dirty="0">
                <a:solidFill>
                  <a:schemeClr val="dk1"/>
                </a:solidFill>
              </a:rPr>
              <a:t>/</a:t>
            </a:r>
            <a:r>
              <a:rPr lang="ko-KR" altLang="en-US" sz="2400" dirty="0">
                <a:solidFill>
                  <a:schemeClr val="dk1"/>
                </a:solidFill>
              </a:rPr>
              <a:t>기타</a:t>
            </a:r>
            <a:r>
              <a:rPr lang="en-US" altLang="ko-KR" sz="2400" dirty="0">
                <a:solidFill>
                  <a:schemeClr val="dk1"/>
                </a:solidFill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5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1666" y="1230224"/>
            <a:ext cx="7730759" cy="5808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ko-KR" sz="3200" kern="1200" dirty="0">
                <a:ea typeface="+mn-ea"/>
                <a:cs typeface="+mn-cs"/>
              </a:rPr>
              <a:t>01. C#</a:t>
            </a:r>
            <a:r>
              <a:rPr lang="ko-KR" altLang="en-US" sz="3200" kern="1200" dirty="0">
                <a:ea typeface="+mn-ea"/>
                <a:cs typeface="+mn-cs"/>
              </a:rPr>
              <a:t>에서 제공하는 연산자 둘러보기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71044"/>
              </p:ext>
            </p:extLst>
          </p:nvPr>
        </p:nvGraphicFramePr>
        <p:xfrm>
          <a:off x="2207568" y="1924075"/>
          <a:ext cx="7704856" cy="29040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540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641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분류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연산자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산술 연산자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+, -, *, /, %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증가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ko-KR" sz="1200" kern="100" dirty="0">
                          <a:effectLst/>
                        </a:rPr>
                        <a:t>감소 연산자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++, --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07632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관계 연산자</a:t>
                      </a:r>
                      <a:r>
                        <a:rPr lang="en-US" sz="1200" kern="100" dirty="0">
                          <a:effectLst/>
                        </a:rPr>
                        <a:t>	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&lt;, &gt;, ==, !=, &lt;=, &gt;=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조건 연산자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?: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논리 연산자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&amp;&amp;, ||, !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비트 연산자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&lt;&lt;, &gt;&gt;, &amp;, |, ^, ~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할당 연산자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u="none" strike="noStrike" kern="100" dirty="0">
                          <a:effectLst/>
                        </a:rPr>
                        <a:t>=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effectLst/>
                        </a:rPr>
                        <a:t>+=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effectLst/>
                        </a:rPr>
                        <a:t>-=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effectLst/>
                        </a:rPr>
                        <a:t>*=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effectLst/>
                        </a:rPr>
                        <a:t>/=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effectLst/>
                        </a:rPr>
                        <a:t>%=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effectLst/>
                        </a:rPr>
                        <a:t>&amp;=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effectLst/>
                        </a:rPr>
                        <a:t>|=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effectLst/>
                        </a:rPr>
                        <a:t>^=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effectLst/>
                        </a:rPr>
                        <a:t>&lt;&lt;=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effectLst/>
                        </a:rPr>
                        <a:t>&gt;&gt;=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586160"/>
              </p:ext>
            </p:extLst>
          </p:nvPr>
        </p:nvGraphicFramePr>
        <p:xfrm>
          <a:off x="4856523" y="4941169"/>
          <a:ext cx="5432875" cy="1625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3347737" imgH="997422" progId="Visio.Drawing.11">
                  <p:embed/>
                </p:oleObj>
              </mc:Choice>
              <mc:Fallback>
                <p:oleObj name="Visio" r:id="rId3" imgW="3347737" imgH="997422" progId="Visio.Drawing.11">
                  <p:embed/>
                  <p:pic>
                    <p:nvPicPr>
                      <p:cNvPr id="2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523" y="4941169"/>
                        <a:ext cx="5432875" cy="16252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내용 개체 틀 2"/>
          <p:cNvSpPr txBox="1">
            <a:spLocks/>
          </p:cNvSpPr>
          <p:nvPr/>
        </p:nvSpPr>
        <p:spPr>
          <a:xfrm>
            <a:off x="2207568" y="4941169"/>
            <a:ext cx="7772400" cy="5326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74121">
              <a:spcBef>
                <a:spcPts val="800"/>
              </a:spcBef>
              <a:buClr>
                <a:srgbClr val="FFCD00"/>
              </a:buClr>
              <a:buSzPts val="2000"/>
              <a:buFont typeface="Quattrocento Sans"/>
              <a:buChar char="◉"/>
            </a:pPr>
            <a:r>
              <a:rPr lang="ko-KR" altLang="en-US" sz="2667" dirty="0">
                <a:solidFill>
                  <a:srgbClr val="000000"/>
                </a:solidFill>
                <a:latin typeface="Quattrocento Sans"/>
                <a:sym typeface="Quattrocento Sans"/>
              </a:rPr>
              <a:t>연산자 사용 예</a:t>
            </a:r>
            <a:endParaRPr lang="en-US" altLang="ko-KR" sz="2667" dirty="0">
              <a:solidFill>
                <a:srgbClr val="000000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atinLnBrk="1">
              <a:lnSpc>
                <a:spcPct val="90000"/>
              </a:lnSpc>
              <a:spcBef>
                <a:spcPts val="600"/>
              </a:spcBef>
            </a:pPr>
            <a:r>
              <a:rPr lang="ko-KR" altLang="en-US" sz="3600" kern="1200" dirty="0">
                <a:highlight>
                  <a:srgbClr val="FFCD00"/>
                </a:highlight>
                <a:ea typeface="+mn-ea"/>
                <a:cs typeface="+mn-cs"/>
              </a:rPr>
              <a:t>산술</a:t>
            </a:r>
            <a:r>
              <a:rPr lang="ko-KR" altLang="en-US" sz="3600" kern="1200" dirty="0">
                <a:ea typeface="+mn-ea"/>
                <a:cs typeface="+mn-cs"/>
              </a:rPr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676400" y="18288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ko-KR" dirty="0"/>
              <a:t>수치 형식의 데이터를 다루는 연산자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ko-KR" dirty="0"/>
              <a:t>정수 형식과 부동 소수점 형식</a:t>
            </a:r>
            <a:r>
              <a:rPr lang="en-US" altLang="ko-KR" dirty="0"/>
              <a:t>, Decimal </a:t>
            </a:r>
            <a:r>
              <a:rPr lang="ko-KR" altLang="ko-KR" dirty="0"/>
              <a:t>형식에 대해서만 사용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)</a:t>
            </a:r>
          </a:p>
          <a:p>
            <a:pPr marL="457200" lvl="1" indent="-381000">
              <a:spcBef>
                <a:spcPts val="600"/>
              </a:spcBef>
              <a:buSzPts val="2400"/>
              <a:buFont typeface="Quattrocento Sans"/>
              <a:buChar char="◉"/>
            </a:pPr>
            <a:r>
              <a:rPr lang="ko-KR" altLang="ko-KR" sz="2400" dirty="0"/>
              <a:t>두 개의 피연산자가 필요한 이항 연산자</a:t>
            </a:r>
            <a:r>
              <a:rPr lang="en-US" altLang="ko-KR" sz="2400" dirty="0"/>
              <a:t>(Binary Operator)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4273"/>
              </p:ext>
            </p:extLst>
          </p:nvPr>
        </p:nvGraphicFramePr>
        <p:xfrm>
          <a:off x="2250498" y="3437294"/>
          <a:ext cx="7704857" cy="2880321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969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23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30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00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지원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+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양쪽 </a:t>
                      </a:r>
                      <a:r>
                        <a:rPr lang="ko-KR" sz="1400" kern="100" dirty="0" err="1">
                          <a:effectLst/>
                        </a:rPr>
                        <a:t>피연산자를</a:t>
                      </a:r>
                      <a:r>
                        <a:rPr lang="ko-KR" sz="1400" kern="100" dirty="0">
                          <a:effectLst/>
                        </a:rPr>
                        <a:t> 더합니다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 indent="-127000"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모든 수치 데이터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-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왼쪽 </a:t>
                      </a:r>
                      <a:r>
                        <a:rPr lang="ko-KR" sz="1400" kern="100" dirty="0" err="1">
                          <a:effectLst/>
                        </a:rPr>
                        <a:t>피연산자에서</a:t>
                      </a:r>
                      <a:r>
                        <a:rPr lang="ko-KR" sz="1400" kern="100" dirty="0">
                          <a:effectLst/>
                        </a:rPr>
                        <a:t> 오른쪽 </a:t>
                      </a:r>
                      <a:r>
                        <a:rPr lang="ko-KR" sz="1400" kern="100" dirty="0" err="1">
                          <a:effectLst/>
                        </a:rPr>
                        <a:t>피연산자를</a:t>
                      </a:r>
                      <a:r>
                        <a:rPr lang="ko-KR" sz="1400" kern="100" dirty="0">
                          <a:effectLst/>
                        </a:rPr>
                        <a:t> 차감합니다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모든 수치 데이터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*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양쪽 </a:t>
                      </a:r>
                      <a:r>
                        <a:rPr lang="ko-KR" sz="1400" kern="100" dirty="0" err="1">
                          <a:effectLst/>
                        </a:rPr>
                        <a:t>피연산자를</a:t>
                      </a:r>
                      <a:r>
                        <a:rPr lang="ko-KR" sz="1400" kern="100" dirty="0">
                          <a:effectLst/>
                        </a:rPr>
                        <a:t> 곱합니다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모든 수치 데이터 형식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0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왼쪽 연산자를 오른쪽 피연산자로 나눈 몫을 구합니다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모든 수치 데이터 형식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%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왼쪽 연산자를 오른쪽 피연산자로 나눈 후의 나머지를 구합니다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모든 수치 데이터 형식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7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ko-KR" altLang="en-US" dirty="0"/>
              <a:t>산술 연산자 사용 예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99656" y="3213512"/>
            <a:ext cx="6643108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Console.WriteLine</a:t>
            </a:r>
            <a:r>
              <a:rPr lang="en-US" altLang="ko-KR" sz="2800" dirty="0"/>
              <a:t>( 3 </a:t>
            </a:r>
            <a:r>
              <a:rPr lang="en-US" altLang="ko-KR" sz="3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+</a:t>
            </a:r>
            <a:r>
              <a:rPr lang="en-US" altLang="ko-KR" sz="2800" dirty="0"/>
              <a:t> 4 ); // 7 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/>
              <a:t>int result = 15 </a:t>
            </a:r>
            <a:r>
              <a:rPr lang="en-US" altLang="ko-KR" sz="3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/</a:t>
            </a:r>
            <a:r>
              <a:rPr lang="en-US" altLang="ko-KR" sz="2800" dirty="0"/>
              <a:t> 3;</a:t>
            </a:r>
          </a:p>
          <a:p>
            <a:r>
              <a:rPr lang="en-US" altLang="ko-KR" sz="2800" dirty="0" err="1"/>
              <a:t>Console.WriteLine</a:t>
            </a:r>
            <a:r>
              <a:rPr lang="en-US" altLang="ko-KR" sz="2800" dirty="0"/>
              <a:t>( result ); // 5 </a:t>
            </a:r>
            <a:r>
              <a:rPr lang="ko-KR" altLang="en-US" sz="28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533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증가 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값을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ko-KR" altLang="en-US" dirty="0"/>
              <a:t>감소 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값을 </a:t>
            </a:r>
            <a:r>
              <a:rPr lang="en-US" altLang="ko-KR" dirty="0"/>
              <a:t>1 </a:t>
            </a:r>
            <a:r>
              <a:rPr lang="ko-KR" altLang="en-US" dirty="0"/>
              <a:t>감소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예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1666" y="1230224"/>
            <a:ext cx="6753694" cy="580800"/>
          </a:xfrm>
        </p:spPr>
        <p:txBody>
          <a:bodyPr>
            <a:no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증가 연산자와 감소 연산자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57645" y="5438926"/>
            <a:ext cx="591002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  <a:endParaRPr lang="ko-KR" altLang="ko-KR" dirty="0"/>
          </a:p>
          <a:p>
            <a:r>
              <a:rPr lang="en-US" altLang="ko-KR" dirty="0"/>
              <a:t>a++; // a</a:t>
            </a:r>
            <a:r>
              <a:rPr lang="ko-KR" altLang="ko-KR" dirty="0"/>
              <a:t>는</a:t>
            </a:r>
            <a:r>
              <a:rPr lang="en-US" altLang="ko-KR" dirty="0"/>
              <a:t> 11</a:t>
            </a:r>
            <a:endParaRPr lang="ko-KR" altLang="ko-KR" dirty="0"/>
          </a:p>
          <a:p>
            <a:r>
              <a:rPr lang="en-US" altLang="ko-KR" dirty="0"/>
              <a:t>a--;  // a</a:t>
            </a:r>
            <a:r>
              <a:rPr lang="ko-KR" altLang="ko-KR" dirty="0"/>
              <a:t>는</a:t>
            </a:r>
            <a:r>
              <a:rPr lang="en-US" altLang="ko-KR" dirty="0"/>
              <a:t> 10</a:t>
            </a:r>
            <a:endParaRPr lang="ko-KR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E97336B0-655A-48A0-80D2-92533CA16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28999"/>
              </p:ext>
            </p:extLst>
          </p:nvPr>
        </p:nvGraphicFramePr>
        <p:xfrm>
          <a:off x="2578834" y="3484175"/>
          <a:ext cx="7488832" cy="165618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070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95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496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725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520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이름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지원 형식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++</a:t>
                      </a:r>
                      <a:endParaRPr lang="ko-KR" altLang="en-US" sz="2800" kern="1200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증가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값을</a:t>
                      </a:r>
                      <a:r>
                        <a:rPr lang="en-US" sz="1600" kern="100" dirty="0">
                          <a:effectLst/>
                        </a:rPr>
                        <a:t> 1 </a:t>
                      </a:r>
                      <a:r>
                        <a:rPr lang="ko-KR" sz="1600" kern="100" dirty="0">
                          <a:effectLst/>
                        </a:rPr>
                        <a:t>증가시킵니다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모든 수치 데이터 형식과 열거형식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CD00"/>
                          </a:highlight>
                          <a:latin typeface="Lora"/>
                          <a:ea typeface="+mn-ea"/>
                          <a:cs typeface="+mn-cs"/>
                        </a:rPr>
                        <a:t>--</a:t>
                      </a:r>
                      <a:endParaRPr lang="ko-KR" altLang="en-US" sz="2800" kern="1200" dirty="0">
                        <a:solidFill>
                          <a:srgbClr val="000000"/>
                        </a:solidFill>
                        <a:highlight>
                          <a:srgbClr val="FFCD00"/>
                        </a:highlight>
                        <a:latin typeface="Lor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감소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피연산자의 값을</a:t>
                      </a:r>
                      <a:r>
                        <a:rPr lang="en-US" sz="1600" kern="100" dirty="0">
                          <a:effectLst/>
                        </a:rPr>
                        <a:t> 1 </a:t>
                      </a:r>
                      <a:r>
                        <a:rPr lang="ko-KR" sz="1600" kern="100" dirty="0">
                          <a:effectLst/>
                        </a:rPr>
                        <a:t>감소시킵니다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모든 수치 데이터 형식과 열거형식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6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전위</a:t>
            </a:r>
            <a:r>
              <a:rPr lang="en-US" altLang="ko-KR" dirty="0"/>
              <a:t>/</a:t>
            </a:r>
            <a:r>
              <a:rPr lang="ko-KR" altLang="en-US" dirty="0"/>
              <a:t>후위 </a:t>
            </a:r>
            <a:r>
              <a:rPr lang="en-US" altLang="ko-KR" dirty="0"/>
              <a:t> </a:t>
            </a:r>
            <a:r>
              <a:rPr lang="ko-KR" altLang="en-US" dirty="0"/>
              <a:t>연산자의 차이</a:t>
            </a:r>
            <a:endParaRPr lang="en-US" altLang="ko-KR" dirty="0"/>
          </a:p>
          <a:p>
            <a:pPr lvl="1"/>
            <a:r>
              <a:rPr lang="ko-KR" altLang="en-US" dirty="0"/>
              <a:t>증가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감소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1666" y="1230224"/>
            <a:ext cx="6886698" cy="580800"/>
          </a:xfrm>
        </p:spPr>
        <p:txBody>
          <a:bodyPr>
            <a:no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증가 연산자와 감소 연산자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39616" y="3180151"/>
            <a:ext cx="7776864" cy="984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  <a:endParaRPr lang="ko-KR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a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Arial"/>
              </a:rPr>
              <a:t>++</a:t>
            </a:r>
            <a:r>
              <a:rPr lang="en-US" altLang="ko-KR" dirty="0"/>
              <a:t> ); // 11</a:t>
            </a:r>
            <a:r>
              <a:rPr lang="ko-KR" altLang="ko-KR" dirty="0"/>
              <a:t>이 아닌</a:t>
            </a:r>
            <a:r>
              <a:rPr lang="en-US" altLang="ko-KR" dirty="0"/>
              <a:t>, 10</a:t>
            </a:r>
            <a:r>
              <a:rPr lang="ko-KR" altLang="ko-KR" dirty="0"/>
              <a:t>을 출력</a:t>
            </a:r>
            <a:r>
              <a:rPr lang="en-US" altLang="ko-KR" dirty="0"/>
              <a:t>. </a:t>
            </a:r>
            <a:r>
              <a:rPr lang="ko-KR" altLang="ko-KR" dirty="0"/>
              <a:t>출력 후에</a:t>
            </a:r>
            <a:r>
              <a:rPr lang="en-US" altLang="ko-KR" dirty="0"/>
              <a:t> a</a:t>
            </a:r>
            <a:r>
              <a:rPr lang="ko-KR" altLang="ko-KR" dirty="0"/>
              <a:t>는</a:t>
            </a:r>
            <a:r>
              <a:rPr lang="en-US" altLang="ko-KR" dirty="0"/>
              <a:t> 11</a:t>
            </a:r>
            <a:r>
              <a:rPr lang="ko-KR" altLang="ko-KR" dirty="0"/>
              <a:t>로 증가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++</a:t>
            </a:r>
            <a:r>
              <a:rPr lang="en-US" altLang="ko-KR" dirty="0"/>
              <a:t>a ); // 12</a:t>
            </a:r>
            <a:r>
              <a:rPr lang="ko-KR" altLang="ko-KR" dirty="0"/>
              <a:t>를 출력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639616" y="4871452"/>
            <a:ext cx="7776864" cy="984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  <a:endParaRPr lang="ko-KR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a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--</a:t>
            </a:r>
            <a:r>
              <a:rPr lang="en-US" altLang="ko-KR" dirty="0"/>
              <a:t> ); // 9</a:t>
            </a:r>
            <a:r>
              <a:rPr lang="ko-KR" altLang="ko-KR" dirty="0"/>
              <a:t>가 아닌</a:t>
            </a:r>
            <a:r>
              <a:rPr lang="en-US" altLang="ko-KR" dirty="0"/>
              <a:t>, 10</a:t>
            </a:r>
            <a:r>
              <a:rPr lang="ko-KR" altLang="ko-KR" dirty="0"/>
              <a:t>을 출력</a:t>
            </a:r>
            <a:r>
              <a:rPr lang="en-US" altLang="ko-KR" dirty="0"/>
              <a:t>. </a:t>
            </a:r>
            <a:r>
              <a:rPr lang="ko-KR" altLang="ko-KR" dirty="0"/>
              <a:t>출력 후에</a:t>
            </a:r>
            <a:r>
              <a:rPr lang="en-US" altLang="ko-KR" dirty="0"/>
              <a:t> a</a:t>
            </a:r>
            <a:r>
              <a:rPr lang="ko-KR" altLang="ko-KR" dirty="0"/>
              <a:t>는</a:t>
            </a:r>
            <a:r>
              <a:rPr lang="en-US" altLang="ko-KR" dirty="0"/>
              <a:t> 9</a:t>
            </a:r>
            <a:r>
              <a:rPr lang="ko-KR" altLang="ko-KR" dirty="0"/>
              <a:t>로 감소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--</a:t>
            </a:r>
            <a:r>
              <a:rPr lang="en-US" altLang="ko-KR" dirty="0"/>
              <a:t>a ); // 8</a:t>
            </a:r>
            <a:r>
              <a:rPr lang="ko-KR" altLang="ko-KR" dirty="0"/>
              <a:t>을 출력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3269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 result = 123 </a:t>
            </a:r>
            <a:r>
              <a:rPr lang="en-US" altLang="ko-KR" sz="2800" b="1" kern="1200" dirty="0">
                <a:highlight>
                  <a:srgbClr val="FFCD00"/>
                </a:highlight>
                <a:latin typeface="Lora"/>
                <a:ea typeface="+mn-ea"/>
                <a:cs typeface="+mn-cs"/>
                <a:sym typeface="Arial"/>
              </a:rPr>
              <a:t>+</a:t>
            </a:r>
            <a:r>
              <a:rPr lang="en-US" altLang="ko-KR" dirty="0"/>
              <a:t> 456; </a:t>
            </a:r>
          </a:p>
          <a:p>
            <a:pPr lvl="1"/>
            <a:r>
              <a:rPr lang="en-US" altLang="ko-KR" dirty="0"/>
              <a:t>Result</a:t>
            </a:r>
            <a:r>
              <a:rPr lang="ko-KR" altLang="en-US" dirty="0"/>
              <a:t>는 </a:t>
            </a:r>
            <a:r>
              <a:rPr lang="en-US" altLang="ko-KR" dirty="0"/>
              <a:t>579</a:t>
            </a:r>
          </a:p>
          <a:p>
            <a:endParaRPr lang="en-US" altLang="ko-KR" dirty="0"/>
          </a:p>
          <a:p>
            <a:r>
              <a:rPr lang="en-US" altLang="ko-KR" dirty="0"/>
              <a:t>string result = “123” </a:t>
            </a:r>
            <a:r>
              <a:rPr lang="en-US" altLang="ko-KR" sz="2800" b="1" kern="1200" dirty="0">
                <a:highlight>
                  <a:srgbClr val="FFCD00"/>
                </a:highlight>
                <a:latin typeface="Lora"/>
                <a:ea typeface="+mn-ea"/>
                <a:cs typeface="+mn-cs"/>
                <a:sym typeface="Arial"/>
              </a:rPr>
              <a:t>+</a:t>
            </a:r>
            <a:r>
              <a:rPr lang="en-US" altLang="ko-KR" dirty="0"/>
              <a:t> “456”;</a:t>
            </a:r>
            <a:endParaRPr lang="ko-KR" altLang="ko-KR" dirty="0"/>
          </a:p>
          <a:p>
            <a:pPr lvl="1"/>
            <a:r>
              <a:rPr lang="en-US" altLang="ko-KR" dirty="0"/>
              <a:t>Result</a:t>
            </a:r>
            <a:r>
              <a:rPr lang="ko-KR" altLang="en-US" dirty="0"/>
              <a:t>는 </a:t>
            </a:r>
            <a:r>
              <a:rPr lang="en-US" altLang="ko-KR" dirty="0"/>
              <a:t>“123456”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문자열 결합 연산자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설명선 1 9"/>
          <p:cNvSpPr/>
          <p:nvPr/>
        </p:nvSpPr>
        <p:spPr>
          <a:xfrm>
            <a:off x="6602551" y="4581662"/>
            <a:ext cx="3960440" cy="1368152"/>
          </a:xfrm>
          <a:prstGeom prst="borderCallout1">
            <a:avLst>
              <a:gd name="adj1" fmla="val 18750"/>
              <a:gd name="adj2" fmla="val -8333"/>
              <a:gd name="adj3" fmla="val -27667"/>
              <a:gd name="adj4" fmla="val -14516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ko-KR" altLang="en-US" dirty="0">
                <a:solidFill>
                  <a:schemeClr val="tx1"/>
                </a:solidFill>
              </a:rPr>
              <a:t>형식에 사용하는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연산자는 덧셈 연산자가 아닌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문자열 결합 연산자</a:t>
            </a:r>
          </a:p>
        </p:txBody>
      </p:sp>
      <p:sp>
        <p:nvSpPr>
          <p:cNvPr id="11" name="설명선 1 10"/>
          <p:cNvSpPr/>
          <p:nvPr/>
        </p:nvSpPr>
        <p:spPr>
          <a:xfrm>
            <a:off x="6602551" y="2535299"/>
            <a:ext cx="4536504" cy="792088"/>
          </a:xfrm>
          <a:prstGeom prst="borderCallout1">
            <a:avLst>
              <a:gd name="adj1" fmla="val 47610"/>
              <a:gd name="adj2" fmla="val -4414"/>
              <a:gd name="adj3" fmla="val 12416"/>
              <a:gd name="adj4" fmla="val -1731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수치 형식에 사용하는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연산자는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덧셈 연산자</a:t>
            </a:r>
          </a:p>
        </p:txBody>
      </p:sp>
    </p:spTree>
    <p:extLst>
      <p:ext uri="{BB962C8B-B14F-4D97-AF65-F5344CB8AC3E}">
        <p14:creationId xmlns:p14="http://schemas.microsoft.com/office/powerpoint/2010/main" val="16339480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1588</Words>
  <Application>Microsoft Office PowerPoint</Application>
  <PresentationFormat>와이드스크린</PresentationFormat>
  <Paragraphs>364</Paragraphs>
  <Slides>23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8" baseType="lpstr">
      <vt:lpstr>Franklin Gothic Demi</vt:lpstr>
      <vt:lpstr>Lora</vt:lpstr>
      <vt:lpstr>Quattrocento Sans</vt:lpstr>
      <vt:lpstr>돋움체</vt:lpstr>
      <vt:lpstr>맑은 고딕</vt:lpstr>
      <vt:lpstr>Arial</vt:lpstr>
      <vt:lpstr>Calibri</vt:lpstr>
      <vt:lpstr>Calibri Light</vt:lpstr>
      <vt:lpstr>Courier New</vt:lpstr>
      <vt:lpstr>Times New Roman</vt:lpstr>
      <vt:lpstr>Wingdings 2</vt:lpstr>
      <vt:lpstr>Wingdings 3</vt:lpstr>
      <vt:lpstr>HDOfficeLightV0</vt:lpstr>
      <vt:lpstr>Viola template</vt:lpstr>
      <vt:lpstr>Visio</vt:lpstr>
      <vt:lpstr>04장 데이터를 가공하는 연산자</vt:lpstr>
      <vt:lpstr>PowerPoint 프레젠테이션</vt:lpstr>
      <vt:lpstr>PowerPoint 프레젠테이션</vt:lpstr>
      <vt:lpstr>01. C#에서 제공하는 연산자 둘러보기</vt:lpstr>
      <vt:lpstr>산술 연산자</vt:lpstr>
      <vt:lpstr>PowerPoint 프레젠테이션</vt:lpstr>
      <vt:lpstr>03. 증가 연산자와 감소 연산자 (1/2)</vt:lpstr>
      <vt:lpstr>03. 증가 연산자와 감소 연산자 (2/2)</vt:lpstr>
      <vt:lpstr>04. 문자열 결합 연산자</vt:lpstr>
      <vt:lpstr>05. 관계 연산자 (1/2)</vt:lpstr>
      <vt:lpstr>05. 관계 연산자 (2/2)</vt:lpstr>
      <vt:lpstr>06. 논리 연산자 (1/2)</vt:lpstr>
      <vt:lpstr>06. 논리 연산자 (2/2)</vt:lpstr>
      <vt:lpstr>07. 조건 연산자</vt:lpstr>
      <vt:lpstr>08. 비트 연산자 (1/6)</vt:lpstr>
      <vt:lpstr>08. 비트 연산자 (2/6)</vt:lpstr>
      <vt:lpstr>08. 비트 연산자 (3/6)</vt:lpstr>
      <vt:lpstr>08. 비트 연산자 (4/6)</vt:lpstr>
      <vt:lpstr>08. 비트 연산자 (5/6)</vt:lpstr>
      <vt:lpstr>08. 비트 연산자 (6/6)</vt:lpstr>
      <vt:lpstr>09. 할당 연산자</vt:lpstr>
      <vt:lpstr>10. 연산자의 우선 순위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3</cp:revision>
  <dcterms:created xsi:type="dcterms:W3CDTF">2020-03-30T22:17:40Z</dcterms:created>
  <dcterms:modified xsi:type="dcterms:W3CDTF">2021-03-19T02:52:06Z</dcterms:modified>
</cp:coreProperties>
</file>