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8"/>
  </p:notesMasterIdLst>
  <p:sldIdLst>
    <p:sldId id="256" r:id="rId3"/>
    <p:sldId id="303" r:id="rId4"/>
    <p:sldId id="323" r:id="rId5"/>
    <p:sldId id="330" r:id="rId6"/>
    <p:sldId id="32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80" r:id="rId17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D00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F5F74-DD03-4488-9B86-6B4A5B508708}" v="31" dt="2020-09-13T12:18:37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0924" autoAdjust="0"/>
  </p:normalViewPr>
  <p:slideViewPr>
    <p:cSldViewPr snapToGrid="0">
      <p:cViewPr varScale="1">
        <p:scale>
          <a:sx n="134" d="100"/>
          <a:sy n="134" d="100"/>
        </p:scale>
        <p:origin x="592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EF0F5F74-DD03-4488-9B86-6B4A5B508708}"/>
    <pc:docChg chg="undo custSel modSld">
      <pc:chgData name="Park SangHyun" userId="236915686b78f6c1" providerId="LiveId" clId="{EF0F5F74-DD03-4488-9B86-6B4A5B508708}" dt="2020-09-13T12:18:37.943" v="386"/>
      <pc:docMkLst>
        <pc:docMk/>
      </pc:docMkLst>
      <pc:sldChg chg="modSp mod">
        <pc:chgData name="Park SangHyun" userId="236915686b78f6c1" providerId="LiveId" clId="{EF0F5F74-DD03-4488-9B86-6B4A5B508708}" dt="2020-09-13T07:13:24.665" v="9"/>
        <pc:sldMkLst>
          <pc:docMk/>
          <pc:sldMk cId="3559057730" sldId="256"/>
        </pc:sldMkLst>
        <pc:spChg chg="mod">
          <ac:chgData name="Park SangHyun" userId="236915686b78f6c1" providerId="LiveId" clId="{EF0F5F74-DD03-4488-9B86-6B4A5B508708}" dt="2020-09-13T07:13:24.665" v="9"/>
          <ac:spMkLst>
            <pc:docMk/>
            <pc:sldMk cId="3559057730" sldId="256"/>
            <ac:spMk id="2" creationId="{00000000-0000-0000-0000-000000000000}"/>
          </ac:spMkLst>
        </pc:spChg>
      </pc:sldChg>
      <pc:sldChg chg="addSp modSp mod">
        <pc:chgData name="Park SangHyun" userId="236915686b78f6c1" providerId="LiveId" clId="{EF0F5F74-DD03-4488-9B86-6B4A5B508708}" dt="2020-09-13T11:17:53.483" v="368"/>
        <pc:sldMkLst>
          <pc:docMk/>
          <pc:sldMk cId="3581427445" sldId="303"/>
        </pc:sldMkLst>
        <pc:spChg chg="mod">
          <ac:chgData name="Park SangHyun" userId="236915686b78f6c1" providerId="LiveId" clId="{EF0F5F74-DD03-4488-9B86-6B4A5B508708}" dt="2020-09-13T07:16:27.516" v="199" actId="6549"/>
          <ac:spMkLst>
            <pc:docMk/>
            <pc:sldMk cId="3581427445" sldId="303"/>
            <ac:spMk id="6" creationId="{4D78B6F0-7D80-4D66-A24E-64B032C561B3}"/>
          </ac:spMkLst>
        </pc:spChg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3581427445" sldId="303"/>
            <ac:inkMk id="2" creationId="{9EE34251-4D1B-4B1E-B940-EF4130A563E0}"/>
          </ac:inkMkLst>
        </pc:inkChg>
      </pc:sldChg>
      <pc:sldChg chg="addSp modSp mod">
        <pc:chgData name="Park SangHyun" userId="236915686b78f6c1" providerId="LiveId" clId="{EF0F5F74-DD03-4488-9B86-6B4A5B508708}" dt="2020-09-13T11:17:53.483" v="368"/>
        <pc:sldMkLst>
          <pc:docMk/>
          <pc:sldMk cId="2899361408" sldId="323"/>
        </pc:sldMkLst>
        <pc:spChg chg="mod">
          <ac:chgData name="Park SangHyun" userId="236915686b78f6c1" providerId="LiveId" clId="{EF0F5F74-DD03-4488-9B86-6B4A5B508708}" dt="2020-09-13T07:19:22.896" v="363"/>
          <ac:spMkLst>
            <pc:docMk/>
            <pc:sldMk cId="2899361408" sldId="323"/>
            <ac:spMk id="6" creationId="{4D78B6F0-7D80-4D66-A24E-64B032C561B3}"/>
          </ac:spMkLst>
        </pc:spChg>
        <pc:spChg chg="mod">
          <ac:chgData name="Park SangHyun" userId="236915686b78f6c1" providerId="LiveId" clId="{EF0F5F74-DD03-4488-9B86-6B4A5B508708}" dt="2020-09-13T07:30:15.359" v="367" actId="20577"/>
          <ac:spMkLst>
            <pc:docMk/>
            <pc:sldMk cId="2899361408" sldId="323"/>
            <ac:spMk id="7" creationId="{1DE370EB-DC6E-42C4-9675-258173B19A79}"/>
          </ac:spMkLst>
        </pc:spChg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2899361408" sldId="323"/>
            <ac:inkMk id="2" creationId="{AD9A6775-388D-4606-ADCD-E287113094AB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2804637327" sldId="328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2804637327" sldId="328"/>
            <ac:inkMk id="2" creationId="{219A46AA-3A17-44A3-9A2F-EE3F86B54CB0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1349691974" sldId="330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1349691974" sldId="330"/>
            <ac:inkMk id="2" creationId="{20545749-F9D6-426A-97AE-EA75A3DA5100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1588446999" sldId="331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1588446999" sldId="331"/>
            <ac:inkMk id="3" creationId="{2878B617-0A14-49A0-B474-A81B54BE7FB4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665452049" sldId="332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665452049" sldId="332"/>
            <ac:inkMk id="7" creationId="{704D7FFD-B1C5-465B-950C-3E13D4693FED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3690231907" sldId="333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3690231907" sldId="333"/>
            <ac:inkMk id="2" creationId="{76B637B6-BFA5-4738-B180-33C8B4886CDB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2269886155" sldId="334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2269886155" sldId="334"/>
            <ac:inkMk id="3" creationId="{65ADB7A3-317F-4437-A15C-000C6FB2C5CB}"/>
          </ac:inkMkLst>
        </pc:inkChg>
      </pc:sldChg>
      <pc:sldChg chg="addSp">
        <pc:chgData name="Park SangHyun" userId="236915686b78f6c1" providerId="LiveId" clId="{EF0F5F74-DD03-4488-9B86-6B4A5B508708}" dt="2020-09-13T11:17:53.483" v="368"/>
        <pc:sldMkLst>
          <pc:docMk/>
          <pc:sldMk cId="2587476815" sldId="335"/>
        </pc:sldMkLst>
        <pc:inkChg chg="add">
          <ac:chgData name="Park SangHyun" userId="236915686b78f6c1" providerId="LiveId" clId="{EF0F5F74-DD03-4488-9B86-6B4A5B508708}" dt="2020-09-13T11:17:53.483" v="368"/>
          <ac:inkMkLst>
            <pc:docMk/>
            <pc:sldMk cId="2587476815" sldId="335"/>
            <ac:inkMk id="3" creationId="{5299D864-8435-4ACD-BE61-63B22D189C6A}"/>
          </ac:inkMkLst>
        </pc:inkChg>
      </pc:sldChg>
      <pc:sldChg chg="modSp mod">
        <pc:chgData name="Park SangHyun" userId="236915686b78f6c1" providerId="LiveId" clId="{EF0F5F74-DD03-4488-9B86-6B4A5B508708}" dt="2020-09-13T11:18:01.595" v="380"/>
        <pc:sldMkLst>
          <pc:docMk/>
          <pc:sldMk cId="4256383944" sldId="336"/>
        </pc:sldMkLst>
        <pc:spChg chg="mod">
          <ac:chgData name="Park SangHyun" userId="236915686b78f6c1" providerId="LiveId" clId="{EF0F5F74-DD03-4488-9B86-6B4A5B508708}" dt="2020-09-13T11:18:01.595" v="380"/>
          <ac:spMkLst>
            <pc:docMk/>
            <pc:sldMk cId="4256383944" sldId="336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EF0F5F74-DD03-4488-9B86-6B4A5B508708}" dt="2020-09-13T12:18:37.943" v="386"/>
        <pc:sldMkLst>
          <pc:docMk/>
          <pc:sldMk cId="1972948625" sldId="338"/>
        </pc:sldMkLst>
        <pc:picChg chg="del">
          <ac:chgData name="Park SangHyun" userId="236915686b78f6c1" providerId="LiveId" clId="{EF0F5F74-DD03-4488-9B86-6B4A5B508708}" dt="2020-09-13T11:59:58.695" v="381" actId="478"/>
          <ac:picMkLst>
            <pc:docMk/>
            <pc:sldMk cId="1972948625" sldId="338"/>
            <ac:picMk id="2" creationId="{E4C889C1-3F0D-43DA-8E87-477AB76AE557}"/>
          </ac:picMkLst>
        </pc:picChg>
        <pc:picChg chg="add mod">
          <ac:chgData name="Park SangHyun" userId="236915686b78f6c1" providerId="LiveId" clId="{EF0F5F74-DD03-4488-9B86-6B4A5B508708}" dt="2020-09-13T12:00:03.667" v="385" actId="1076"/>
          <ac:picMkLst>
            <pc:docMk/>
            <pc:sldMk cId="1972948625" sldId="338"/>
            <ac:picMk id="3" creationId="{CC4C2867-288C-4684-BFEF-76B55732826A}"/>
          </ac:picMkLst>
        </pc:picChg>
        <pc:inkChg chg="add">
          <ac:chgData name="Park SangHyun" userId="236915686b78f6c1" providerId="LiveId" clId="{EF0F5F74-DD03-4488-9B86-6B4A5B508708}" dt="2020-09-13T12:18:37.943" v="386"/>
          <ac:inkMkLst>
            <pc:docMk/>
            <pc:sldMk cId="1972948625" sldId="338"/>
            <ac:inkMk id="7" creationId="{F804A5B1-6309-48B7-A809-9FCF299F6152}"/>
          </ac:inkMkLst>
        </pc:inkChg>
      </pc:sldChg>
      <pc:sldChg chg="addSp">
        <pc:chgData name="Park SangHyun" userId="236915686b78f6c1" providerId="LiveId" clId="{EF0F5F74-DD03-4488-9B86-6B4A5B508708}" dt="2020-09-13T12:18:37.943" v="386"/>
        <pc:sldMkLst>
          <pc:docMk/>
          <pc:sldMk cId="3255657691" sldId="339"/>
        </pc:sldMkLst>
        <pc:inkChg chg="add">
          <ac:chgData name="Park SangHyun" userId="236915686b78f6c1" providerId="LiveId" clId="{EF0F5F74-DD03-4488-9B86-6B4A5B508708}" dt="2020-09-13T12:18:37.943" v="386"/>
          <ac:inkMkLst>
            <pc:docMk/>
            <pc:sldMk cId="3255657691" sldId="339"/>
            <ac:inkMk id="2" creationId="{F30BF545-9651-40AF-ABDE-EC1B00FA9011}"/>
          </ac:inkMkLst>
        </pc:ink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0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0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8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9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7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05</a:t>
            </a:r>
            <a:r>
              <a:rPr lang="ko-KR" altLang="en-US" sz="4400" dirty="0">
                <a:latin typeface="Franklin Gothic Demi" panose="020B0703020102020204" pitchFamily="34" charset="0"/>
              </a:rPr>
              <a:t>장 흐름 제어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반복문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3 : for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조건을 만족하는 동안 반복</a:t>
            </a:r>
            <a:r>
              <a:rPr lang="ko-KR" altLang="en-US" sz="2400" dirty="0">
                <a:solidFill>
                  <a:schemeClr val="dk1"/>
                </a:solidFill>
              </a:rPr>
              <a:t> 수행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dk1"/>
                </a:solidFill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</a:rPr>
              <a:t>조건변수 초기화</a:t>
            </a:r>
            <a:r>
              <a:rPr lang="en-US" altLang="ko-KR" sz="2400" dirty="0">
                <a:solidFill>
                  <a:schemeClr val="dk1"/>
                </a:solidFill>
              </a:rPr>
              <a:t> (2) </a:t>
            </a:r>
            <a:r>
              <a:rPr lang="ko-KR" altLang="en-US" sz="2400" dirty="0">
                <a:solidFill>
                  <a:schemeClr val="dk1"/>
                </a:solidFill>
              </a:rPr>
              <a:t>조건비교</a:t>
            </a:r>
            <a:r>
              <a:rPr lang="en-US" altLang="ko-KR" sz="2400" dirty="0">
                <a:solidFill>
                  <a:schemeClr val="dk1"/>
                </a:solidFill>
              </a:rPr>
              <a:t> (3) </a:t>
            </a:r>
            <a:r>
              <a:rPr lang="ko-KR" altLang="en-US" sz="2400" dirty="0">
                <a:solidFill>
                  <a:schemeClr val="dk1"/>
                </a:solidFill>
              </a:rPr>
              <a:t>조건변수 증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감</a:t>
            </a:r>
            <a:r>
              <a:rPr lang="en-US" altLang="ko-KR" sz="2400" dirty="0">
                <a:solidFill>
                  <a:schemeClr val="dk1"/>
                </a:solidFill>
              </a:rPr>
              <a:t>; </a:t>
            </a:r>
          </a:p>
          <a:p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792480" y="3561262"/>
            <a:ext cx="419438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for(</a:t>
            </a:r>
            <a:r>
              <a:rPr lang="ko-KR" altLang="en-US" sz="1000" b="1" dirty="0">
                <a:solidFill>
                  <a:srgbClr val="000000"/>
                </a:solidFill>
                <a:highlight>
                  <a:srgbClr val="FFCD00"/>
                </a:highlight>
              </a:rPr>
              <a:t>조건변수초기화</a:t>
            </a:r>
            <a:r>
              <a:rPr lang="en-US" altLang="ko-KR" dirty="0"/>
              <a:t>;</a:t>
            </a:r>
            <a:r>
              <a:rPr lang="ko-KR" altLang="en-US" sz="1000" b="1" dirty="0">
                <a:solidFill>
                  <a:srgbClr val="000000"/>
                </a:solidFill>
                <a:highlight>
                  <a:srgbClr val="FFCD00"/>
                </a:highlight>
              </a:rPr>
              <a:t>조건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FFCD00"/>
                </a:highlight>
              </a:rPr>
              <a:t>1</a:t>
            </a:r>
            <a:r>
              <a:rPr lang="en-US" altLang="ko-KR" dirty="0"/>
              <a:t>;</a:t>
            </a:r>
            <a:r>
              <a:rPr lang="ko-KR" altLang="en-US" sz="1000" b="1" dirty="0">
                <a:solidFill>
                  <a:srgbClr val="000000"/>
                </a:solidFill>
                <a:highlight>
                  <a:srgbClr val="FFCD00"/>
                </a:highlight>
              </a:rPr>
              <a:t>조건변수 증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FFCD00"/>
                </a:highlight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  <a:highlight>
                  <a:srgbClr val="FFCD00"/>
                </a:highlight>
              </a:rPr>
              <a:t>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334608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13E3B6E-48E2-403F-89A5-D4104659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3457"/>
            <a:ext cx="5770454" cy="21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sym typeface="Lora"/>
              </a:rPr>
              <a:t>점프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dirty="0">
                <a:solidFill>
                  <a:schemeClr val="dk1"/>
                </a:solidFill>
              </a:rPr>
              <a:t>흐름을 특정 위치로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단번에 이동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pPr lvl="1"/>
            <a:r>
              <a:rPr lang="en-US" altLang="ko-KR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</a:rPr>
              <a:t>break</a:t>
            </a:r>
          </a:p>
          <a:p>
            <a:pPr lvl="1"/>
            <a:r>
              <a:rPr lang="en-US" altLang="ko-KR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</a:rPr>
              <a:t>continue</a:t>
            </a:r>
          </a:p>
          <a:p>
            <a:pPr lvl="1"/>
            <a:r>
              <a:rPr lang="en-US" altLang="ko-KR" b="1" dirty="0" err="1">
                <a:solidFill>
                  <a:schemeClr val="dk1"/>
                </a:solidFill>
                <a:highlight>
                  <a:srgbClr val="FFCD00"/>
                </a:highlight>
                <a:latin typeface="Lora"/>
              </a:rPr>
              <a:t>goto</a:t>
            </a:r>
            <a:endParaRPr lang="en-US" altLang="ko-KR" b="1" dirty="0">
              <a:solidFill>
                <a:schemeClr val="dk1"/>
              </a:solidFill>
              <a:highlight>
                <a:srgbClr val="FFCD00"/>
              </a:highlight>
              <a:latin typeface="Lora"/>
            </a:endParaRPr>
          </a:p>
          <a:p>
            <a:pPr lvl="1"/>
            <a:r>
              <a:rPr lang="en-US" altLang="ko-KR" dirty="0">
                <a:solidFill>
                  <a:schemeClr val="dk1"/>
                </a:solidFill>
              </a:rPr>
              <a:t>return</a:t>
            </a:r>
          </a:p>
          <a:p>
            <a:pPr lvl="1"/>
            <a:r>
              <a:rPr lang="en-US" altLang="ko-KR" dirty="0">
                <a:solidFill>
                  <a:schemeClr val="dk1"/>
                </a:solidFill>
              </a:rPr>
              <a:t>throw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2497C64-054E-4698-8070-4901B076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10" y="1331867"/>
            <a:ext cx="1403350" cy="45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8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점프문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1 : break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2400" dirty="0"/>
              <a:t>break</a:t>
            </a:r>
            <a:r>
              <a:rPr lang="ko-KR" altLang="en-US" sz="2400" dirty="0"/>
              <a:t>는 영어로‘ 탈출하다’</a:t>
            </a:r>
            <a:r>
              <a:rPr lang="en-US" altLang="ko-KR" sz="2400" dirty="0"/>
              <a:t>,‘ </a:t>
            </a:r>
            <a:r>
              <a:rPr lang="ko-KR" altLang="en-US" sz="2400" dirty="0" err="1"/>
              <a:t>중단하다’라는</a:t>
            </a:r>
            <a:r>
              <a:rPr lang="ko-KR" altLang="en-US" sz="2400" dirty="0"/>
              <a:t> 뜻</a:t>
            </a:r>
            <a:endParaRPr lang="en-US" altLang="ko-KR" sz="2400" dirty="0"/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반복문이나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switch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문의 실행을 중단</a:t>
            </a:r>
            <a:endParaRPr lang="en-US" altLang="ko-KR" sz="2400" dirty="0"/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415542" y="3538403"/>
            <a:ext cx="3411299" cy="2769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while (</a:t>
            </a:r>
            <a:r>
              <a:rPr lang="ko-KR" altLang="en-US" dirty="0"/>
              <a:t>조건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if (</a:t>
            </a:r>
            <a:r>
              <a:rPr lang="ko-KR" altLang="en-US" dirty="0"/>
              <a:t>조건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41947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B2026BD-5EA2-4783-90BE-529EAAA9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21" y="3517771"/>
            <a:ext cx="4418328" cy="27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점프문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2 : continue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반복을 건너 뛰어 </a:t>
            </a:r>
            <a:r>
              <a:rPr lang="ko-KR" altLang="en-US" sz="2400" dirty="0"/>
              <a:t>반복을 계속 수행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415542" y="3538403"/>
            <a:ext cx="3411299" cy="2769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while (</a:t>
            </a:r>
            <a:r>
              <a:rPr lang="ko-KR" altLang="en-US" dirty="0"/>
              <a:t>조건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if (</a:t>
            </a:r>
            <a:r>
              <a:rPr lang="ko-KR" altLang="en-US" dirty="0"/>
              <a:t>조건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continue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41947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C4C2867-288C-4684-BFEF-76B55732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77" y="3429000"/>
            <a:ext cx="4965942" cy="26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점프문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3 :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goto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지정한 레이블</a:t>
            </a:r>
            <a:r>
              <a:rPr lang="ko-KR" altLang="en-US" sz="2400" dirty="0"/>
              <a:t>로 제어를 이동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415542" y="3538403"/>
            <a:ext cx="3411299" cy="2000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   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goto</a:t>
            </a:r>
            <a:r>
              <a:rPr lang="ko-KR" altLang="en-US" dirty="0"/>
              <a:t>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레이블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1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(“B”); </a:t>
            </a:r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레이블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cs typeface="+mn-cs"/>
              </a:rPr>
              <a:t>1: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41947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401B935-2BD9-464E-99B4-37FB0A9B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30" y="3701934"/>
            <a:ext cx="5076794" cy="19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5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흐름 </a:t>
            </a:r>
            <a:r>
              <a:rPr lang="ko-KR" altLang="en-US" sz="2400" dirty="0" err="1">
                <a:solidFill>
                  <a:schemeClr val="dk1"/>
                </a:solidFill>
              </a:rPr>
              <a:t>제어란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</a:p>
          <a:p>
            <a:r>
              <a:rPr lang="ko-KR" altLang="en-US" sz="2400" dirty="0">
                <a:solidFill>
                  <a:schemeClr val="dk1"/>
                </a:solidFill>
              </a:rPr>
              <a:t>여러 흐름으로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분기</a:t>
            </a:r>
            <a:r>
              <a:rPr lang="ko-KR" altLang="en-US" sz="2400" dirty="0">
                <a:solidFill>
                  <a:schemeClr val="dk1"/>
                </a:solidFill>
              </a:rPr>
              <a:t>하기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흐름을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반복</a:t>
            </a:r>
            <a:r>
              <a:rPr lang="ko-KR" altLang="en-US" sz="2400" dirty="0">
                <a:solidFill>
                  <a:schemeClr val="dk1"/>
                </a:solidFill>
              </a:rPr>
              <a:t>하기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흐름 중간에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점프</a:t>
            </a:r>
            <a:r>
              <a:rPr lang="ko-KR" altLang="en-US" sz="2400" dirty="0">
                <a:solidFill>
                  <a:schemeClr val="dk1"/>
                </a:solidFill>
              </a:rPr>
              <a:t>하기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흐름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제어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</a:t>
            </a: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Flow</a:t>
            </a:r>
            <a:r>
              <a:rPr lang="en-US" altLang="ko-KR" sz="3600" b="1" dirty="0">
                <a:latin typeface="Lora"/>
                <a:sym typeface="Lora"/>
              </a:rPr>
              <a:t> of Control)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코드 실행 순서를 결정</a:t>
            </a:r>
            <a:r>
              <a:rPr lang="ko-KR" altLang="en-US" sz="2400" dirty="0">
                <a:solidFill>
                  <a:schemeClr val="dk1"/>
                </a:solidFill>
              </a:rPr>
              <a:t>하는 것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E370EB-DC6E-42C4-9675-258173B19A79}"/>
              </a:ext>
            </a:extLst>
          </p:cNvPr>
          <p:cNvSpPr txBox="1"/>
          <p:nvPr/>
        </p:nvSpPr>
        <p:spPr>
          <a:xfrm>
            <a:off x="1508760" y="3991718"/>
            <a:ext cx="356023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(“C”);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(“E”);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0FF695EC-7DBE-4120-8435-42FFEF38A694}"/>
              </a:ext>
            </a:extLst>
          </p:cNvPr>
          <p:cNvSpPr/>
          <p:nvPr/>
        </p:nvSpPr>
        <p:spPr>
          <a:xfrm>
            <a:off x="5503331" y="4657343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E9DFC79-7D9E-4D61-A05B-22DA7C49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69" y="4596313"/>
            <a:ext cx="4256471" cy="6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sym typeface="Lora"/>
              </a:rPr>
              <a:t>분기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제어 흐름을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여러 갈래</a:t>
            </a:r>
            <a:r>
              <a:rPr lang="ko-KR" altLang="en-US" sz="2400" dirty="0">
                <a:solidFill>
                  <a:schemeClr val="dk1"/>
                </a:solidFill>
              </a:rPr>
              <a:t>로 나누는 것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dk1"/>
                </a:solidFill>
              </a:rPr>
              <a:t>단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프로그램은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한 번에 하나의 갈래</a:t>
            </a:r>
            <a:r>
              <a:rPr lang="ko-KR" altLang="en-US" sz="2400" dirty="0">
                <a:solidFill>
                  <a:schemeClr val="dk1"/>
                </a:solidFill>
              </a:rPr>
              <a:t>만 실행할 수 있음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B686D6A-172C-479A-B59B-6D5B8940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81" y="4414331"/>
            <a:ext cx="6366500" cy="12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분기문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1 : if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조건을 만족하는 경우에만 분기</a:t>
            </a:r>
            <a:r>
              <a:rPr lang="ko-KR" altLang="en-US" sz="2400" dirty="0">
                <a:solidFill>
                  <a:schemeClr val="dk1"/>
                </a:solidFill>
              </a:rPr>
              <a:t> 수행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dk1"/>
                </a:solidFill>
              </a:rPr>
              <a:t>else if </a:t>
            </a:r>
            <a:r>
              <a:rPr lang="ko-KR" altLang="en-US" sz="2400" dirty="0">
                <a:solidFill>
                  <a:schemeClr val="dk1"/>
                </a:solidFill>
              </a:rPr>
              <a:t>절과 </a:t>
            </a:r>
            <a:r>
              <a:rPr lang="en-US" altLang="ko-KR" sz="2400" dirty="0">
                <a:solidFill>
                  <a:schemeClr val="dk1"/>
                </a:solidFill>
              </a:rPr>
              <a:t>else</a:t>
            </a:r>
            <a:r>
              <a:rPr lang="ko-KR" altLang="en-US" sz="2400" dirty="0">
                <a:solidFill>
                  <a:schemeClr val="dk1"/>
                </a:solidFill>
              </a:rPr>
              <a:t>절은 옵션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415542" y="3538403"/>
            <a:ext cx="3411299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if ( </a:t>
            </a:r>
            <a:r>
              <a:rPr lang="ko-KR" altLang="en-US" dirty="0"/>
              <a:t>조건</a:t>
            </a:r>
            <a:r>
              <a:rPr lang="en-US" altLang="ko-KR" dirty="0"/>
              <a:t>1 )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 </a:t>
            </a:r>
          </a:p>
          <a:p>
            <a:r>
              <a:rPr lang="en-US" altLang="ko-KR" dirty="0"/>
              <a:t>else if (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 </a:t>
            </a:r>
          </a:p>
          <a:p>
            <a:r>
              <a:rPr lang="en-US" altLang="ko-KR" dirty="0"/>
              <a:t>else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(“B3”); 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41947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0CA381B-4CDC-4213-A2F1-611CAF23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5231"/>
            <a:ext cx="5000776" cy="17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3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분기문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2 : switch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sz="2400" dirty="0" err="1">
                <a:solidFill>
                  <a:schemeClr val="dk1"/>
                </a:solidFill>
              </a:rPr>
              <a:t>입력식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값이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어떤 사례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(case)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와 매치</a:t>
            </a:r>
            <a:r>
              <a:rPr lang="ko-KR" altLang="en-US" sz="2400" dirty="0">
                <a:solidFill>
                  <a:schemeClr val="dk1"/>
                </a:solidFill>
              </a:rPr>
              <a:t>되는지를 평가하여 분기 수행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분기 수행 후엔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break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문을 이용하여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switch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문 탈출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674199" y="3397488"/>
            <a:ext cx="3411299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switch(</a:t>
            </a:r>
            <a:r>
              <a:rPr lang="ko-KR" altLang="en-US" dirty="0"/>
              <a:t> </a:t>
            </a:r>
            <a:r>
              <a:rPr lang="ko-KR" altLang="en-US" dirty="0" err="1"/>
              <a:t>입력식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</a:t>
            </a:r>
            <a:r>
              <a:rPr lang="ko-KR" altLang="en-US" dirty="0"/>
              <a:t>사례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</a:t>
            </a:r>
          </a:p>
          <a:p>
            <a:r>
              <a:rPr lang="en-US" altLang="ko-KR" dirty="0"/>
              <a:t>    break;</a:t>
            </a:r>
          </a:p>
          <a:p>
            <a:r>
              <a:rPr lang="en-US" altLang="ko-KR" dirty="0"/>
              <a:t>case </a:t>
            </a:r>
            <a:r>
              <a:rPr lang="ko-KR" altLang="en-US" dirty="0"/>
              <a:t>사례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</a:t>
            </a:r>
          </a:p>
          <a:p>
            <a:r>
              <a:rPr lang="en-US" altLang="ko-KR" dirty="0"/>
              <a:t>    break;</a:t>
            </a:r>
          </a:p>
          <a:p>
            <a:r>
              <a:rPr lang="en-US" altLang="ko-KR" dirty="0"/>
              <a:t>default: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(“B3”);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71665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EC0890B-A3EA-4EDB-A023-69B9B7E8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641"/>
            <a:ext cx="5359280" cy="19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sym typeface="Lora"/>
              </a:rPr>
              <a:t>반복</a:t>
            </a:r>
            <a:endParaRPr lang="en-US" altLang="ko-KR" sz="3600" b="1" dirty="0">
              <a:latin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특정 구간의 제어 흐름을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반복</a:t>
            </a:r>
            <a:r>
              <a:rPr lang="ko-KR" altLang="en-US" sz="2400" dirty="0">
                <a:solidFill>
                  <a:schemeClr val="dk1"/>
                </a:solidFill>
              </a:rPr>
              <a:t> 실행</a:t>
            </a:r>
            <a:r>
              <a:rPr lang="en-US" altLang="ko-KR" sz="2400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110D0AF-C284-4A7E-A2F9-5518BC79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48" y="1383731"/>
            <a:ext cx="1470660" cy="42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반복문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1 : while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조건을 만족하는 동안 반복</a:t>
            </a:r>
            <a:r>
              <a:rPr lang="ko-KR" altLang="en-US" sz="2400" dirty="0">
                <a:solidFill>
                  <a:schemeClr val="dk1"/>
                </a:solidFill>
              </a:rPr>
              <a:t> 수행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</a:p>
          <a:p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415542" y="3538403"/>
            <a:ext cx="341129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while (</a:t>
            </a:r>
            <a:r>
              <a:rPr lang="ko-KR" altLang="en-US" dirty="0"/>
              <a:t>조건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41947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98423C6-6ECF-4D9F-8E4C-1C7BFF73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3538403"/>
            <a:ext cx="3777354" cy="18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103174"/>
            <a:ext cx="9595358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반복문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2: do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while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코드 실행 후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조건을 평가</a:t>
            </a:r>
            <a:r>
              <a:rPr lang="ko-KR" altLang="en-US" sz="2400" dirty="0">
                <a:solidFill>
                  <a:schemeClr val="dk1"/>
                </a:solidFill>
              </a:rPr>
              <a:t>하여 반복 수행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</a:p>
          <a:p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BE640F-315C-4892-8AF7-D3BC907434E1}"/>
              </a:ext>
            </a:extLst>
          </p:cNvPr>
          <p:cNvSpPr txBox="1"/>
          <p:nvPr/>
        </p:nvSpPr>
        <p:spPr>
          <a:xfrm>
            <a:off x="1415542" y="3538403"/>
            <a:ext cx="3411299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 err="1"/>
              <a:t>Console.WriteLine</a:t>
            </a:r>
            <a:r>
              <a:rPr lang="en-US" altLang="ko-KR" dirty="0"/>
              <a:t>(“A”);</a:t>
            </a:r>
          </a:p>
          <a:p>
            <a:endParaRPr lang="en-US" altLang="ko-KR" dirty="0"/>
          </a:p>
          <a:p>
            <a:r>
              <a:rPr lang="en-US" altLang="ko-KR" dirty="0"/>
              <a:t>do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(“B1”);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(“B2”); 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while (</a:t>
            </a:r>
            <a:r>
              <a:rPr lang="ko-KR" altLang="en-US" dirty="0"/>
              <a:t>조건</a:t>
            </a:r>
            <a:r>
              <a:rPr lang="en-US" altLang="ko-KR" dirty="0"/>
              <a:t>1)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(“C”);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36F110C1-CB05-4C95-92DF-B58C89B37E67}"/>
              </a:ext>
            </a:extLst>
          </p:cNvPr>
          <p:cNvSpPr/>
          <p:nvPr/>
        </p:nvSpPr>
        <p:spPr>
          <a:xfrm>
            <a:off x="5184136" y="4419472"/>
            <a:ext cx="714589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58BD491-0883-4C19-8FD1-1101E949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4207671"/>
            <a:ext cx="4741419" cy="10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61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620</Words>
  <Application>Microsoft Office PowerPoint</Application>
  <PresentationFormat>와이드스크린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Wingdings 2</vt:lpstr>
      <vt:lpstr>HDOfficeLightV0</vt:lpstr>
      <vt:lpstr>Viola template</vt:lpstr>
      <vt:lpstr>05장 흐름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3</cp:revision>
  <dcterms:created xsi:type="dcterms:W3CDTF">2020-03-30T22:17:40Z</dcterms:created>
  <dcterms:modified xsi:type="dcterms:W3CDTF">2021-03-19T02:52:29Z</dcterms:modified>
</cp:coreProperties>
</file>