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8" r:id="rId1"/>
    <p:sldMasterId id="2147483920" r:id="rId2"/>
  </p:sldMasterIdLst>
  <p:notesMasterIdLst>
    <p:notesMasterId r:id="rId17"/>
  </p:notesMasterIdLst>
  <p:sldIdLst>
    <p:sldId id="256" r:id="rId3"/>
    <p:sldId id="303" r:id="rId4"/>
    <p:sldId id="323" r:id="rId5"/>
    <p:sldId id="330" r:id="rId6"/>
    <p:sldId id="328" r:id="rId7"/>
    <p:sldId id="331" r:id="rId8"/>
    <p:sldId id="332" r:id="rId9"/>
    <p:sldId id="334" r:id="rId10"/>
    <p:sldId id="335" r:id="rId11"/>
    <p:sldId id="336" r:id="rId12"/>
    <p:sldId id="337" r:id="rId13"/>
    <p:sldId id="338" r:id="rId14"/>
    <p:sldId id="339" r:id="rId15"/>
    <p:sldId id="280" r:id="rId16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D00"/>
    <a:srgbClr val="B9A65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D1081-49D4-47F9-A602-76213C4B5B00}" v="9" dt="2020-09-19T09:42:12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 autoAdjust="0"/>
    <p:restoredTop sz="90099" autoAdjust="0"/>
  </p:normalViewPr>
  <p:slideViewPr>
    <p:cSldViewPr snapToGrid="0">
      <p:cViewPr varScale="1">
        <p:scale>
          <a:sx n="133" d="100"/>
          <a:sy n="133" d="100"/>
        </p:scale>
        <p:origin x="663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ngHyun" userId="236915686b78f6c1" providerId="LiveId" clId="{269DF033-3AEA-4EF7-A224-D45B8A87CAD0}"/>
    <pc:docChg chg="undo custSel mod addSld delSld modSld sldOrd modMainMaster">
      <pc:chgData name="Park SangHyun" userId="236915686b78f6c1" providerId="LiveId" clId="{269DF033-3AEA-4EF7-A224-D45B8A87CAD0}" dt="2020-03-31T22:32:32.587" v="8180" actId="20577"/>
      <pc:docMkLst>
        <pc:docMk/>
      </pc:docMkLst>
      <pc:sldChg chg="modSp add del">
        <pc:chgData name="Park SangHyun" userId="236915686b78f6c1" providerId="LiveId" clId="{269DF033-3AEA-4EF7-A224-D45B8A87CAD0}" dt="2020-03-22T14:35:33.578" v="245" actId="21"/>
        <pc:sldMkLst>
          <pc:docMk/>
          <pc:sldMk cId="3559057730" sldId="256"/>
        </pc:sldMkLst>
        <pc:spChg chg="mod">
          <ac:chgData name="Park SangHyun" userId="236915686b78f6c1" providerId="LiveId" clId="{269DF033-3AEA-4EF7-A224-D45B8A87CAD0}" dt="2020-03-22T14:33:31.324" v="232"/>
          <ac:spMkLst>
            <pc:docMk/>
            <pc:sldMk cId="3559057730" sldId="256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3.578" v="245" actId="21"/>
          <ac:spMkLst>
            <pc:docMk/>
            <pc:sldMk cId="3559057730" sldId="256"/>
            <ac:spMk id="3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124679429" sldId="257"/>
        </pc:sldMkLst>
      </pc:sldChg>
      <pc:sldChg chg="modSp add del">
        <pc:chgData name="Park SangHyun" userId="236915686b78f6c1" providerId="LiveId" clId="{269DF033-3AEA-4EF7-A224-D45B8A87CAD0}" dt="2020-03-22T14:35:31.833" v="241"/>
        <pc:sldMkLst>
          <pc:docMk/>
          <pc:sldMk cId="0" sldId="258"/>
        </pc:sldMkLst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3" creationId="{00000000-0000-0000-0000-000000000000}"/>
          </ac:spMkLst>
        </pc:spChg>
      </pc:sldChg>
      <pc:sldChg chg="modSp add del">
        <pc:chgData name="Park SangHyun" userId="236915686b78f6c1" providerId="LiveId" clId="{269DF033-3AEA-4EF7-A224-D45B8A87CAD0}" dt="2020-03-29T08:06:26.230" v="1952" actId="47"/>
        <pc:sldMkLst>
          <pc:docMk/>
          <pc:sldMk cId="0" sldId="259"/>
        </pc:sldMkLst>
        <pc:spChg chg="mod">
          <ac:chgData name="Park SangHyun" userId="236915686b78f6c1" providerId="LiveId" clId="{269DF033-3AEA-4EF7-A224-D45B8A87CAD0}" dt="2020-03-29T08:06:17.355" v="1951" actId="404"/>
          <ac:spMkLst>
            <pc:docMk/>
            <pc:sldMk cId="0" sldId="259"/>
            <ac:spMk id="88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13256292" sldId="26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628302226" sldId="268"/>
        </pc:sldMkLst>
      </pc:sldChg>
      <pc:sldChg chg="addSp delSp modSp del mod modClrScheme chgLayout">
        <pc:chgData name="Park SangHyun" userId="236915686b78f6c1" providerId="LiveId" clId="{269DF033-3AEA-4EF7-A224-D45B8A87CAD0}" dt="2020-03-29T13:09:47.399" v="6863" actId="47"/>
        <pc:sldMkLst>
          <pc:docMk/>
          <pc:sldMk cId="935987234" sldId="269"/>
        </pc:sldMkLst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3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4" creationId="{00000000-0000-0000-0000-000000000000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1" creationId="{56470D5F-B1B9-4662-8B20-1663905DF52D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3" creationId="{A5901994-6CFC-49DF-B532-9259AE7D92A8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5" creationId="{1E3C8AFF-EAE8-434B-B575-BDD08074E79A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6" creationId="{3E5B9481-EC67-49D1-9EF7-C3EE9EE8E1A9}"/>
          </ac:spMkLst>
        </pc:spChg>
        <pc:picChg chg="mod ord">
          <ac:chgData name="Park SangHyun" userId="236915686b78f6c1" providerId="LiveId" clId="{269DF033-3AEA-4EF7-A224-D45B8A87CAD0}" dt="2020-03-22T14:29:10.475" v="200" actId="26606"/>
          <ac:picMkLst>
            <pc:docMk/>
            <pc:sldMk cId="935987234" sldId="269"/>
            <ac:picMk id="6" creationId="{00000000-0000-0000-0000-000000000000}"/>
          </ac:picMkLst>
        </pc:pic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703951613" sldId="27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638071396" sldId="27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158164139" sldId="275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083992552" sldId="277"/>
        </pc:sldMkLst>
      </pc:sldChg>
      <pc:sldChg chg="delSp modSp add del">
        <pc:chgData name="Park SangHyun" userId="236915686b78f6c1" providerId="LiveId" clId="{269DF033-3AEA-4EF7-A224-D45B8A87CAD0}" dt="2020-03-31T22:32:02.014" v="8140" actId="166"/>
        <pc:sldMkLst>
          <pc:docMk/>
          <pc:sldMk cId="0" sldId="280"/>
        </pc:sldMkLst>
        <pc:spChg chg="del">
          <ac:chgData name="Park SangHyun" userId="236915686b78f6c1" providerId="LiveId" clId="{269DF033-3AEA-4EF7-A224-D45B8A87CAD0}" dt="2020-03-31T22:30:44.344" v="8121" actId="478"/>
          <ac:spMkLst>
            <pc:docMk/>
            <pc:sldMk cId="0" sldId="280"/>
            <ac:spMk id="11" creationId="{79469B67-FBAB-4BD4-98A7-14817304FC7E}"/>
          </ac:spMkLst>
        </pc:spChg>
        <pc:spChg chg="del">
          <ac:chgData name="Park SangHyun" userId="236915686b78f6c1" providerId="LiveId" clId="{269DF033-3AEA-4EF7-A224-D45B8A87CAD0}" dt="2020-03-31T22:30:43.607" v="8120" actId="478"/>
          <ac:spMkLst>
            <pc:docMk/>
            <pc:sldMk cId="0" sldId="280"/>
            <ac:spMk id="12" creationId="{1150698B-0566-4959-ADBA-68DE2B12E6FE}"/>
          </ac:spMkLst>
        </pc:spChg>
        <pc:spChg chg="mod">
          <ac:chgData name="Park SangHyun" userId="236915686b78f6c1" providerId="LiveId" clId="{269DF033-3AEA-4EF7-A224-D45B8A87CAD0}" dt="2020-03-31T22:31:53.418" v="8138" actId="207"/>
          <ac:spMkLst>
            <pc:docMk/>
            <pc:sldMk cId="0" sldId="280"/>
            <ac:spMk id="408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31T22:32:02.014" v="8140" actId="166"/>
          <ac:spMkLst>
            <pc:docMk/>
            <pc:sldMk cId="0" sldId="280"/>
            <ac:spMk id="410" creationId="{00000000-0000-0000-0000-000000000000}"/>
          </ac:spMkLst>
        </pc:spChg>
        <pc:spChg chg="del">
          <ac:chgData name="Park SangHyun" userId="236915686b78f6c1" providerId="LiveId" clId="{269DF033-3AEA-4EF7-A224-D45B8A87CAD0}" dt="2020-03-31T22:30:42.866" v="8119" actId="478"/>
          <ac:spMkLst>
            <pc:docMk/>
            <pc:sldMk cId="0" sldId="280"/>
            <ac:spMk id="412" creationId="{00000000-0000-0000-0000-000000000000}"/>
          </ac:spMkLst>
        </pc:spChg>
        <pc:grpChg chg="del">
          <ac:chgData name="Park SangHyun" userId="236915686b78f6c1" providerId="LiveId" clId="{269DF033-3AEA-4EF7-A224-D45B8A87CAD0}" dt="2020-03-31T22:31:10.453" v="8127" actId="478"/>
          <ac:grpSpMkLst>
            <pc:docMk/>
            <pc:sldMk cId="0" sldId="280"/>
            <ac:grpSpMk id="413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29936628" sldId="286"/>
        </pc:sldMkLst>
      </pc:sldChg>
      <pc:sldChg chg="addSp delSp modSp del">
        <pc:chgData name="Park SangHyun" userId="236915686b78f6c1" providerId="LiveId" clId="{269DF033-3AEA-4EF7-A224-D45B8A87CAD0}" dt="2020-03-22T14:36:39.421" v="252" actId="47"/>
        <pc:sldMkLst>
          <pc:docMk/>
          <pc:sldMk cId="293043615" sldId="289"/>
        </pc:sldMkLst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2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3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4" creationId="{83973536-308F-49DC-BFAB-26FCA8BE9EA0}"/>
          </ac:spMkLst>
        </pc:spChg>
        <pc:spChg chg="add del mod">
          <ac:chgData name="Park SangHyun" userId="236915686b78f6c1" providerId="LiveId" clId="{269DF033-3AEA-4EF7-A224-D45B8A87CAD0}" dt="2020-03-22T14:36:01.437" v="247"/>
          <ac:spMkLst>
            <pc:docMk/>
            <pc:sldMk cId="293043615" sldId="289"/>
            <ac:spMk id="12" creationId="{407A8AF6-3A21-4113-A2A7-DCDBBC5E06B6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3" creationId="{6F7522E0-8612-47E6-A926-450248AEEFD2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4" creationId="{BCC59487-80D4-45D7-8851-D2694147BF41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5" creationId="{406DE9A9-EFA0-48B3-9CFA-4F3BB653CEE4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6" creationId="{3E44C312-4AAC-4754-AE0B-9D0BEAD0BA03}"/>
          </ac:spMkLst>
        </pc:spChg>
        <pc:spChg chg="add del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7" creationId="{0A62CA52-4C5D-4E73-94A8-C40B6D1BDD82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8" creationId="{F1DC1FB8-0DD2-4DBE-A4FD-2F91E1CD2C3B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9" creationId="{367C8D54-8CB1-483C-9002-C0D1EA00B0CC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20" creationId="{CD408123-DEB3-4B0F-B275-7CFEF8E6FD5E}"/>
          </ac:spMkLst>
        </pc:spChg>
        <pc:grpChg chg="del">
          <ac:chgData name="Park SangHyun" userId="236915686b78f6c1" providerId="LiveId" clId="{269DF033-3AEA-4EF7-A224-D45B8A87CAD0}" dt="2020-03-22T14:35:54.121" v="246" actId="478"/>
          <ac:grpSpMkLst>
            <pc:docMk/>
            <pc:sldMk cId="293043615" sldId="289"/>
            <ac:grpSpMk id="10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64714819" sldId="29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53425648" sldId="29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76029024" sldId="29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706292378" sldId="296"/>
        </pc:sldMkLst>
      </pc:sldChg>
      <pc:sldChg chg="del">
        <pc:chgData name="Park SangHyun" userId="236915686b78f6c1" providerId="LiveId" clId="{269DF033-3AEA-4EF7-A224-D45B8A87CAD0}" dt="2020-03-31T22:32:06.175" v="8141" actId="47"/>
        <pc:sldMkLst>
          <pc:docMk/>
          <pc:sldMk cId="1081620652" sldId="297"/>
        </pc:sldMkLst>
      </pc:sldChg>
      <pc:sldChg chg="del">
        <pc:chgData name="Park SangHyun" userId="236915686b78f6c1" providerId="LiveId" clId="{269DF033-3AEA-4EF7-A224-D45B8A87CAD0}" dt="2020-03-29T13:10:05.999" v="6865" actId="47"/>
        <pc:sldMkLst>
          <pc:docMk/>
          <pc:sldMk cId="3534314091" sldId="298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809661395" sldId="299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522162121" sldId="30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07391327" sldId="302"/>
        </pc:sldMkLst>
      </pc:sldChg>
      <pc:sldChg chg="modSp add del">
        <pc:chgData name="Park SangHyun" userId="236915686b78f6c1" providerId="LiveId" clId="{269DF033-3AEA-4EF7-A224-D45B8A87CAD0}" dt="2020-03-29T12:15:57.197" v="4067" actId="20577"/>
        <pc:sldMkLst>
          <pc:docMk/>
          <pc:sldMk cId="3581427445" sldId="303"/>
        </pc:sldMkLst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2" creationId="{92396A27-CC47-4BA1-9A20-EC6160E13A40}"/>
          </ac:spMkLst>
        </pc:spChg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3" creationId="{C3695B5A-C1BA-4231-94F3-5EF290D92A4D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15:57.197" v="4067" actId="20577"/>
          <ac:spMkLst>
            <pc:docMk/>
            <pc:sldMk cId="3581427445" sldId="30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11" creationId="{6566F387-C92D-4869-AA72-F9470FD250F0}"/>
          </ac:spMkLst>
        </pc:spChg>
      </pc:sldChg>
      <pc:sldChg chg="modSp add">
        <pc:chgData name="Park SangHyun" userId="236915686b78f6c1" providerId="LiveId" clId="{269DF033-3AEA-4EF7-A224-D45B8A87CAD0}" dt="2020-03-30T22:01:10.054" v="7149" actId="6549"/>
        <pc:sldMkLst>
          <pc:docMk/>
          <pc:sldMk cId="993156323" sldId="304"/>
        </pc:sldMkLst>
        <pc:spChg chg="mod">
          <ac:chgData name="Park SangHyun" userId="236915686b78f6c1" providerId="LiveId" clId="{269DF033-3AEA-4EF7-A224-D45B8A87CAD0}" dt="2020-03-30T22:01:10.054" v="7149" actId="6549"/>
          <ac:spMkLst>
            <pc:docMk/>
            <pc:sldMk cId="993156323" sldId="304"/>
            <ac:spMk id="6" creationId="{4D78B6F0-7D80-4D66-A24E-64B032C561B3}"/>
          </ac:spMkLst>
        </pc:spChg>
      </pc:sldChg>
      <pc:sldChg chg="add del">
        <pc:chgData name="Park SangHyun" userId="236915686b78f6c1" providerId="LiveId" clId="{269DF033-3AEA-4EF7-A224-D45B8A87CAD0}" dt="2020-03-28T13:43:33.805" v="319" actId="47"/>
        <pc:sldMkLst>
          <pc:docMk/>
          <pc:sldMk cId="1942725885" sldId="304"/>
        </pc:sldMkLst>
      </pc:sldChg>
      <pc:sldChg chg="add del">
        <pc:chgData name="Park SangHyun" userId="236915686b78f6c1" providerId="LiveId" clId="{269DF033-3AEA-4EF7-A224-D45B8A87CAD0}" dt="2020-03-22T14:35:32.092" v="242"/>
        <pc:sldMkLst>
          <pc:docMk/>
          <pc:sldMk cId="2090913300" sldId="304"/>
        </pc:sldMkLst>
      </pc:sldChg>
      <pc:sldChg chg="addSp delSp modSp add ord modNotesTx">
        <pc:chgData name="Park SangHyun" userId="236915686b78f6c1" providerId="LiveId" clId="{269DF033-3AEA-4EF7-A224-D45B8A87CAD0}" dt="2020-03-29T12:16:50.975" v="4111" actId="20577"/>
        <pc:sldMkLst>
          <pc:docMk/>
          <pc:sldMk cId="2149924353" sldId="305"/>
        </pc:sldMkLst>
        <pc:spChg chg="mod">
          <ac:chgData name="Park SangHyun" userId="236915686b78f6c1" providerId="LiveId" clId="{269DF033-3AEA-4EF7-A224-D45B8A87CAD0}" dt="2020-03-29T12:16:50.975" v="4111" actId="20577"/>
          <ac:spMkLst>
            <pc:docMk/>
            <pc:sldMk cId="2149924353" sldId="305"/>
            <ac:spMk id="6" creationId="{4D78B6F0-7D80-4D66-A24E-64B032C561B3}"/>
          </ac:spMkLst>
        </pc:spChg>
        <pc:picChg chg="add del mod">
          <ac:chgData name="Park SangHyun" userId="236915686b78f6c1" providerId="LiveId" clId="{269DF033-3AEA-4EF7-A224-D45B8A87CAD0}" dt="2020-03-29T08:18:51.018" v="2065" actId="21"/>
          <ac:picMkLst>
            <pc:docMk/>
            <pc:sldMk cId="2149924353" sldId="305"/>
            <ac:picMk id="1026" creationId="{B0A52DEA-363A-423B-A086-9983A5426E94}"/>
          </ac:picMkLst>
        </pc:picChg>
      </pc:sldChg>
      <pc:sldChg chg="addSp delSp modSp add del ord modNotesTx">
        <pc:chgData name="Park SangHyun" userId="236915686b78f6c1" providerId="LiveId" clId="{269DF033-3AEA-4EF7-A224-D45B8A87CAD0}" dt="2020-03-29T11:47:12.427" v="3344" actId="47"/>
        <pc:sldMkLst>
          <pc:docMk/>
          <pc:sldMk cId="2366028191" sldId="306"/>
        </pc:sldMkLst>
        <pc:spChg chg="add del mod">
          <ac:chgData name="Park SangHyun" userId="236915686b78f6c1" providerId="LiveId" clId="{269DF033-3AEA-4EF7-A224-D45B8A87CAD0}" dt="2020-03-29T11:19:12.767" v="3236" actId="478"/>
          <ac:spMkLst>
            <pc:docMk/>
            <pc:sldMk cId="2366028191" sldId="306"/>
            <ac:spMk id="2" creationId="{83649C4E-DC7D-4385-99F4-C4714D00A025}"/>
          </ac:spMkLst>
        </pc:spChg>
        <pc:spChg chg="add del">
          <ac:chgData name="Park SangHyun" userId="236915686b78f6c1" providerId="LiveId" clId="{269DF033-3AEA-4EF7-A224-D45B8A87CAD0}" dt="2020-03-29T11:46:19.284" v="3341" actId="478"/>
          <ac:spMkLst>
            <pc:docMk/>
            <pc:sldMk cId="2366028191" sldId="306"/>
            <ac:spMk id="3" creationId="{89F963CF-323A-4D7C-AE95-42ECB63ECF66}"/>
          </ac:spMkLst>
        </pc:spChg>
        <pc:spChg chg="del mod">
          <ac:chgData name="Park SangHyun" userId="236915686b78f6c1" providerId="LiveId" clId="{269DF033-3AEA-4EF7-A224-D45B8A87CAD0}" dt="2020-03-29T11:18:46.661" v="3215" actId="478"/>
          <ac:spMkLst>
            <pc:docMk/>
            <pc:sldMk cId="2366028191" sldId="306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1:41:02.469" v="3293" actId="478"/>
          <ac:spMkLst>
            <pc:docMk/>
            <pc:sldMk cId="2366028191" sldId="306"/>
            <ac:spMk id="7" creationId="{B019790E-DB54-4489-B72F-18E6B7517F62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8" creationId="{FE2E2147-D9FC-40E2-9D9F-EBF9275EC85E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9" creationId="{407F1D23-FC0B-4422-A5B4-473BB7218E16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10" creationId="{FBD489C9-E6A0-4820-8F53-BAFCE2D31054}"/>
          </ac:spMkLst>
        </pc:spChg>
        <pc:spChg chg="add del">
          <ac:chgData name="Park SangHyun" userId="236915686b78f6c1" providerId="LiveId" clId="{269DF033-3AEA-4EF7-A224-D45B8A87CAD0}" dt="2020-03-29T11:46:45.282" v="3343" actId="478"/>
          <ac:spMkLst>
            <pc:docMk/>
            <pc:sldMk cId="2366028191" sldId="306"/>
            <ac:spMk id="14" creationId="{C2FF6178-E2A8-4602-99CC-E29795101F98}"/>
          </ac:spMkLst>
        </pc:spChg>
        <pc:picChg chg="add mod">
          <ac:chgData name="Park SangHyun" userId="236915686b78f6c1" providerId="LiveId" clId="{269DF033-3AEA-4EF7-A224-D45B8A87CAD0}" dt="2020-03-29T11:42:32.836" v="3323" actId="571"/>
          <ac:picMkLst>
            <pc:docMk/>
            <pc:sldMk cId="2366028191" sldId="306"/>
            <ac:picMk id="13" creationId="{E7094BB4-BCB7-4BEF-B82A-33D783EB755E}"/>
          </ac:picMkLst>
        </pc:picChg>
        <pc:picChg chg="add del mod">
          <ac:chgData name="Park SangHyun" userId="236915686b78f6c1" providerId="LiveId" clId="{269DF033-3AEA-4EF7-A224-D45B8A87CAD0}" dt="2020-03-29T11:42:43.436" v="3327" actId="478"/>
          <ac:picMkLst>
            <pc:docMk/>
            <pc:sldMk cId="2366028191" sldId="306"/>
            <ac:picMk id="2050" creationId="{66637C8A-04C3-48C9-8716-61752D396BD4}"/>
          </ac:picMkLst>
        </pc:picChg>
        <pc:picChg chg="add del mod">
          <ac:chgData name="Park SangHyun" userId="236915686b78f6c1" providerId="LiveId" clId="{269DF033-3AEA-4EF7-A224-D45B8A87CAD0}" dt="2020-03-29T11:42:59.253" v="3331" actId="478"/>
          <ac:picMkLst>
            <pc:docMk/>
            <pc:sldMk cId="2366028191" sldId="306"/>
            <ac:picMk id="2052" creationId="{226CC119-07E8-4E86-8EF3-D2A2EB55DF19}"/>
          </ac:picMkLst>
        </pc:picChg>
        <pc:picChg chg="add del mod">
          <ac:chgData name="Park SangHyun" userId="236915686b78f6c1" providerId="LiveId" clId="{269DF033-3AEA-4EF7-A224-D45B8A87CAD0}" dt="2020-03-29T11:46:14.998" v="3339" actId="478"/>
          <ac:picMkLst>
            <pc:docMk/>
            <pc:sldMk cId="2366028191" sldId="306"/>
            <ac:picMk id="2054" creationId="{50FCE720-88BF-40EC-B812-F645A13FCE92}"/>
          </ac:picMkLst>
        </pc:pic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1" creationId="{63C7877B-A511-426C-A03F-D11CB80355C6}"/>
          </ac:cxnSpMkLst>
        </pc:cxn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2" creationId="{790C96AC-F9ED-461C-BB20-5FAC0F94C844}"/>
          </ac:cxnSpMkLst>
        </pc:cxnChg>
      </pc:sldChg>
      <pc:sldChg chg="modSp add">
        <pc:chgData name="Park SangHyun" userId="236915686b78f6c1" providerId="LiveId" clId="{269DF033-3AEA-4EF7-A224-D45B8A87CAD0}" dt="2020-03-30T22:01:20.214" v="7150" actId="6549"/>
        <pc:sldMkLst>
          <pc:docMk/>
          <pc:sldMk cId="1442567276" sldId="307"/>
        </pc:sldMkLst>
        <pc:spChg chg="mod">
          <ac:chgData name="Park SangHyun" userId="236915686b78f6c1" providerId="LiveId" clId="{269DF033-3AEA-4EF7-A224-D45B8A87CAD0}" dt="2020-03-30T22:01:20.214" v="7150" actId="6549"/>
          <ac:spMkLst>
            <pc:docMk/>
            <pc:sldMk cId="1442567276" sldId="307"/>
            <ac:spMk id="6" creationId="{4D78B6F0-7D80-4D66-A24E-64B032C561B3}"/>
          </ac:spMkLst>
        </pc:spChg>
      </pc:sldChg>
      <pc:sldChg chg="modSp add ord">
        <pc:chgData name="Park SangHyun" userId="236915686b78f6c1" providerId="LiveId" clId="{269DF033-3AEA-4EF7-A224-D45B8A87CAD0}" dt="2020-03-29T12:54:11.048" v="5864"/>
        <pc:sldMkLst>
          <pc:docMk/>
          <pc:sldMk cId="819478607" sldId="308"/>
        </pc:sldMkLst>
        <pc:spChg chg="mod">
          <ac:chgData name="Park SangHyun" userId="236915686b78f6c1" providerId="LiveId" clId="{269DF033-3AEA-4EF7-A224-D45B8A87CAD0}" dt="2020-03-29T12:54:11.048" v="5864"/>
          <ac:spMkLst>
            <pc:docMk/>
            <pc:sldMk cId="819478607" sldId="308"/>
            <ac:spMk id="6" creationId="{4D78B6F0-7D80-4D66-A24E-64B032C561B3}"/>
          </ac:spMkLst>
        </pc:spChg>
      </pc:sldChg>
      <pc:sldChg chg="addSp modSp add mod modClrScheme chgLayout">
        <pc:chgData name="Park SangHyun" userId="236915686b78f6c1" providerId="LiveId" clId="{269DF033-3AEA-4EF7-A224-D45B8A87CAD0}" dt="2020-03-29T08:18:57.728" v="2069" actId="26606"/>
        <pc:sldMkLst>
          <pc:docMk/>
          <pc:sldMk cId="3120303091" sldId="309"/>
        </pc:sldMkLst>
        <pc:spChg chg="mod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2" creationId="{FBB6AD37-A171-4900-B7B2-AB250AC3D319}"/>
          </ac:spMkLst>
        </pc:spChg>
        <pc:spChg chg="mod modVis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3" creationId="{3CC7BDFD-4D6E-42D5-A683-D58097516CE0}"/>
          </ac:spMkLst>
        </pc:spChg>
        <pc:picChg chg="add mod ord">
          <ac:chgData name="Park SangHyun" userId="236915686b78f6c1" providerId="LiveId" clId="{269DF033-3AEA-4EF7-A224-D45B8A87CAD0}" dt="2020-03-29T08:18:57.728" v="2069" actId="26606"/>
          <ac:picMkLst>
            <pc:docMk/>
            <pc:sldMk cId="3120303091" sldId="309"/>
            <ac:picMk id="4" creationId="{D5F8786E-1A48-4085-80BA-41049DCA8055}"/>
          </ac:picMkLst>
        </pc:picChg>
      </pc:sldChg>
      <pc:sldChg chg="modSp add ord">
        <pc:chgData name="Park SangHyun" userId="236915686b78f6c1" providerId="LiveId" clId="{269DF033-3AEA-4EF7-A224-D45B8A87CAD0}" dt="2020-03-29T13:16:55.468" v="7041" actId="12"/>
        <pc:sldMkLst>
          <pc:docMk/>
          <pc:sldMk cId="3762685622" sldId="310"/>
        </pc:sldMkLst>
        <pc:spChg chg="mod">
          <ac:chgData name="Park SangHyun" userId="236915686b78f6c1" providerId="LiveId" clId="{269DF033-3AEA-4EF7-A224-D45B8A87CAD0}" dt="2020-03-29T13:16:55.468" v="7041" actId="12"/>
          <ac:spMkLst>
            <pc:docMk/>
            <pc:sldMk cId="3762685622" sldId="310"/>
            <ac:spMk id="6" creationId="{4D78B6F0-7D80-4D66-A24E-64B032C561B3}"/>
          </ac:spMkLst>
        </pc:spChg>
      </pc:sldChg>
      <pc:sldChg chg="addSp delSp modSp add modNotesTx">
        <pc:chgData name="Park SangHyun" userId="236915686b78f6c1" providerId="LiveId" clId="{269DF033-3AEA-4EF7-A224-D45B8A87CAD0}" dt="2020-03-29T09:29:02.780" v="3078" actId="5793"/>
        <pc:sldMkLst>
          <pc:docMk/>
          <pc:sldMk cId="4059838373" sldId="311"/>
        </pc:sldMkLst>
        <pc:spChg chg="add mod">
          <ac:chgData name="Park SangHyun" userId="236915686b78f6c1" providerId="LiveId" clId="{269DF033-3AEA-4EF7-A224-D45B8A87CAD0}" dt="2020-03-29T09:28:28.092" v="3014"/>
          <ac:spMkLst>
            <pc:docMk/>
            <pc:sldMk cId="4059838373" sldId="311"/>
            <ac:spMk id="2" creationId="{96EB7064-4B42-44B4-B138-86218E6C76C9}"/>
          </ac:spMkLst>
        </pc:spChg>
        <pc:spChg chg="del">
          <ac:chgData name="Park SangHyun" userId="236915686b78f6c1" providerId="LiveId" clId="{269DF033-3AEA-4EF7-A224-D45B8A87CAD0}" dt="2020-03-29T09:19:59.095" v="2862" actId="478"/>
          <ac:spMkLst>
            <pc:docMk/>
            <pc:sldMk cId="4059838373" sldId="311"/>
            <ac:spMk id="6" creationId="{4D78B6F0-7D80-4D66-A24E-64B032C561B3}"/>
          </ac:spMkLst>
        </pc:spChg>
        <pc:picChg chg="add">
          <ac:chgData name="Park SangHyun" userId="236915686b78f6c1" providerId="LiveId" clId="{269DF033-3AEA-4EF7-A224-D45B8A87CAD0}" dt="2020-03-29T09:20:01.386" v="2863"/>
          <ac:picMkLst>
            <pc:docMk/>
            <pc:sldMk cId="4059838373" sldId="311"/>
            <ac:picMk id="1026" creationId="{648A2B3C-C20B-40F8-96DF-DD4C294E54F1}"/>
          </ac:picMkLst>
        </pc:picChg>
      </pc:sldChg>
      <pc:sldChg chg="add del">
        <pc:chgData name="Park SangHyun" userId="236915686b78f6c1" providerId="LiveId" clId="{269DF033-3AEA-4EF7-A224-D45B8A87CAD0}" dt="2020-03-29T09:27:54.715" v="2941" actId="47"/>
        <pc:sldMkLst>
          <pc:docMk/>
          <pc:sldMk cId="2235882980" sldId="312"/>
        </pc:sldMkLst>
      </pc:sldChg>
      <pc:sldChg chg="addSp delSp modSp add">
        <pc:chgData name="Park SangHyun" userId="236915686b78f6c1" providerId="LiveId" clId="{269DF033-3AEA-4EF7-A224-D45B8A87CAD0}" dt="2020-03-30T22:08:03.814" v="7152" actId="21"/>
        <pc:sldMkLst>
          <pc:docMk/>
          <pc:sldMk cId="2354126091" sldId="312"/>
        </pc:sldMkLst>
        <pc:spChg chg="add mod">
          <ac:chgData name="Park SangHyun" userId="236915686b78f6c1" providerId="LiveId" clId="{269DF033-3AEA-4EF7-A224-D45B8A87CAD0}" dt="2020-03-29T11:53:00.310" v="3850" actId="2085"/>
          <ac:spMkLst>
            <pc:docMk/>
            <pc:sldMk cId="2354126091" sldId="312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29T11:53:02.484" v="3852"/>
          <ac:spMkLst>
            <pc:docMk/>
            <pc:sldMk cId="2354126091" sldId="312"/>
            <ac:spMk id="6" creationId="{4D78B6F0-7D80-4D66-A24E-64B032C561B3}"/>
          </ac:spMkLst>
        </pc:spChg>
        <pc:spChg chg="add mod">
          <ac:chgData name="Park SangHyun" userId="236915686b78f6c1" providerId="LiveId" clId="{269DF033-3AEA-4EF7-A224-D45B8A87CAD0}" dt="2020-03-29T11:53:05.521" v="3853" actId="571"/>
          <ac:spMkLst>
            <pc:docMk/>
            <pc:sldMk cId="2354126091" sldId="312"/>
            <ac:spMk id="7" creationId="{25FA9941-AAB8-48D0-A75C-1E61626E9936}"/>
          </ac:spMkLst>
        </pc:spChg>
        <pc:picChg chg="add del">
          <ac:chgData name="Park SangHyun" userId="236915686b78f6c1" providerId="LiveId" clId="{269DF033-3AEA-4EF7-A224-D45B8A87CAD0}" dt="2020-03-30T22:08:03.814" v="7152" actId="21"/>
          <ac:picMkLst>
            <pc:docMk/>
            <pc:sldMk cId="2354126091" sldId="312"/>
            <ac:picMk id="1026" creationId="{D363AFEE-E2EF-4E86-9E2C-D2815AD4CCE6}"/>
          </ac:picMkLst>
        </pc:picChg>
      </pc:sldChg>
      <pc:sldChg chg="addSp delSp modSp add">
        <pc:chgData name="Park SangHyun" userId="236915686b78f6c1" providerId="LiveId" clId="{269DF033-3AEA-4EF7-A224-D45B8A87CAD0}" dt="2020-03-29T12:25:31.800" v="4789" actId="1036"/>
        <pc:sldMkLst>
          <pc:docMk/>
          <pc:sldMk cId="867484082" sldId="313"/>
        </pc:sldMkLst>
        <pc:spChg chg="add del mod">
          <ac:chgData name="Park SangHyun" userId="236915686b78f6c1" providerId="LiveId" clId="{269DF033-3AEA-4EF7-A224-D45B8A87CAD0}" dt="2020-03-29T12:21:11.932" v="4354" actId="478"/>
          <ac:spMkLst>
            <pc:docMk/>
            <pc:sldMk cId="867484082" sldId="313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29T12:24:57.113" v="4683"/>
          <ac:spMkLst>
            <pc:docMk/>
            <pc:sldMk cId="867484082" sldId="31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13:11.913" v="3956" actId="478"/>
          <ac:spMkLst>
            <pc:docMk/>
            <pc:sldMk cId="867484082" sldId="313"/>
            <ac:spMk id="9" creationId="{611AC6A8-15F8-4132-BD1A-197A763D1EA0}"/>
          </ac:spMkLst>
        </pc:spChg>
        <pc:spChg chg="add del mod">
          <ac:chgData name="Park SangHyun" userId="236915686b78f6c1" providerId="LiveId" clId="{269DF033-3AEA-4EF7-A224-D45B8A87CAD0}" dt="2020-03-29T12:22:53.955" v="4589" actId="478"/>
          <ac:spMkLst>
            <pc:docMk/>
            <pc:sldMk cId="867484082" sldId="313"/>
            <ac:spMk id="10" creationId="{49DB9F22-4B0D-4630-8EB2-6869FE668F1B}"/>
          </ac:spMkLst>
        </pc:spChg>
        <pc:spChg chg="add mod">
          <ac:chgData name="Park SangHyun" userId="236915686b78f6c1" providerId="LiveId" clId="{269DF033-3AEA-4EF7-A224-D45B8A87CAD0}" dt="2020-03-29T12:24:32.843" v="4666" actId="552"/>
          <ac:spMkLst>
            <pc:docMk/>
            <pc:sldMk cId="867484082" sldId="313"/>
            <ac:spMk id="11" creationId="{28666E12-A0B3-4F8C-8639-4792BA27956C}"/>
          </ac:spMkLst>
        </pc:spChg>
        <pc:spChg chg="add mod">
          <ac:chgData name="Park SangHyun" userId="236915686b78f6c1" providerId="LiveId" clId="{269DF033-3AEA-4EF7-A224-D45B8A87CAD0}" dt="2020-03-29T12:25:26.637" v="4772" actId="1036"/>
          <ac:spMkLst>
            <pc:docMk/>
            <pc:sldMk cId="867484082" sldId="313"/>
            <ac:spMk id="12" creationId="{06D8AE1D-C48B-4538-AD91-EBEA2F9FBFAA}"/>
          </ac:spMkLst>
        </pc:spChg>
        <pc:spChg chg="add mod">
          <ac:chgData name="Park SangHyun" userId="236915686b78f6c1" providerId="LiveId" clId="{269DF033-3AEA-4EF7-A224-D45B8A87CAD0}" dt="2020-03-29T12:25:31.800" v="4789" actId="1036"/>
          <ac:spMkLst>
            <pc:docMk/>
            <pc:sldMk cId="867484082" sldId="313"/>
            <ac:spMk id="16" creationId="{6BA1B501-D7DB-4693-84C1-A8ABE39D202D}"/>
          </ac:spMkLst>
        </pc:sp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7" creationId="{5CBF7D5F-5AA0-42A5-914A-4548808A2B00}"/>
          </ac:cxnSpMkLst>
        </pc:cxn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8" creationId="{1943844F-A769-4452-9BD6-F5377F5B6E7C}"/>
          </ac:cxnSpMkLst>
        </pc:cxnChg>
        <pc:cxnChg chg="add mod">
          <ac:chgData name="Park SangHyun" userId="236915686b78f6c1" providerId="LiveId" clId="{269DF033-3AEA-4EF7-A224-D45B8A87CAD0}" dt="2020-03-29T12:25:31.800" v="4789" actId="1036"/>
          <ac:cxnSpMkLst>
            <pc:docMk/>
            <pc:sldMk cId="867484082" sldId="313"/>
            <ac:cxnSpMk id="13" creationId="{A6923401-FC33-475E-A75D-43D313E712A8}"/>
          </ac:cxnSpMkLst>
        </pc:cxnChg>
      </pc:sldChg>
      <pc:sldChg chg="addSp delSp modSp add mod modClrScheme chgLayout">
        <pc:chgData name="Park SangHyun" userId="236915686b78f6c1" providerId="LiveId" clId="{269DF033-3AEA-4EF7-A224-D45B8A87CAD0}" dt="2020-03-29T12:33:29.798" v="4908" actId="1035"/>
        <pc:sldMkLst>
          <pc:docMk/>
          <pc:sldMk cId="1869100644" sldId="314"/>
        </pc:sldMkLst>
        <pc:spChg chg="del mod">
          <ac:chgData name="Park SangHyun" userId="236915686b78f6c1" providerId="LiveId" clId="{269DF033-3AEA-4EF7-A224-D45B8A87CAD0}" dt="2020-03-29T12:13:36.263" v="4001"/>
          <ac:spMkLst>
            <pc:docMk/>
            <pc:sldMk cId="1869100644" sldId="314"/>
            <ac:spMk id="2" creationId="{A2A41C79-1BBB-40FD-B451-1026C9D89C57}"/>
          </ac:spMkLst>
        </pc:spChg>
        <pc:spChg chg="add del mod">
          <ac:chgData name="Park SangHyun" userId="236915686b78f6c1" providerId="LiveId" clId="{269DF033-3AEA-4EF7-A224-D45B8A87CAD0}" dt="2020-03-29T12:29:38.646" v="4819" actId="21"/>
          <ac:spMkLst>
            <pc:docMk/>
            <pc:sldMk cId="1869100644" sldId="314"/>
            <ac:spMk id="3" creationId="{D2F79BF7-9DB5-4623-B4FD-EE3FD539B024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4" creationId="{5E7135FA-04FD-4AC3-B199-2250C17121C1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9" creationId="{3A86A073-FC0C-4212-87B4-66A89290E186}"/>
          </ac:spMkLst>
        </pc:spChg>
        <pc:spChg chg="add del mod">
          <ac:chgData name="Park SangHyun" userId="236915686b78f6c1" providerId="LiveId" clId="{269DF033-3AEA-4EF7-A224-D45B8A87CAD0}" dt="2020-03-29T12:29:11.103" v="4810"/>
          <ac:spMkLst>
            <pc:docMk/>
            <pc:sldMk cId="1869100644" sldId="314"/>
            <ac:spMk id="11" creationId="{4222363E-5315-44E4-BDF3-CA5EBCE23370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2" creationId="{8A02A1B3-1481-4934-BE06-F06B38E5EC0A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3" creationId="{4A402C81-A2ED-4B9F-8232-B33D978DC71B}"/>
          </ac:spMkLst>
        </pc:spChg>
        <pc:spChg chg="add del">
          <ac:chgData name="Park SangHyun" userId="236915686b78f6c1" providerId="LiveId" clId="{269DF033-3AEA-4EF7-A224-D45B8A87CAD0}" dt="2020-03-29T12:29:13.634" v="4812"/>
          <ac:spMkLst>
            <pc:docMk/>
            <pc:sldMk cId="1869100644" sldId="314"/>
            <ac:spMk id="14" creationId="{481142A4-2129-4285-A54A-6318F924EBCD}"/>
          </ac:spMkLst>
        </pc:spChg>
        <pc:spChg chg="add mod">
          <ac:chgData name="Park SangHyun" userId="236915686b78f6c1" providerId="LiveId" clId="{269DF033-3AEA-4EF7-A224-D45B8A87CAD0}" dt="2020-03-29T12:33:29.798" v="4908" actId="1035"/>
          <ac:spMkLst>
            <pc:docMk/>
            <pc:sldMk cId="1869100644" sldId="314"/>
            <ac:spMk id="15" creationId="{09C35AFF-0846-4987-A710-37D6FA4EA3DE}"/>
          </ac:spMkLst>
        </pc:spChg>
        <pc:picChg chg="add mod">
          <ac:chgData name="Park SangHyun" userId="236915686b78f6c1" providerId="LiveId" clId="{269DF033-3AEA-4EF7-A224-D45B8A87CAD0}" dt="2020-03-29T12:30:42.404" v="4887" actId="1036"/>
          <ac:picMkLst>
            <pc:docMk/>
            <pc:sldMk cId="1869100644" sldId="314"/>
            <ac:picMk id="3074" creationId="{7A67653D-827F-4555-8A01-96CB5B193F3B}"/>
          </ac:picMkLst>
        </pc:picChg>
        <pc:cxnChg chg="add del mod">
          <ac:chgData name="Park SangHyun" userId="236915686b78f6c1" providerId="LiveId" clId="{269DF033-3AEA-4EF7-A224-D45B8A87CAD0}" dt="2020-03-29T12:29:38.646" v="4819" actId="21"/>
          <ac:cxnSpMkLst>
            <pc:docMk/>
            <pc:sldMk cId="1869100644" sldId="314"/>
            <ac:cxnSpMk id="7" creationId="{5CBF7D5F-5AA0-42A5-914A-4548808A2B00}"/>
          </ac:cxnSpMkLst>
        </pc:cxnChg>
        <pc:cxnChg chg="add del">
          <ac:chgData name="Park SangHyun" userId="236915686b78f6c1" providerId="LiveId" clId="{269DF033-3AEA-4EF7-A224-D45B8A87CAD0}" dt="2020-03-29T12:13:49.593" v="4006" actId="478"/>
          <ac:cxnSpMkLst>
            <pc:docMk/>
            <pc:sldMk cId="1869100644" sldId="314"/>
            <ac:cxnSpMk id="8" creationId="{1943844F-A769-4452-9BD6-F5377F5B6E7C}"/>
          </ac:cxnSpMkLst>
        </pc:cxnChg>
        <pc:cxnChg chg="add del mod">
          <ac:chgData name="Park SangHyun" userId="236915686b78f6c1" providerId="LiveId" clId="{269DF033-3AEA-4EF7-A224-D45B8A87CAD0}" dt="2020-03-29T12:29:11.103" v="4810"/>
          <ac:cxnSpMkLst>
            <pc:docMk/>
            <pc:sldMk cId="1869100644" sldId="314"/>
            <ac:cxnSpMk id="10" creationId="{5ADDD10F-4DD8-47A2-934B-34302740B4B0}"/>
          </ac:cxnSpMkLst>
        </pc:cxnChg>
      </pc:sldChg>
      <pc:sldChg chg="add del">
        <pc:chgData name="Park SangHyun" userId="236915686b78f6c1" providerId="LiveId" clId="{269DF033-3AEA-4EF7-A224-D45B8A87CAD0}" dt="2020-03-29T12:08:09.809" v="3903"/>
        <pc:sldMkLst>
          <pc:docMk/>
          <pc:sldMk cId="3963883586" sldId="314"/>
        </pc:sldMkLst>
      </pc:sldChg>
      <pc:sldChg chg="addSp delSp modSp add mod modClrScheme chgLayout">
        <pc:chgData name="Park SangHyun" userId="236915686b78f6c1" providerId="LiveId" clId="{269DF033-3AEA-4EF7-A224-D45B8A87CAD0}" dt="2020-03-30T22:18:17.675" v="7235"/>
        <pc:sldMkLst>
          <pc:docMk/>
          <pc:sldMk cId="2891102455" sldId="315"/>
        </pc:sldMkLst>
        <pc:spChg chg="del">
          <ac:chgData name="Park SangHyun" userId="236915686b78f6c1" providerId="LiveId" clId="{269DF033-3AEA-4EF7-A224-D45B8A87CAD0}" dt="2020-03-29T12:19:27.516" v="4264" actId="478"/>
          <ac:spMkLst>
            <pc:docMk/>
            <pc:sldMk cId="2891102455" sldId="315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5" creationId="{5E54B104-B544-4271-9A93-2939D8C7E191}"/>
          </ac:spMkLst>
        </pc:spChg>
        <pc:spChg chg="mod ord">
          <ac:chgData name="Park SangHyun" userId="236915686b78f6c1" providerId="LiveId" clId="{269DF033-3AEA-4EF7-A224-D45B8A87CAD0}" dt="2020-03-30T22:18:01.577" v="7233" actId="5793"/>
          <ac:spMkLst>
            <pc:docMk/>
            <pc:sldMk cId="2891102455" sldId="315"/>
            <ac:spMk id="6" creationId="{4D78B6F0-7D80-4D66-A24E-64B032C561B3}"/>
          </ac:spMkLst>
        </pc:spChg>
        <pc:spChg chg="add mod ord">
          <ac:chgData name="Park SangHyun" userId="236915686b78f6c1" providerId="LiveId" clId="{269DF033-3AEA-4EF7-A224-D45B8A87CAD0}" dt="2020-03-30T22:17:56.648" v="7231" actId="1035"/>
          <ac:spMkLst>
            <pc:docMk/>
            <pc:sldMk cId="2891102455" sldId="315"/>
            <ac:spMk id="9" creationId="{4C7B90AC-066C-4FD0-BF40-E71F19AD4A18}"/>
          </ac:spMkLst>
        </pc:spChg>
        <pc:spChg chg="add mod">
          <ac:chgData name="Park SangHyun" userId="236915686b78f6c1" providerId="LiveId" clId="{269DF033-3AEA-4EF7-A224-D45B8A87CAD0}" dt="2020-03-30T22:18:17.675" v="7235"/>
          <ac:spMkLst>
            <pc:docMk/>
            <pc:sldMk cId="2891102455" sldId="315"/>
            <ac:spMk id="71" creationId="{E8D9D347-64C3-42B3-887B-85675671678F}"/>
          </ac:spMkLst>
        </pc:spChg>
        <pc:spChg chg="add del mod">
          <ac:chgData name="Park SangHyun" userId="236915686b78f6c1" providerId="LiveId" clId="{269DF033-3AEA-4EF7-A224-D45B8A87CAD0}" dt="2020-03-30T22:17:50.164" v="7201" actId="478"/>
          <ac:spMkLst>
            <pc:docMk/>
            <pc:sldMk cId="2891102455" sldId="315"/>
            <ac:spMk id="73" creationId="{63C97939-2CE4-4A88-8D82-337764E099FC}"/>
          </ac:spMkLst>
        </pc:spChg>
        <pc:picChg chg="add mod">
          <ac:chgData name="Park SangHyun" userId="236915686b78f6c1" providerId="LiveId" clId="{269DF033-3AEA-4EF7-A224-D45B8A87CAD0}" dt="2020-03-30T22:17:56.648" v="7231" actId="1035"/>
          <ac:picMkLst>
            <pc:docMk/>
            <pc:sldMk cId="2891102455" sldId="315"/>
            <ac:picMk id="4098" creationId="{861AFEAF-6C3D-4EC5-8BF5-67A5138625CB}"/>
          </ac:picMkLst>
        </pc:pic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7" creationId="{5CBF7D5F-5AA0-42A5-914A-4548808A2B00}"/>
          </ac:cxnSpMkLst>
        </pc:cxn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8" creationId="{1943844F-A769-4452-9BD6-F5377F5B6E7C}"/>
          </ac:cxnSpMkLst>
        </pc:cxnChg>
      </pc:sldChg>
      <pc:sldChg chg="modSp add">
        <pc:chgData name="Park SangHyun" userId="236915686b78f6c1" providerId="LiveId" clId="{269DF033-3AEA-4EF7-A224-D45B8A87CAD0}" dt="2020-03-30T22:10:50.390" v="7196" actId="1076"/>
        <pc:sldMkLst>
          <pc:docMk/>
          <pc:sldMk cId="3218317042" sldId="316"/>
        </pc:sldMkLst>
        <pc:spChg chg="mod">
          <ac:chgData name="Park SangHyun" userId="236915686b78f6c1" providerId="LiveId" clId="{269DF033-3AEA-4EF7-A224-D45B8A87CAD0}" dt="2020-03-30T22:10:50.390" v="7196" actId="1076"/>
          <ac:spMkLst>
            <pc:docMk/>
            <pc:sldMk cId="3218317042" sldId="316"/>
            <ac:spMk id="6" creationId="{4D78B6F0-7D80-4D66-A24E-64B032C561B3}"/>
          </ac:spMkLst>
        </pc:spChg>
      </pc:sldChg>
      <pc:sldChg chg="addSp delSp modSp add mod modClrScheme chgLayout">
        <pc:chgData name="Park SangHyun" userId="236915686b78f6c1" providerId="LiveId" clId="{269DF033-3AEA-4EF7-A224-D45B8A87CAD0}" dt="2020-03-29T12:38:20.822" v="5044" actId="26606"/>
        <pc:sldMkLst>
          <pc:docMk/>
          <pc:sldMk cId="1686968841" sldId="317"/>
        </pc:sldMkLst>
        <pc:spChg chg="mo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2" creationId="{2B2A0E3C-BC59-4838-8ABA-1CF2502DA1A3}"/>
          </ac:spMkLst>
        </pc:spChg>
        <pc:spChg chg="mod modVis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3" creationId="{28E1CED3-565E-432B-BFC7-84198347BC63}"/>
          </ac:spMkLst>
        </pc:spChg>
        <pc:spChg chg="add mod or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4" creationId="{B6D88739-61FD-414A-A392-2C7D48AA8A66}"/>
          </ac:spMkLst>
        </pc:spChg>
        <pc:picChg chg="add del mod ord">
          <ac:chgData name="Park SangHyun" userId="236915686b78f6c1" providerId="LiveId" clId="{269DF033-3AEA-4EF7-A224-D45B8A87CAD0}" dt="2020-03-29T12:37:14.422" v="5014" actId="478"/>
          <ac:picMkLst>
            <pc:docMk/>
            <pc:sldMk cId="1686968841" sldId="317"/>
            <ac:picMk id="5122" creationId="{C7FEAA30-C1C9-4947-885C-6ADBF3B37DA6}"/>
          </ac:picMkLst>
        </pc:picChg>
        <pc:picChg chg="add mod ord">
          <ac:chgData name="Park SangHyun" userId="236915686b78f6c1" providerId="LiveId" clId="{269DF033-3AEA-4EF7-A224-D45B8A87CAD0}" dt="2020-03-29T12:38:20.822" v="5044" actId="26606"/>
          <ac:picMkLst>
            <pc:docMk/>
            <pc:sldMk cId="1686968841" sldId="317"/>
            <ac:picMk id="5124" creationId="{62B50C7E-E91E-46E9-9625-D310A488F263}"/>
          </ac:picMkLst>
        </pc:picChg>
      </pc:sldChg>
      <pc:sldChg chg="modSp add">
        <pc:chgData name="Park SangHyun" userId="236915686b78f6c1" providerId="LiveId" clId="{269DF033-3AEA-4EF7-A224-D45B8A87CAD0}" dt="2020-03-29T12:59:16.530" v="6296"/>
        <pc:sldMkLst>
          <pc:docMk/>
          <pc:sldMk cId="147993180" sldId="318"/>
        </pc:sldMkLst>
        <pc:spChg chg="mod">
          <ac:chgData name="Park SangHyun" userId="236915686b78f6c1" providerId="LiveId" clId="{269DF033-3AEA-4EF7-A224-D45B8A87CAD0}" dt="2020-03-29T12:59:16.530" v="6296"/>
          <ac:spMkLst>
            <pc:docMk/>
            <pc:sldMk cId="147993180" sldId="318"/>
            <ac:spMk id="6" creationId="{4D78B6F0-7D80-4D66-A24E-64B032C561B3}"/>
          </ac:spMkLst>
        </pc:spChg>
      </pc:sldChg>
      <pc:sldChg chg="modSp add del">
        <pc:chgData name="Park SangHyun" userId="236915686b78f6c1" providerId="LiveId" clId="{269DF033-3AEA-4EF7-A224-D45B8A87CAD0}" dt="2020-03-29T13:10:01.172" v="6864" actId="47"/>
        <pc:sldMkLst>
          <pc:docMk/>
          <pc:sldMk cId="510166281" sldId="319"/>
        </pc:sldMkLst>
        <pc:spChg chg="mod">
          <ac:chgData name="Park SangHyun" userId="236915686b78f6c1" providerId="LiveId" clId="{269DF033-3AEA-4EF7-A224-D45B8A87CAD0}" dt="2020-03-29T13:09:35.548" v="6862" actId="6549"/>
          <ac:spMkLst>
            <pc:docMk/>
            <pc:sldMk cId="510166281" sldId="319"/>
            <ac:spMk id="6" creationId="{4D78B6F0-7D80-4D66-A24E-64B032C561B3}"/>
          </ac:spMkLst>
        </pc:spChg>
      </pc:sldChg>
      <pc:sldChg chg="modSp add">
        <pc:chgData name="Park SangHyun" userId="236915686b78f6c1" providerId="LiveId" clId="{269DF033-3AEA-4EF7-A224-D45B8A87CAD0}" dt="2020-03-29T13:17:55.171" v="7148" actId="6549"/>
        <pc:sldMkLst>
          <pc:docMk/>
          <pc:sldMk cId="3008308069" sldId="319"/>
        </pc:sldMkLst>
        <pc:spChg chg="mod">
          <ac:chgData name="Park SangHyun" userId="236915686b78f6c1" providerId="LiveId" clId="{269DF033-3AEA-4EF7-A224-D45B8A87CAD0}" dt="2020-03-29T13:17:55.171" v="7148" actId="6549"/>
          <ac:spMkLst>
            <pc:docMk/>
            <pc:sldMk cId="3008308069" sldId="319"/>
            <ac:spMk id="6" creationId="{4D78B6F0-7D80-4D66-A24E-64B032C561B3}"/>
          </ac:spMkLst>
        </pc:spChg>
      </pc:sldChg>
      <pc:sldChg chg="addSp add del">
        <pc:chgData name="Park SangHyun" userId="236915686b78f6c1" providerId="LiveId" clId="{269DF033-3AEA-4EF7-A224-D45B8A87CAD0}" dt="2020-03-30T22:08:56.209" v="7155" actId="47"/>
        <pc:sldMkLst>
          <pc:docMk/>
          <pc:sldMk cId="335271517" sldId="320"/>
        </pc:sldMkLst>
        <pc:picChg chg="add">
          <ac:chgData name="Park SangHyun" userId="236915686b78f6c1" providerId="LiveId" clId="{269DF033-3AEA-4EF7-A224-D45B8A87CAD0}" dt="2020-03-30T22:08:07.266" v="7154"/>
          <ac:picMkLst>
            <pc:docMk/>
            <pc:sldMk cId="335271517" sldId="320"/>
            <ac:picMk id="4" creationId="{2517A6BC-CC2D-43D4-9000-4955F4137C3A}"/>
          </ac:picMkLst>
        </pc:picChg>
      </pc:sldChg>
      <pc:sldChg chg="addSp modSp add">
        <pc:chgData name="Park SangHyun" userId="236915686b78f6c1" providerId="LiveId" clId="{269DF033-3AEA-4EF7-A224-D45B8A87CAD0}" dt="2020-03-31T21:42:43.870" v="7682" actId="1035"/>
        <pc:sldMkLst>
          <pc:docMk/>
          <pc:sldMk cId="3350060086" sldId="320"/>
        </pc:sldMkLst>
        <pc:spChg chg="add mod">
          <ac:chgData name="Park SangHyun" userId="236915686b78f6c1" providerId="LiveId" clId="{269DF033-3AEA-4EF7-A224-D45B8A87CAD0}" dt="2020-03-31T21:42:43.870" v="7682" actId="1035"/>
          <ac:spMkLst>
            <pc:docMk/>
            <pc:sldMk cId="3350060086" sldId="320"/>
            <ac:spMk id="2" creationId="{0EC0CB7E-4F74-4723-8586-9F8104AE9B43}"/>
          </ac:spMkLst>
        </pc:spChg>
        <pc:spChg chg="mod">
          <ac:chgData name="Park SangHyun" userId="236915686b78f6c1" providerId="LiveId" clId="{269DF033-3AEA-4EF7-A224-D45B8A87CAD0}" dt="2020-03-31T21:42:38.727" v="7665" actId="20577"/>
          <ac:spMkLst>
            <pc:docMk/>
            <pc:sldMk cId="3350060086" sldId="320"/>
            <ac:spMk id="6" creationId="{4D78B6F0-7D80-4D66-A24E-64B032C561B3}"/>
          </ac:spMkLst>
        </pc:spChg>
      </pc:sldChg>
      <pc:sldChg chg="delSp modSp add del">
        <pc:chgData name="Park SangHyun" userId="236915686b78f6c1" providerId="LiveId" clId="{269DF033-3AEA-4EF7-A224-D45B8A87CAD0}" dt="2020-03-30T22:09:45.844" v="7194" actId="47"/>
        <pc:sldMkLst>
          <pc:docMk/>
          <pc:sldMk cId="4142997786" sldId="320"/>
        </pc:sldMkLst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30T22:09:29.703" v="7193"/>
          <ac:spMkLst>
            <pc:docMk/>
            <pc:sldMk cId="4142997786" sldId="320"/>
            <ac:spMk id="6" creationId="{4D78B6F0-7D80-4D66-A24E-64B032C561B3}"/>
          </ac:spMkLst>
        </pc:spChg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7" creationId="{25FA9941-AAB8-48D0-A75C-1E61626E9936}"/>
          </ac:spMkLst>
        </pc:spChg>
      </pc:sldChg>
      <pc:sldChg chg="modSp add">
        <pc:chgData name="Park SangHyun" userId="236915686b78f6c1" providerId="LiveId" clId="{269DF033-3AEA-4EF7-A224-D45B8A87CAD0}" dt="2020-03-31T21:46:17.081" v="7704"/>
        <pc:sldMkLst>
          <pc:docMk/>
          <pc:sldMk cId="2719620212" sldId="321"/>
        </pc:sldMkLst>
        <pc:spChg chg="mod">
          <ac:chgData name="Park SangHyun" userId="236915686b78f6c1" providerId="LiveId" clId="{269DF033-3AEA-4EF7-A224-D45B8A87CAD0}" dt="2020-03-31T21:46:17.081" v="7704"/>
          <ac:spMkLst>
            <pc:docMk/>
            <pc:sldMk cId="2719620212" sldId="321"/>
            <ac:spMk id="6" creationId="{4D78B6F0-7D80-4D66-A24E-64B032C561B3}"/>
          </ac:spMkLst>
        </pc:spChg>
      </pc:sldChg>
      <pc:sldChg chg="addSp delSp modSp add">
        <pc:chgData name="Park SangHyun" userId="236915686b78f6c1" providerId="LiveId" clId="{269DF033-3AEA-4EF7-A224-D45B8A87CAD0}" dt="2020-03-31T22:32:32.587" v="8180" actId="20577"/>
        <pc:sldMkLst>
          <pc:docMk/>
          <pc:sldMk cId="3450378782" sldId="322"/>
        </pc:sldMkLst>
        <pc:spChg chg="del">
          <ac:chgData name="Park SangHyun" userId="236915686b78f6c1" providerId="LiveId" clId="{269DF033-3AEA-4EF7-A224-D45B8A87CAD0}" dt="2020-03-31T22:21:10.227" v="7719" actId="478"/>
          <ac:spMkLst>
            <pc:docMk/>
            <pc:sldMk cId="3450378782" sldId="322"/>
            <ac:spMk id="2" creationId="{0EC0CB7E-4F74-4723-8586-9F8104AE9B43}"/>
          </ac:spMkLst>
        </pc:spChg>
        <pc:spChg chg="add del mod">
          <ac:chgData name="Park SangHyun" userId="236915686b78f6c1" providerId="LiveId" clId="{269DF033-3AEA-4EF7-A224-D45B8A87CAD0}" dt="2020-03-31T22:19:25.999" v="7716" actId="478"/>
          <ac:spMkLst>
            <pc:docMk/>
            <pc:sldMk cId="3450378782" sldId="322"/>
            <ac:spMk id="3" creationId="{84A15F6E-5236-4089-8E55-31A412B41AE8}"/>
          </ac:spMkLst>
        </pc:spChg>
        <pc:spChg chg="del">
          <ac:chgData name="Park SangHyun" userId="236915686b78f6c1" providerId="LiveId" clId="{269DF033-3AEA-4EF7-A224-D45B8A87CAD0}" dt="2020-03-31T22:21:08.355" v="7718" actId="478"/>
          <ac:spMkLst>
            <pc:docMk/>
            <pc:sldMk cId="3450378782" sldId="322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31T22:19:27.800" v="7717" actId="478"/>
          <ac:spMkLst>
            <pc:docMk/>
            <pc:sldMk cId="3450378782" sldId="322"/>
            <ac:spMk id="8" creationId="{F40E63A1-5545-4E0D-A86F-4E1229361F40}"/>
          </ac:spMkLst>
        </pc:spChg>
        <pc:spChg chg="add mod">
          <ac:chgData name="Park SangHyun" userId="236915686b78f6c1" providerId="LiveId" clId="{269DF033-3AEA-4EF7-A224-D45B8A87CAD0}" dt="2020-03-31T22:32:32.587" v="8180" actId="20577"/>
          <ac:spMkLst>
            <pc:docMk/>
            <pc:sldMk cId="3450378782" sldId="322"/>
            <ac:spMk id="9" creationId="{65E06421-955E-4417-B5D0-C865FAC27AC8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0" creationId="{B89B7262-8513-47B6-ADF5-7E1B842F270A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1" creationId="{44D5FCAF-D822-423E-869E-F149242B0111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8" creationId="{ABD04AC5-10D4-443D-AA55-50D367C75B32}"/>
          </ac:spMkLst>
        </pc:spChg>
        <pc:spChg chg="add mod">
          <ac:chgData name="Park SangHyun" userId="236915686b78f6c1" providerId="LiveId" clId="{269DF033-3AEA-4EF7-A224-D45B8A87CAD0}" dt="2020-03-31T22:28:31.298" v="8007" actId="1035"/>
          <ac:spMkLst>
            <pc:docMk/>
            <pc:sldMk cId="3450378782" sldId="322"/>
            <ac:spMk id="19" creationId="{854641E4-9866-4ED2-8D75-832CE549DCDF}"/>
          </ac:spMkLst>
        </pc:spChg>
        <pc:spChg chg="add mod">
          <ac:chgData name="Park SangHyun" userId="236915686b78f6c1" providerId="LiveId" clId="{269DF033-3AEA-4EF7-A224-D45B8A87CAD0}" dt="2020-03-31T22:32:27.609" v="8177" actId="20577"/>
          <ac:spMkLst>
            <pc:docMk/>
            <pc:sldMk cId="3450378782" sldId="322"/>
            <ac:spMk id="20" creationId="{D7C8D1C3-601A-4C9E-BD33-37E3EC30621A}"/>
          </ac:spMkLst>
        </pc:spChg>
        <pc:picChg chg="add del mod">
          <ac:chgData name="Park SangHyun" userId="236915686b78f6c1" providerId="LiveId" clId="{269DF033-3AEA-4EF7-A224-D45B8A87CAD0}" dt="2020-03-31T22:24:44.341" v="7851" actId="931"/>
          <ac:picMkLst>
            <pc:docMk/>
            <pc:sldMk cId="3450378782" sldId="322"/>
            <ac:picMk id="13" creationId="{7EE62A95-A4B7-4FBA-9458-0FC3AF29AA8C}"/>
          </ac:picMkLst>
        </pc:picChg>
        <pc:picChg chg="add mod modCrop">
          <ac:chgData name="Park SangHyun" userId="236915686b78f6c1" providerId="LiveId" clId="{269DF033-3AEA-4EF7-A224-D45B8A87CAD0}" dt="2020-03-31T22:28:25.857" v="7989" actId="1035"/>
          <ac:picMkLst>
            <pc:docMk/>
            <pc:sldMk cId="3450378782" sldId="322"/>
            <ac:picMk id="15" creationId="{7BE34B27-D1A5-4BA5-B037-1C07C34A5D35}"/>
          </ac:picMkLst>
        </pc:picChg>
        <pc:cxnChg chg="add mod">
          <ac:chgData name="Park SangHyun" userId="236915686b78f6c1" providerId="LiveId" clId="{269DF033-3AEA-4EF7-A224-D45B8A87CAD0}" dt="2020-03-31T22:28:25.857" v="7989" actId="1035"/>
          <ac:cxnSpMkLst>
            <pc:docMk/>
            <pc:sldMk cId="3450378782" sldId="322"/>
            <ac:cxnSpMk id="17" creationId="{94FD5801-6281-4622-9A7C-DBD28D186407}"/>
          </ac:cxnSpMkLst>
        </pc:cxnChg>
      </pc:sldChg>
      <pc:sldMasterChg chg="delSp modSp setBg delSldLayout modSldLayout">
        <pc:chgData name="Park SangHyun" userId="236915686b78f6c1" providerId="LiveId" clId="{269DF033-3AEA-4EF7-A224-D45B8A87CAD0}" dt="2020-03-29T12:17:50.907" v="4118"/>
        <pc:sldMasterMkLst>
          <pc:docMk/>
          <pc:sldMasterMk cId="4214027131" sldId="2147483908"/>
        </pc:sldMasterMkLst>
        <pc:spChg chg="mod">
          <ac:chgData name="Park SangHyun" userId="236915686b78f6c1" providerId="LiveId" clId="{269DF033-3AEA-4EF7-A224-D45B8A87CAD0}" dt="2020-03-22T14:29:15.942" v="202" actId="20577"/>
          <ac:spMkLst>
            <pc:docMk/>
            <pc:sldMasterMk cId="4214027131" sldId="2147483908"/>
            <ac:spMk id="5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1:38.026" v="205" actId="478"/>
          <ac:spMkLst>
            <pc:docMk/>
            <pc:sldMasterMk cId="4214027131" sldId="2147483908"/>
            <ac:spMk id="7" creationId="{00000000-0000-0000-0000-000000000000}"/>
          </ac:spMkLst>
        </pc:spChg>
        <pc:sldLayoutChg chg="modSp">
          <pc:chgData name="Park SangHyun" userId="236915686b78f6c1" providerId="LiveId" clId="{269DF033-3AEA-4EF7-A224-D45B8A87CAD0}" dt="2020-03-22T14:27:49.946" v="183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269DF033-3AEA-4EF7-A224-D45B8A87CAD0}" dt="2020-03-22T14:27:49.946" v="183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33.524" v="4114" actId="113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269DF033-3AEA-4EF7-A224-D45B8A87CAD0}" dt="2020-03-29T12:17:33.524" v="4114" actId="113"/>
            <ac:spMkLst>
              <pc:docMk/>
              <pc:sldMasterMk cId="4214027131" sldId="2147483908"/>
              <pc:sldLayoutMk cId="143148933" sldId="2147483910"/>
              <ac:spMk id="2" creationId="{00000000-0000-0000-0000-000000000000}"/>
            </ac:spMkLst>
          </pc:spChg>
          <pc:spChg chg="mod">
            <ac:chgData name="Park SangHyun" userId="236915686b78f6c1" providerId="LiveId" clId="{269DF033-3AEA-4EF7-A224-D45B8A87CAD0}" dt="2020-03-22T14:27:40.757" v="171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3.298" v="4115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269DF033-3AEA-4EF7-A224-D45B8A87CAD0}" dt="2020-03-29T12:17:43.298" v="4115"/>
            <ac:spMkLst>
              <pc:docMk/>
              <pc:sldMasterMk cId="4214027131" sldId="2147483908"/>
              <pc:sldLayoutMk cId="1874660820" sldId="2147483912"/>
              <ac:spMk id="2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6.285" v="4116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269DF033-3AEA-4EF7-A224-D45B8A87CAD0}" dt="2020-03-29T12:17:46.285" v="4116"/>
            <ac:spMkLst>
              <pc:docMk/>
              <pc:sldMasterMk cId="4214027131" sldId="2147483908"/>
              <pc:sldLayoutMk cId="1127858267" sldId="2147483913"/>
              <ac:spMk id="10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8.125" v="4117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269DF033-3AEA-4EF7-A224-D45B8A87CAD0}" dt="2020-03-29T12:17:48.125" v="4117"/>
            <ac:spMkLst>
              <pc:docMk/>
              <pc:sldMasterMk cId="4214027131" sldId="2147483908"/>
              <pc:sldLayoutMk cId="1785882603" sldId="2147483914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50.907" v="4118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269DF033-3AEA-4EF7-A224-D45B8A87CAD0}" dt="2020-03-29T12:17:50.907" v="4118"/>
            <ac:spMkLst>
              <pc:docMk/>
              <pc:sldMasterMk cId="4214027131" sldId="2147483908"/>
              <pc:sldLayoutMk cId="760700279" sldId="2147483918"/>
              <ac:spMk id="2" creationId="{00000000-0000-0000-0000-000000000000}"/>
            </ac:spMkLst>
          </pc:spChg>
        </pc:sldLayoutChg>
        <pc:sldLayoutChg chg="del">
          <pc:chgData name="Park SangHyun" userId="236915686b78f6c1" providerId="LiveId" clId="{269DF033-3AEA-4EF7-A224-D45B8A87CAD0}" dt="2020-03-29T08:06:26.230" v="1952" actId="47"/>
          <pc:sldLayoutMkLst>
            <pc:docMk/>
            <pc:sldMasterMk cId="4214027131" sldId="2147483908"/>
            <pc:sldLayoutMk cId="3562103171" sldId="2147483920"/>
          </pc:sldLayoutMkLst>
        </pc:sldLayoutChg>
      </pc:sldMasterChg>
    </pc:docChg>
  </pc:docChgLst>
  <pc:docChgLst>
    <pc:chgData name="Park SangHyun" userId="236915686b78f6c1" providerId="LiveId" clId="{7958F623-A491-44D1-A6EF-1B352D7677F3}"/>
    <pc:docChg chg="undo custSel addSld delSld modSld sldOrd">
      <pc:chgData name="Park SangHyun" userId="236915686b78f6c1" providerId="LiveId" clId="{7958F623-A491-44D1-A6EF-1B352D7677F3}" dt="2020-08-09T07:48:08.752" v="3848"/>
      <pc:docMkLst>
        <pc:docMk/>
      </pc:docMkLst>
      <pc:sldChg chg="modSp mod">
        <pc:chgData name="Park SangHyun" userId="236915686b78f6c1" providerId="LiveId" clId="{7958F623-A491-44D1-A6EF-1B352D7677F3}" dt="2020-08-08T05:05:07.553" v="861" actId="6549"/>
        <pc:sldMkLst>
          <pc:docMk/>
          <pc:sldMk cId="3559057730" sldId="256"/>
        </pc:sldMkLst>
        <pc:spChg chg="mod">
          <ac:chgData name="Park SangHyun" userId="236915686b78f6c1" providerId="LiveId" clId="{7958F623-A491-44D1-A6EF-1B352D7677F3}" dt="2020-08-08T05:05:07.553" v="861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958F623-A491-44D1-A6EF-1B352D7677F3}" dt="2020-08-09T07:48:08.752" v="3848"/>
        <pc:sldMkLst>
          <pc:docMk/>
          <pc:sldMk cId="3581427445" sldId="303"/>
        </pc:sldMkLst>
        <pc:spChg chg="mod">
          <ac:chgData name="Park SangHyun" userId="236915686b78f6c1" providerId="LiveId" clId="{7958F623-A491-44D1-A6EF-1B352D7677F3}" dt="2020-08-09T07:48:08.752" v="3848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del mod">
        <pc:chgData name="Park SangHyun" userId="236915686b78f6c1" providerId="LiveId" clId="{7958F623-A491-44D1-A6EF-1B352D7677F3}" dt="2020-08-08T04:56:26.988" v="738" actId="47"/>
        <pc:sldMkLst>
          <pc:docMk/>
          <pc:sldMk cId="993156323" sldId="304"/>
        </pc:sldMkLst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7958F623-A491-44D1-A6EF-1B352D7677F3}" dt="2020-08-08T04:56:23.180" v="735"/>
          <ac:spMkLst>
            <pc:docMk/>
            <pc:sldMk cId="993156323" sldId="304"/>
            <ac:spMk id="6" creationId="{4D78B6F0-7D80-4D66-A24E-64B032C561B3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7" creationId="{52894383-72B6-45A4-8735-74CB17704078}"/>
          </ac:spMkLst>
        </pc:spChg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1" creationId="{6E9709F7-5EE4-44C7-8B7F-6B4134AA8CE1}"/>
          </ac:spMkLst>
        </pc:spChg>
        <pc:spChg chg="add del mod">
          <ac:chgData name="Park SangHyun" userId="236915686b78f6c1" providerId="LiveId" clId="{7958F623-A491-44D1-A6EF-1B352D7677F3}" dt="2020-08-08T04:54:56.476" v="616" actId="478"/>
          <ac:spMkLst>
            <pc:docMk/>
            <pc:sldMk cId="993156323" sldId="304"/>
            <ac:spMk id="13" creationId="{A15031CF-7BCF-484D-8C6E-E47C6513154D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4" creationId="{9CD221AE-58D7-4022-9D4D-E2EC318ADF98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7" creationId="{8C9EFE91-1437-470C-9EC2-E2C9F15A9190}"/>
          </ac:spMkLst>
        </pc:spChg>
        <pc:graphicFrameChg chg="mod">
          <ac:chgData name="Park SangHyun" userId="236915686b78f6c1" providerId="LiveId" clId="{7958F623-A491-44D1-A6EF-1B352D7677F3}" dt="2020-08-08T04:42:57.044" v="553" actId="1076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picChg chg="add mod">
          <ac:chgData name="Park SangHyun" userId="236915686b78f6c1" providerId="LiveId" clId="{7958F623-A491-44D1-A6EF-1B352D7677F3}" dt="2020-08-08T04:55:12.578" v="623" actId="1076"/>
          <ac:picMkLst>
            <pc:docMk/>
            <pc:sldMk cId="993156323" sldId="304"/>
            <ac:picMk id="27" creationId="{2F8388CA-C259-4987-AF0C-03657F60AFB6}"/>
          </ac:picMkLst>
        </pc:pic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8" creationId="{7406DA80-D6C3-4AB1-8582-8FFE543424AD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0" creationId="{ED7E63D8-8274-489F-914C-634E23D3C5E4}"/>
          </ac:cxnSpMkLst>
        </pc:cxn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12" creationId="{E1E1D615-D7BD-4656-AFBA-87687AACE36F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9" creationId="{706640A9-C8FA-4A7D-8273-D1CC7BC7FE5B}"/>
          </ac:cxnSpMkLst>
        </pc:cxnChg>
        <pc:cxnChg chg="add del mod">
          <ac:chgData name="Park SangHyun" userId="236915686b78f6c1" providerId="LiveId" clId="{7958F623-A491-44D1-A6EF-1B352D7677F3}" dt="2020-08-08T04:47:08.967" v="603" actId="478"/>
          <ac:cxnSpMkLst>
            <pc:docMk/>
            <pc:sldMk cId="993156323" sldId="304"/>
            <ac:cxnSpMk id="22" creationId="{5DB482ED-011E-4B22-A01E-18E6618AE04E}"/>
          </ac:cxnSpMkLst>
        </pc:cxnChg>
      </pc:sldChg>
      <pc:sldChg chg="addSp delSp modSp mod ord">
        <pc:chgData name="Park SangHyun" userId="236915686b78f6c1" providerId="LiveId" clId="{7958F623-A491-44D1-A6EF-1B352D7677F3}" dt="2020-08-08T14:43:16.895" v="2385" actId="14100"/>
        <pc:sldMkLst>
          <pc:docMk/>
          <pc:sldMk cId="2899361408" sldId="323"/>
        </pc:sldMkLst>
        <pc:spChg chg="mod">
          <ac:chgData name="Park SangHyun" userId="236915686b78f6c1" providerId="LiveId" clId="{7958F623-A491-44D1-A6EF-1B352D7677F3}" dt="2020-08-08T14:43:06.659" v="2383" actId="14100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8T14:43:16.895" v="2385" actId="14100"/>
          <ac:spMkLst>
            <pc:docMk/>
            <pc:sldMk cId="2899361408" sldId="323"/>
            <ac:spMk id="7" creationId="{1DE370EB-DC6E-42C4-9675-258173B19A79}"/>
          </ac:spMkLst>
        </pc:spChg>
        <pc:spChg chg="add mod">
          <ac:chgData name="Park SangHyun" userId="236915686b78f6c1" providerId="LiveId" clId="{7958F623-A491-44D1-A6EF-1B352D7677F3}" dt="2020-08-08T05:21:04.014" v="1192" actId="12789"/>
          <ac:spMkLst>
            <pc:docMk/>
            <pc:sldMk cId="2899361408" sldId="323"/>
            <ac:spMk id="8" creationId="{0FF695EC-7DBE-4120-8435-42FFEF38A694}"/>
          </ac:spMkLst>
        </pc:spChg>
        <pc:spChg chg="add del">
          <ac:chgData name="Park SangHyun" userId="236915686b78f6c1" providerId="LiveId" clId="{7958F623-A491-44D1-A6EF-1B352D7677F3}" dt="2020-08-08T14:43:07.990" v="2384" actId="478"/>
          <ac:spMkLst>
            <pc:docMk/>
            <pc:sldMk cId="2899361408" sldId="323"/>
            <ac:spMk id="10" creationId="{59B14B60-72EA-474B-AAD9-1547A2A0A0B9}"/>
          </ac:spMkLst>
        </pc:spChg>
        <pc:picChg chg="add del mod">
          <ac:chgData name="Park SangHyun" userId="236915686b78f6c1" providerId="LiveId" clId="{7958F623-A491-44D1-A6EF-1B352D7677F3}" dt="2020-08-08T05:28:12.776" v="1584" actId="478"/>
          <ac:picMkLst>
            <pc:docMk/>
            <pc:sldMk cId="2899361408" sldId="323"/>
            <ac:picMk id="2" creationId="{CFC17E5C-D4AA-4CC5-93F9-04284B42212C}"/>
          </ac:picMkLst>
        </pc:picChg>
        <pc:picChg chg="add mod">
          <ac:chgData name="Park SangHyun" userId="236915686b78f6c1" providerId="LiveId" clId="{7958F623-A491-44D1-A6EF-1B352D7677F3}" dt="2020-08-08T05:28:25.760" v="1591" actId="1076"/>
          <ac:picMkLst>
            <pc:docMk/>
            <pc:sldMk cId="2899361408" sldId="323"/>
            <ac:picMk id="9" creationId="{6E9DFC79-7D9E-4D61-A05B-22DA7C4909B4}"/>
          </ac:picMkLst>
        </pc:picChg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2774698360" sldId="324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4047806087" sldId="325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535818309" sldId="326"/>
        </pc:sldMkLst>
      </pc:sldChg>
      <pc:sldChg chg="delSp modSp add del mod">
        <pc:chgData name="Park SangHyun" userId="236915686b78f6c1" providerId="LiveId" clId="{7958F623-A491-44D1-A6EF-1B352D7677F3}" dt="2020-08-08T14:11:47.921" v="1793" actId="47"/>
        <pc:sldMkLst>
          <pc:docMk/>
          <pc:sldMk cId="3087459662" sldId="327"/>
        </pc:sldMkLst>
        <pc:spChg chg="mod">
          <ac:chgData name="Park SangHyun" userId="236915686b78f6c1" providerId="LiveId" clId="{7958F623-A491-44D1-A6EF-1B352D7677F3}" dt="2020-08-08T05:28:40.756" v="1601"/>
          <ac:spMkLst>
            <pc:docMk/>
            <pc:sldMk cId="3087459662" sldId="327"/>
            <ac:spMk id="6" creationId="{4D78B6F0-7D80-4D66-A24E-64B032C561B3}"/>
          </ac:spMkLst>
        </pc:spChg>
        <pc:graphicFrameChg chg="del">
          <ac:chgData name="Park SangHyun" userId="236915686b78f6c1" providerId="LiveId" clId="{7958F623-A491-44D1-A6EF-1B352D7677F3}" dt="2020-08-08T05:19:18.032" v="1045" actId="478"/>
          <ac:graphicFrameMkLst>
            <pc:docMk/>
            <pc:sldMk cId="3087459662" sldId="327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8" creationId="{7406DA80-D6C3-4AB1-8582-8FFE543424AD}"/>
          </ac:cxnSpMkLst>
        </pc:cxn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12" creationId="{E1E1D615-D7BD-4656-AFBA-87687AACE36F}"/>
          </ac:cxnSpMkLst>
        </pc:cxnChg>
      </pc:sldChg>
      <pc:sldChg chg="add del">
        <pc:chgData name="Park SangHyun" userId="236915686b78f6c1" providerId="LiveId" clId="{7958F623-A491-44D1-A6EF-1B352D7677F3}" dt="2020-08-08T04:56:15.996" v="714" actId="47"/>
        <pc:sldMkLst>
          <pc:docMk/>
          <pc:sldMk cId="2549117598" sldId="328"/>
        </pc:sldMkLst>
      </pc:sldChg>
      <pc:sldChg chg="addSp delSp modSp add mod">
        <pc:chgData name="Park SangHyun" userId="236915686b78f6c1" providerId="LiveId" clId="{7958F623-A491-44D1-A6EF-1B352D7677F3}" dt="2020-08-09T07:47:10.319" v="3739" actId="6549"/>
        <pc:sldMkLst>
          <pc:docMk/>
          <pc:sldMk cId="2804637327" sldId="328"/>
        </pc:sldMkLst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2" creationId="{18C1943E-E617-454C-8982-61DE4C73D1B7}"/>
          </ac:spMkLst>
        </pc:spChg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3" creationId="{A3FC0A29-A268-4B1F-8A69-70FDC12E4BC3}"/>
          </ac:spMkLst>
        </pc:spChg>
        <pc:spChg chg="mod">
          <ac:chgData name="Park SangHyun" userId="236915686b78f6c1" providerId="LiveId" clId="{7958F623-A491-44D1-A6EF-1B352D7677F3}" dt="2020-08-09T07:47:10.319" v="3739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9T00:05:36.155" v="2782" actId="20577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7958F623-A491-44D1-A6EF-1B352D7677F3}" dt="2020-08-08T23:45:41.158" v="2681" actId="1035"/>
          <ac:spMkLst>
            <pc:docMk/>
            <pc:sldMk cId="2804637327" sldId="328"/>
            <ac:spMk id="13" creationId="{36F110C1-CB05-4C95-92DF-B58C89B37E67}"/>
          </ac:spMkLst>
        </pc:spChg>
        <pc:spChg chg="add del">
          <ac:chgData name="Park SangHyun" userId="236915686b78f6c1" providerId="LiveId" clId="{7958F623-A491-44D1-A6EF-1B352D7677F3}" dt="2020-08-08T23:45:31.795" v="2661" actId="21"/>
          <ac:spMkLst>
            <pc:docMk/>
            <pc:sldMk cId="2804637327" sldId="328"/>
            <ac:spMk id="17" creationId="{91E4D705-7968-49DE-81D2-EEFAAE580BC5}"/>
          </ac:spMkLst>
        </pc:spChg>
        <pc:picChg chg="add del">
          <ac:chgData name="Park SangHyun" userId="236915686b78f6c1" providerId="LiveId" clId="{7958F623-A491-44D1-A6EF-1B352D7677F3}" dt="2020-08-08T14:12:47.035" v="1796"/>
          <ac:picMkLst>
            <pc:docMk/>
            <pc:sldMk cId="2804637327" sldId="328"/>
            <ac:picMk id="8" creationId="{3998E612-E64E-4537-857D-2CFDB83DB3AD}"/>
          </ac:picMkLst>
        </pc:picChg>
        <pc:picChg chg="add del mod">
          <ac:chgData name="Park SangHyun" userId="236915686b78f6c1" providerId="LiveId" clId="{7958F623-A491-44D1-A6EF-1B352D7677F3}" dt="2020-08-08T14:12:54.376" v="1801"/>
          <ac:picMkLst>
            <pc:docMk/>
            <pc:sldMk cId="2804637327" sldId="328"/>
            <ac:picMk id="9" creationId="{EC96A746-81C3-49A4-A103-E71A550FDD3E}"/>
          </ac:picMkLst>
        </pc:picChg>
        <pc:picChg chg="add del mod">
          <ac:chgData name="Park SangHyun" userId="236915686b78f6c1" providerId="LiveId" clId="{7958F623-A491-44D1-A6EF-1B352D7677F3}" dt="2020-08-08T14:36:51.713" v="1895" actId="478"/>
          <ac:picMkLst>
            <pc:docMk/>
            <pc:sldMk cId="2804637327" sldId="328"/>
            <ac:picMk id="10" creationId="{62069DAA-98B9-445C-B737-761CB419E68E}"/>
          </ac:picMkLst>
        </pc:picChg>
        <pc:picChg chg="add del mod">
          <ac:chgData name="Park SangHyun" userId="236915686b78f6c1" providerId="LiveId" clId="{7958F623-A491-44D1-A6EF-1B352D7677F3}" dt="2020-08-09T00:00:59.736" v="2777" actId="478"/>
          <ac:picMkLst>
            <pc:docMk/>
            <pc:sldMk cId="2804637327" sldId="328"/>
            <ac:picMk id="15" creationId="{A4CEB3FB-7FE5-4ECB-BDEB-A3CF1073A4E1}"/>
          </ac:picMkLst>
        </pc:picChg>
        <pc:picChg chg="add mod">
          <ac:chgData name="Park SangHyun" userId="236915686b78f6c1" providerId="LiveId" clId="{7958F623-A491-44D1-A6EF-1B352D7677F3}" dt="2020-08-09T00:01:07.699" v="2781" actId="1076"/>
          <ac:picMkLst>
            <pc:docMk/>
            <pc:sldMk cId="2804637327" sldId="328"/>
            <ac:picMk id="19" creationId="{70CA381B-4CDC-4213-A2F1-611CAF23D929}"/>
          </ac:picMkLst>
        </pc:picChg>
        <pc:picChg chg="del mod">
          <ac:chgData name="Park SangHyun" userId="236915686b78f6c1" providerId="LiveId" clId="{7958F623-A491-44D1-A6EF-1B352D7677F3}" dt="2020-08-08T14:12:48.554" v="1797" actId="478"/>
          <ac:picMkLst>
            <pc:docMk/>
            <pc:sldMk cId="2804637327" sldId="328"/>
            <ac:picMk id="27" creationId="{2F8388CA-C259-4987-AF0C-03657F60AFB6}"/>
          </ac:picMkLst>
        </pc:picChg>
      </pc:sldChg>
      <pc:sldChg chg="addSp delSp modSp add del mod">
        <pc:chgData name="Park SangHyun" userId="236915686b78f6c1" providerId="LiveId" clId="{7958F623-A491-44D1-A6EF-1B352D7677F3}" dt="2020-08-08T14:37:15.502" v="1900" actId="47"/>
        <pc:sldMkLst>
          <pc:docMk/>
          <pc:sldMk cId="3610002323" sldId="329"/>
        </pc:sldMkLst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2" creationId="{18C1943E-E617-454C-8982-61DE4C73D1B7}"/>
          </ac:spMkLst>
        </pc:spChg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3" creationId="{A3FC0A29-A268-4B1F-8A69-70FDC12E4BC3}"/>
          </ac:spMkLst>
        </pc:spChg>
        <pc:spChg chg="del">
          <ac:chgData name="Park SangHyun" userId="236915686b78f6c1" providerId="LiveId" clId="{7958F623-A491-44D1-A6EF-1B352D7677F3}" dt="2020-08-08T14:12:40.627" v="1794" actId="478"/>
          <ac:spMkLst>
            <pc:docMk/>
            <pc:sldMk cId="3610002323" sldId="329"/>
            <ac:spMk id="6" creationId="{4D78B6F0-7D80-4D66-A24E-64B032C561B3}"/>
          </ac:spMkLst>
        </pc:spChg>
        <pc:picChg chg="add del mod">
          <ac:chgData name="Park SangHyun" userId="236915686b78f6c1" providerId="LiveId" clId="{7958F623-A491-44D1-A6EF-1B352D7677F3}" dt="2020-08-08T14:36:48.245" v="1894" actId="21"/>
          <ac:picMkLst>
            <pc:docMk/>
            <pc:sldMk cId="3610002323" sldId="329"/>
            <ac:picMk id="7" creationId="{E1DD18F8-AF77-421E-B104-727703BA18D9}"/>
          </ac:picMkLst>
        </pc:picChg>
        <pc:picChg chg="del mod">
          <ac:chgData name="Park SangHyun" userId="236915686b78f6c1" providerId="LiveId" clId="{7958F623-A491-44D1-A6EF-1B352D7677F3}" dt="2020-08-08T14:36:38.335" v="1889" actId="478"/>
          <ac:picMkLst>
            <pc:docMk/>
            <pc:sldMk cId="3610002323" sldId="329"/>
            <ac:picMk id="27" creationId="{2F8388CA-C259-4987-AF0C-03657F60AFB6}"/>
          </ac:picMkLst>
        </pc:picChg>
      </pc:sldChg>
      <pc:sldChg chg="addSp delSp modSp add mod">
        <pc:chgData name="Park SangHyun" userId="236915686b78f6c1" providerId="LiveId" clId="{7958F623-A491-44D1-A6EF-1B352D7677F3}" dt="2020-08-09T00:07:16.960" v="2791" actId="1076"/>
        <pc:sldMkLst>
          <pc:docMk/>
          <pc:sldMk cId="1349691974" sldId="330"/>
        </pc:sldMkLst>
        <pc:spChg chg="mod">
          <ac:chgData name="Park SangHyun" userId="236915686b78f6c1" providerId="LiveId" clId="{7958F623-A491-44D1-A6EF-1B352D7677F3}" dt="2020-08-08T14:43:30.811" v="2386" actId="12"/>
          <ac:spMkLst>
            <pc:docMk/>
            <pc:sldMk cId="1349691974" sldId="330"/>
            <ac:spMk id="6" creationId="{4D78B6F0-7D80-4D66-A24E-64B032C561B3}"/>
          </ac:spMkLst>
        </pc:spChg>
        <pc:spChg chg="add del">
          <ac:chgData name="Park SangHyun" userId="236915686b78f6c1" providerId="LiveId" clId="{7958F623-A491-44D1-A6EF-1B352D7677F3}" dt="2020-08-08T14:42:58.876" v="2381" actId="478"/>
          <ac:spMkLst>
            <pc:docMk/>
            <pc:sldMk cId="1349691974" sldId="330"/>
            <ac:spMk id="7" creationId="{FBA4E53B-9A0B-4F7B-B29B-5E99246BD972}"/>
          </ac:spMkLst>
        </pc:spChg>
        <pc:picChg chg="del">
          <ac:chgData name="Park SangHyun" userId="236915686b78f6c1" providerId="LiveId" clId="{7958F623-A491-44D1-A6EF-1B352D7677F3}" dt="2020-08-08T14:11:29.745" v="1789" actId="478"/>
          <ac:picMkLst>
            <pc:docMk/>
            <pc:sldMk cId="1349691974" sldId="330"/>
            <ac:picMk id="2" creationId="{40379925-7DB8-43D7-A789-BC3531B85D51}"/>
          </ac:picMkLst>
        </pc:picChg>
        <pc:picChg chg="add mod">
          <ac:chgData name="Park SangHyun" userId="236915686b78f6c1" providerId="LiveId" clId="{7958F623-A491-44D1-A6EF-1B352D7677F3}" dt="2020-08-09T00:07:16.960" v="2791" actId="1076"/>
          <ac:picMkLst>
            <pc:docMk/>
            <pc:sldMk cId="1349691974" sldId="330"/>
            <ac:picMk id="9" creationId="{FB686D6A-172C-479A-B59B-6D5B8940AB5E}"/>
          </ac:picMkLst>
        </pc:picChg>
      </pc:sldChg>
      <pc:sldChg chg="addSp delSp modSp add mod">
        <pc:chgData name="Park SangHyun" userId="236915686b78f6c1" providerId="LiveId" clId="{7958F623-A491-44D1-A6EF-1B352D7677F3}" dt="2020-08-09T00:06:54.158" v="2787" actId="1076"/>
        <pc:sldMkLst>
          <pc:docMk/>
          <pc:sldMk cId="1588446999" sldId="331"/>
        </pc:sldMkLst>
        <pc:spChg chg="mod">
          <ac:chgData name="Park SangHyun" userId="236915686b78f6c1" providerId="LiveId" clId="{7958F623-A491-44D1-A6EF-1B352D7677F3}" dt="2020-08-08T14:45:12.917" v="2566" actId="1035"/>
          <ac:spMkLst>
            <pc:docMk/>
            <pc:sldMk cId="1588446999" sldId="331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14:45:27.431" v="2581" actId="20577"/>
          <ac:spMkLst>
            <pc:docMk/>
            <pc:sldMk cId="1588446999" sldId="331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06:54.158" v="2787" actId="1076"/>
          <ac:picMkLst>
            <pc:docMk/>
            <pc:sldMk cId="1588446999" sldId="331"/>
            <ac:picMk id="2" creationId="{0EC0890B-A3EA-4EDB-A023-69B9B7E84245}"/>
          </ac:picMkLst>
        </pc:picChg>
        <pc:picChg chg="del">
          <ac:chgData name="Park SangHyun" userId="236915686b78f6c1" providerId="LiveId" clId="{7958F623-A491-44D1-A6EF-1B352D7677F3}" dt="2020-08-09T00:06:48.061" v="2783" actId="478"/>
          <ac:picMkLst>
            <pc:docMk/>
            <pc:sldMk cId="1588446999" sldId="331"/>
            <ac:picMk id="15" creationId="{A4CEB3FB-7FE5-4ECB-BDEB-A3CF1073A4E1}"/>
          </ac:picMkLst>
        </pc:picChg>
      </pc:sldChg>
      <pc:sldChg chg="addSp modSp add mod">
        <pc:chgData name="Park SangHyun" userId="236915686b78f6c1" providerId="LiveId" clId="{7958F623-A491-44D1-A6EF-1B352D7677F3}" dt="2020-08-08T23:44:50.412" v="2658" actId="1076"/>
        <pc:sldMkLst>
          <pc:docMk/>
          <pc:sldMk cId="665452049" sldId="332"/>
        </pc:sldMkLst>
        <pc:spChg chg="mod">
          <ac:chgData name="Park SangHyun" userId="236915686b78f6c1" providerId="LiveId" clId="{7958F623-A491-44D1-A6EF-1B352D7677F3}" dt="2020-08-08T23:41:05.526" v="2653" actId="6549"/>
          <ac:spMkLst>
            <pc:docMk/>
            <pc:sldMk cId="665452049" sldId="332"/>
            <ac:spMk id="6" creationId="{4D78B6F0-7D80-4D66-A24E-64B032C561B3}"/>
          </ac:spMkLst>
        </pc:spChg>
        <pc:picChg chg="add mod">
          <ac:chgData name="Park SangHyun" userId="236915686b78f6c1" providerId="LiveId" clId="{7958F623-A491-44D1-A6EF-1B352D7677F3}" dt="2020-08-08T23:44:50.412" v="2658" actId="1076"/>
          <ac:picMkLst>
            <pc:docMk/>
            <pc:sldMk cId="665452049" sldId="332"/>
            <ac:picMk id="2" creationId="{A110D0AF-C284-4A7E-A2F9-5518BC79BF9B}"/>
          </ac:picMkLst>
        </pc:picChg>
      </pc:sldChg>
      <pc:sldChg chg="addSp delSp modSp add mod">
        <pc:chgData name="Park SangHyun" userId="236915686b78f6c1" providerId="LiveId" clId="{7958F623-A491-44D1-A6EF-1B352D7677F3}" dt="2020-08-09T07:46:55.186" v="3694"/>
        <pc:sldMkLst>
          <pc:docMk/>
          <pc:sldMk cId="3690231907" sldId="333"/>
        </pc:sldMkLst>
        <pc:spChg chg="mod">
          <ac:chgData name="Park SangHyun" userId="236915686b78f6c1" providerId="LiveId" clId="{7958F623-A491-44D1-A6EF-1B352D7677F3}" dt="2020-08-09T07:46:55.186" v="3694"/>
          <ac:spMkLst>
            <pc:docMk/>
            <pc:sldMk cId="3690231907" sldId="333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23:53:14.587" v="2765" actId="20577"/>
          <ac:spMkLst>
            <pc:docMk/>
            <pc:sldMk cId="3690231907" sldId="333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8T23:56:06.402" v="2766" actId="478"/>
          <ac:picMkLst>
            <pc:docMk/>
            <pc:sldMk cId="3690231907" sldId="333"/>
            <ac:picMk id="2" creationId="{2B948440-4057-4811-B529-61B544136B93}"/>
          </ac:picMkLst>
        </pc:picChg>
        <pc:picChg chg="add del mod">
          <ac:chgData name="Park SangHyun" userId="236915686b78f6c1" providerId="LiveId" clId="{7958F623-A491-44D1-A6EF-1B352D7677F3}" dt="2020-08-08T23:57:49.678" v="2771" actId="478"/>
          <ac:picMkLst>
            <pc:docMk/>
            <pc:sldMk cId="3690231907" sldId="333"/>
            <ac:picMk id="3" creationId="{52B0B480-1FDB-4090-9CCC-E27CD4EF2F4F}"/>
          </ac:picMkLst>
        </pc:picChg>
        <pc:picChg chg="add mod">
          <ac:chgData name="Park SangHyun" userId="236915686b78f6c1" providerId="LiveId" clId="{7958F623-A491-44D1-A6EF-1B352D7677F3}" dt="2020-08-08T23:57:58.183" v="2776" actId="1076"/>
          <ac:picMkLst>
            <pc:docMk/>
            <pc:sldMk cId="3690231907" sldId="333"/>
            <ac:picMk id="7" creationId="{E98423C6-6ECF-4D9F-8E4C-1C7BFF7310F0}"/>
          </ac:picMkLst>
        </pc:picChg>
        <pc:picChg chg="del">
          <ac:chgData name="Park SangHyun" userId="236915686b78f6c1" providerId="LiveId" clId="{7958F623-A491-44D1-A6EF-1B352D7677F3}" dt="2020-08-08T23:53:01.184" v="2752" actId="478"/>
          <ac:picMkLst>
            <pc:docMk/>
            <pc:sldMk cId="3690231907" sldId="333"/>
            <ac:picMk id="15" creationId="{A4CEB3FB-7FE5-4ECB-BDEB-A3CF1073A4E1}"/>
          </ac:picMkLst>
        </pc:picChg>
      </pc:sldChg>
      <pc:sldChg chg="addSp delSp modSp add mod">
        <pc:chgData name="Park SangHyun" userId="236915686b78f6c1" providerId="LiveId" clId="{7958F623-A491-44D1-A6EF-1B352D7677F3}" dt="2020-08-09T00:11:01.737" v="2932" actId="14100"/>
        <pc:sldMkLst>
          <pc:docMk/>
          <pc:sldMk cId="2269886155" sldId="334"/>
        </pc:sldMkLst>
        <pc:spChg chg="mod">
          <ac:chgData name="Park SangHyun" userId="236915686b78f6c1" providerId="LiveId" clId="{7958F623-A491-44D1-A6EF-1B352D7677F3}" dt="2020-08-09T00:08:35.795" v="2917"/>
          <ac:spMkLst>
            <pc:docMk/>
            <pc:sldMk cId="2269886155" sldId="334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0:08:50.675" v="2926" actId="20577"/>
          <ac:spMkLst>
            <pc:docMk/>
            <pc:sldMk cId="2269886155" sldId="334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11:01.737" v="2932" actId="14100"/>
          <ac:picMkLst>
            <pc:docMk/>
            <pc:sldMk cId="2269886155" sldId="334"/>
            <ac:picMk id="2" creationId="{A58BD491-0883-4C19-8FD1-1101E949DA46}"/>
          </ac:picMkLst>
        </pc:picChg>
        <pc:picChg chg="del">
          <ac:chgData name="Park SangHyun" userId="236915686b78f6c1" providerId="LiveId" clId="{7958F623-A491-44D1-A6EF-1B352D7677F3}" dt="2020-08-09T00:10:52.718" v="2927" actId="478"/>
          <ac:picMkLst>
            <pc:docMk/>
            <pc:sldMk cId="2269886155" sldId="334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7:00.680" v="3719" actId="6549"/>
        <pc:sldMkLst>
          <pc:docMk/>
          <pc:sldMk cId="2587476815" sldId="335"/>
        </pc:sldMkLst>
        <pc:spChg chg="mod">
          <ac:chgData name="Park SangHyun" userId="236915686b78f6c1" providerId="LiveId" clId="{7958F623-A491-44D1-A6EF-1B352D7677F3}" dt="2020-08-09T07:47:00.680" v="3719" actId="6549"/>
          <ac:spMkLst>
            <pc:docMk/>
            <pc:sldMk cId="2587476815" sldId="335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1" creationId="{AABE640F-315C-4892-8AF7-D3BC907434E1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3" creationId="{36F110C1-CB05-4C95-92DF-B58C89B37E67}"/>
          </ac:spMkLst>
        </pc:spChg>
        <pc:picChg chg="add mod">
          <ac:chgData name="Park SangHyun" userId="236915686b78f6c1" providerId="LiveId" clId="{7958F623-A491-44D1-A6EF-1B352D7677F3}" dt="2020-08-09T03:56:42.495" v="3139" actId="1036"/>
          <ac:picMkLst>
            <pc:docMk/>
            <pc:sldMk cId="2587476815" sldId="335"/>
            <ac:picMk id="2" creationId="{513E3B6E-48E2-403F-89A5-D410465952EE}"/>
          </ac:picMkLst>
        </pc:picChg>
        <pc:picChg chg="del">
          <ac:chgData name="Park SangHyun" userId="236915686b78f6c1" providerId="LiveId" clId="{7958F623-A491-44D1-A6EF-1B352D7677F3}" dt="2020-08-09T03:56:18.083" v="3130" actId="478"/>
          <ac:picMkLst>
            <pc:docMk/>
            <pc:sldMk cId="2587476815" sldId="335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6:37.694" v="3673"/>
        <pc:sldMkLst>
          <pc:docMk/>
          <pc:sldMk cId="4256383944" sldId="336"/>
        </pc:sldMkLst>
        <pc:spChg chg="mod">
          <ac:chgData name="Park SangHyun" userId="236915686b78f6c1" providerId="LiveId" clId="{7958F623-A491-44D1-A6EF-1B352D7677F3}" dt="2020-08-09T07:46:37.694" v="3673"/>
          <ac:spMkLst>
            <pc:docMk/>
            <pc:sldMk cId="4256383944" sldId="336"/>
            <ac:spMk id="6" creationId="{4D78B6F0-7D80-4D66-A24E-64B032C561B3}"/>
          </ac:spMkLst>
        </pc:spChg>
        <pc:picChg chg="del">
          <ac:chgData name="Park SangHyun" userId="236915686b78f6c1" providerId="LiveId" clId="{7958F623-A491-44D1-A6EF-1B352D7677F3}" dt="2020-08-09T04:05:58.775" v="3147" actId="478"/>
          <ac:picMkLst>
            <pc:docMk/>
            <pc:sldMk cId="4256383944" sldId="336"/>
            <ac:picMk id="2" creationId="{A110D0AF-C284-4A7E-A2F9-5518BC79BF9B}"/>
          </ac:picMkLst>
        </pc:picChg>
        <pc:picChg chg="add mod">
          <ac:chgData name="Park SangHyun" userId="236915686b78f6c1" providerId="LiveId" clId="{7958F623-A491-44D1-A6EF-1B352D7677F3}" dt="2020-08-09T04:08:47.627" v="3150" actId="1076"/>
          <ac:picMkLst>
            <pc:docMk/>
            <pc:sldMk cId="4256383944" sldId="336"/>
            <ac:picMk id="7" creationId="{92497C64-054E-4698-8070-4901B076A76C}"/>
          </ac:picMkLst>
        </pc:picChg>
      </pc:sldChg>
      <pc:sldChg chg="addSp delSp modSp add mod">
        <pc:chgData name="Park SangHyun" userId="236915686b78f6c1" providerId="LiveId" clId="{7958F623-A491-44D1-A6EF-1B352D7677F3}" dt="2020-08-09T04:19:24.759" v="3426" actId="14100"/>
        <pc:sldMkLst>
          <pc:docMk/>
          <pc:sldMk cId="1218676009" sldId="337"/>
        </pc:sldMkLst>
        <pc:spChg chg="mod">
          <ac:chgData name="Park SangHyun" userId="236915686b78f6c1" providerId="LiveId" clId="{7958F623-A491-44D1-A6EF-1B352D7677F3}" dt="2020-08-09T04:13:32.229" v="3345" actId="255"/>
          <ac:spMkLst>
            <pc:docMk/>
            <pc:sldMk cId="1218676009" sldId="337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4:16:11.320" v="3412" actId="6549"/>
          <ac:spMkLst>
            <pc:docMk/>
            <pc:sldMk cId="1218676009" sldId="337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9T04:19:19.188" v="3423" actId="478"/>
          <ac:picMkLst>
            <pc:docMk/>
            <pc:sldMk cId="1218676009" sldId="337"/>
            <ac:picMk id="2" creationId="{EB62BC4A-1B46-41F9-BC2C-B1139768688C}"/>
          </ac:picMkLst>
        </pc:picChg>
        <pc:picChg chg="add mod">
          <ac:chgData name="Park SangHyun" userId="236915686b78f6c1" providerId="LiveId" clId="{7958F623-A491-44D1-A6EF-1B352D7677F3}" dt="2020-08-09T04:19:24.759" v="3426" actId="14100"/>
          <ac:picMkLst>
            <pc:docMk/>
            <pc:sldMk cId="1218676009" sldId="337"/>
            <ac:picMk id="3" creationId="{FB2026BD-5EA2-4783-90BE-529EAAA9E1EF}"/>
          </ac:picMkLst>
        </pc:picChg>
        <pc:picChg chg="del">
          <ac:chgData name="Park SangHyun" userId="236915686b78f6c1" providerId="LiveId" clId="{7958F623-A491-44D1-A6EF-1B352D7677F3}" dt="2020-08-09T04:18:40.680" v="3413" actId="478"/>
          <ac:picMkLst>
            <pc:docMk/>
            <pc:sldMk cId="1218676009" sldId="337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6:41:41.166" v="3497" actId="1076"/>
        <pc:sldMkLst>
          <pc:docMk/>
          <pc:sldMk cId="1972948625" sldId="338"/>
        </pc:sldMkLst>
        <pc:spChg chg="mod">
          <ac:chgData name="Park SangHyun" userId="236915686b78f6c1" providerId="LiveId" clId="{7958F623-A491-44D1-A6EF-1B352D7677F3}" dt="2020-08-09T04:33:09.076" v="3479" actId="20577"/>
          <ac:spMkLst>
            <pc:docMk/>
            <pc:sldMk cId="1972948625" sldId="338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40:18.578" v="3492" actId="20577"/>
          <ac:spMkLst>
            <pc:docMk/>
            <pc:sldMk cId="1972948625" sldId="338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6:41:41.166" v="3497" actId="1076"/>
          <ac:picMkLst>
            <pc:docMk/>
            <pc:sldMk cId="1972948625" sldId="338"/>
            <ac:picMk id="2" creationId="{E4C889C1-3F0D-43DA-8E87-477AB76AE557}"/>
          </ac:picMkLst>
        </pc:picChg>
        <pc:picChg chg="del">
          <ac:chgData name="Park SangHyun" userId="236915686b78f6c1" providerId="LiveId" clId="{7958F623-A491-44D1-A6EF-1B352D7677F3}" dt="2020-08-09T06:41:31.806" v="3493" actId="478"/>
          <ac:picMkLst>
            <pc:docMk/>
            <pc:sldMk cId="1972948625" sldId="338"/>
            <ac:picMk id="3" creationId="{FB2026BD-5EA2-4783-90BE-529EAAA9E1EF}"/>
          </ac:picMkLst>
        </pc:picChg>
      </pc:sldChg>
      <pc:sldChg chg="addSp delSp modSp add mod">
        <pc:chgData name="Park SangHyun" userId="236915686b78f6c1" providerId="LiveId" clId="{7958F623-A491-44D1-A6EF-1B352D7677F3}" dt="2020-08-09T07:46:15.930" v="3651" actId="6549"/>
        <pc:sldMkLst>
          <pc:docMk/>
          <pc:sldMk cId="3255657691" sldId="339"/>
        </pc:sldMkLst>
        <pc:spChg chg="mod">
          <ac:chgData name="Park SangHyun" userId="236915686b78f6c1" providerId="LiveId" clId="{7958F623-A491-44D1-A6EF-1B352D7677F3}" dt="2020-08-09T07:46:15.930" v="3651" actId="6549"/>
          <ac:spMkLst>
            <pc:docMk/>
            <pc:sldMk cId="3255657691" sldId="339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54:49.770" v="3634"/>
          <ac:spMkLst>
            <pc:docMk/>
            <pc:sldMk cId="3255657691" sldId="339"/>
            <ac:spMk id="11" creationId="{AABE640F-315C-4892-8AF7-D3BC907434E1}"/>
          </ac:spMkLst>
        </pc:spChg>
        <pc:picChg chg="del">
          <ac:chgData name="Park SangHyun" userId="236915686b78f6c1" providerId="LiveId" clId="{7958F623-A491-44D1-A6EF-1B352D7677F3}" dt="2020-08-09T06:53:02.252" v="3553" actId="478"/>
          <ac:picMkLst>
            <pc:docMk/>
            <pc:sldMk cId="3255657691" sldId="339"/>
            <ac:picMk id="2" creationId="{E4C889C1-3F0D-43DA-8E87-477AB76AE557}"/>
          </ac:picMkLst>
        </pc:picChg>
        <pc:picChg chg="add del mod">
          <ac:chgData name="Park SangHyun" userId="236915686b78f6c1" providerId="LiveId" clId="{7958F623-A491-44D1-A6EF-1B352D7677F3}" dt="2020-08-09T06:54:02.437" v="3591" actId="478"/>
          <ac:picMkLst>
            <pc:docMk/>
            <pc:sldMk cId="3255657691" sldId="339"/>
            <ac:picMk id="3" creationId="{101763D0-FB2A-46CE-B050-6E2D32DC7935}"/>
          </ac:picMkLst>
        </pc:picChg>
        <pc:picChg chg="add mod">
          <ac:chgData name="Park SangHyun" userId="236915686b78f6c1" providerId="LiveId" clId="{7958F623-A491-44D1-A6EF-1B352D7677F3}" dt="2020-08-09T06:54:09.720" v="3596" actId="1076"/>
          <ac:picMkLst>
            <pc:docMk/>
            <pc:sldMk cId="3255657691" sldId="339"/>
            <ac:picMk id="7" creationId="{A401B935-2BD9-464E-99B4-37FB0A9B8A0C}"/>
          </ac:picMkLst>
        </pc:picChg>
      </pc:sldChg>
      <pc:sldMasterChg chg="delSldLayout">
        <pc:chgData name="Park SangHyun" userId="236915686b78f6c1" providerId="LiveId" clId="{7958F623-A491-44D1-A6EF-1B352D7677F3}" dt="2020-08-08T14:14:09.679" v="1859" actId="47"/>
        <pc:sldMasterMkLst>
          <pc:docMk/>
          <pc:sldMasterMk cId="2919316827" sldId="2147483920"/>
        </pc:sldMasterMkLst>
        <pc:sldLayoutChg chg="del">
          <pc:chgData name="Park SangHyun" userId="236915686b78f6c1" providerId="LiveId" clId="{7958F623-A491-44D1-A6EF-1B352D7677F3}" dt="2020-08-08T14:14:09.679" v="1859" actId="47"/>
          <pc:sldLayoutMkLst>
            <pc:docMk/>
            <pc:sldMasterMk cId="2919316827" sldId="2147483920"/>
            <pc:sldLayoutMk cId="2305416462" sldId="2147483922"/>
          </pc:sldLayoutMkLst>
        </pc:sldLayoutChg>
      </pc:sldMasterChg>
    </pc:docChg>
  </pc:docChgLst>
  <pc:docChgLst>
    <pc:chgData name="Park SangHyun" userId="236915686b78f6c1" providerId="LiveId" clId="{92D9E954-279F-4255-9CEB-2AA6AB82CA92}"/>
    <pc:docChg chg="undo custSel addSld delSld modSld">
      <pc:chgData name="Park SangHyun" userId="236915686b78f6c1" providerId="LiveId" clId="{92D9E954-279F-4255-9CEB-2AA6AB82CA92}" dt="2020-08-11T21:01:59.346" v="2248" actId="1036"/>
      <pc:docMkLst>
        <pc:docMk/>
      </pc:docMkLst>
      <pc:sldChg chg="modSp mod">
        <pc:chgData name="Park SangHyun" userId="236915686b78f6c1" providerId="LiveId" clId="{92D9E954-279F-4255-9CEB-2AA6AB82CA92}" dt="2020-08-09T08:05:17.252" v="33"/>
        <pc:sldMkLst>
          <pc:docMk/>
          <pc:sldMk cId="3559057730" sldId="256"/>
        </pc:sldMkLst>
        <pc:spChg chg="mod">
          <ac:chgData name="Park SangHyun" userId="236915686b78f6c1" providerId="LiveId" clId="{92D9E954-279F-4255-9CEB-2AA6AB82CA92}" dt="2020-08-09T08:05:17.252" v="33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2D9E954-279F-4255-9CEB-2AA6AB82CA92}" dt="2020-08-09T08:07:27.427" v="272" actId="20577"/>
        <pc:sldMkLst>
          <pc:docMk/>
          <pc:sldMk cId="3581427445" sldId="303"/>
        </pc:sldMkLst>
        <pc:spChg chg="mod">
          <ac:chgData name="Park SangHyun" userId="236915686b78f6c1" providerId="LiveId" clId="{92D9E954-279F-4255-9CEB-2AA6AB82CA92}" dt="2020-08-09T08:07:27.427" v="272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 mod">
        <pc:chgData name="Park SangHyun" userId="236915686b78f6c1" providerId="LiveId" clId="{92D9E954-279F-4255-9CEB-2AA6AB82CA92}" dt="2020-08-09T11:31:18.886" v="302" actId="404"/>
        <pc:sldMkLst>
          <pc:docMk/>
          <pc:sldMk cId="2899361408" sldId="323"/>
        </pc:sldMkLst>
        <pc:spChg chg="mod">
          <ac:chgData name="Park SangHyun" userId="236915686b78f6c1" providerId="LiveId" clId="{92D9E954-279F-4255-9CEB-2AA6AB82CA92}" dt="2020-08-09T11:31:18.886" v="302" actId="404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7" creationId="{1DE370EB-DC6E-42C4-9675-258173B19A79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8" creationId="{0FF695EC-7DBE-4120-8435-42FFEF38A694}"/>
          </ac:spMkLst>
        </pc:spChg>
        <pc:picChg chg="del">
          <ac:chgData name="Park SangHyun" userId="236915686b78f6c1" providerId="LiveId" clId="{92D9E954-279F-4255-9CEB-2AA6AB82CA92}" dt="2020-08-09T11:30:12.978" v="290" actId="478"/>
          <ac:picMkLst>
            <pc:docMk/>
            <pc:sldMk cId="2899361408" sldId="323"/>
            <ac:picMk id="9" creationId="{6E9DFC79-7D9E-4D61-A05B-22DA7C4909B4}"/>
          </ac:picMkLst>
        </pc:picChg>
      </pc:sldChg>
      <pc:sldChg chg="addSp delSp modSp mod">
        <pc:chgData name="Park SangHyun" userId="236915686b78f6c1" providerId="LiveId" clId="{92D9E954-279F-4255-9CEB-2AA6AB82CA92}" dt="2020-08-09T13:16:58.800" v="1558" actId="1076"/>
        <pc:sldMkLst>
          <pc:docMk/>
          <pc:sldMk cId="2804637327" sldId="328"/>
        </pc:sldMkLst>
        <pc:spChg chg="add del">
          <ac:chgData name="Park SangHyun" userId="236915686b78f6c1" providerId="LiveId" clId="{92D9E954-279F-4255-9CEB-2AA6AB82CA92}" dt="2020-08-09T11:36:08.610" v="703" actId="22"/>
          <ac:spMkLst>
            <pc:docMk/>
            <pc:sldMk cId="2804637327" sldId="328"/>
            <ac:spMk id="2" creationId="{90D568A0-791A-40DC-B24B-C27C93BCADC4}"/>
          </ac:spMkLst>
        </pc:spChg>
        <pc:spChg chg="add del mod">
          <ac:chgData name="Park SangHyun" userId="236915686b78f6c1" providerId="LiveId" clId="{92D9E954-279F-4255-9CEB-2AA6AB82CA92}" dt="2020-08-09T11:36:20.782" v="722" actId="478"/>
          <ac:spMkLst>
            <pc:docMk/>
            <pc:sldMk cId="2804637327" sldId="328"/>
            <ac:spMk id="3" creationId="{F5C606AB-3137-4A9F-B1EA-4E7F3D4F5CF0}"/>
          </ac:spMkLst>
        </pc:spChg>
        <pc:spChg chg="mod">
          <ac:chgData name="Park SangHyun" userId="236915686b78f6c1" providerId="LiveId" clId="{92D9E954-279F-4255-9CEB-2AA6AB82CA92}" dt="2020-08-09T11:36:42.753" v="735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0" creationId="{CF8C6DEA-1509-4288-8FFC-C1D59181C2FC}"/>
          </ac:spMkLst>
        </pc:spChg>
        <pc:spChg chg="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6:14.049" v="718" actId="478"/>
          <ac:spMkLst>
            <pc:docMk/>
            <pc:sldMk cId="2804637327" sldId="328"/>
            <ac:spMk id="13" creationId="{36F110C1-CB05-4C95-92DF-B58C89B37E67}"/>
          </ac:spMkLst>
        </pc:spChg>
        <pc:spChg chg="add mod">
          <ac:chgData name="Park SangHyun" userId="236915686b78f6c1" providerId="LiveId" clId="{92D9E954-279F-4255-9CEB-2AA6AB82CA92}" dt="2020-08-09T11:36:54.093" v="745" actId="20577"/>
          <ac:spMkLst>
            <pc:docMk/>
            <pc:sldMk cId="2804637327" sldId="328"/>
            <ac:spMk id="14" creationId="{073867A3-76DF-46CF-BDB4-ECDB98E5813A}"/>
          </ac:spMkLst>
        </pc:spChg>
        <pc:picChg chg="add mod">
          <ac:chgData name="Park SangHyun" userId="236915686b78f6c1" providerId="LiveId" clId="{92D9E954-279F-4255-9CEB-2AA6AB82CA92}" dt="2020-08-09T13:16:58.800" v="1558" actId="1076"/>
          <ac:picMkLst>
            <pc:docMk/>
            <pc:sldMk cId="2804637327" sldId="328"/>
            <ac:picMk id="7" creationId="{63ED043D-602E-4257-B828-A9A0E8E5DE90}"/>
          </ac:picMkLst>
        </pc:picChg>
        <pc:picChg chg="del">
          <ac:chgData name="Park SangHyun" userId="236915686b78f6c1" providerId="LiveId" clId="{92D9E954-279F-4255-9CEB-2AA6AB82CA92}" dt="2020-08-09T11:36:14.049" v="718" actId="478"/>
          <ac:picMkLst>
            <pc:docMk/>
            <pc:sldMk cId="2804637327" sldId="328"/>
            <ac:picMk id="19" creationId="{70CA381B-4CDC-4213-A2F1-611CAF23D929}"/>
          </ac:picMkLst>
        </pc:picChg>
      </pc:sldChg>
      <pc:sldChg chg="addSp delSp modSp mod">
        <pc:chgData name="Park SangHyun" userId="236915686b78f6c1" providerId="LiveId" clId="{92D9E954-279F-4255-9CEB-2AA6AB82CA92}" dt="2020-08-09T13:16:39.465" v="1552" actId="1076"/>
        <pc:sldMkLst>
          <pc:docMk/>
          <pc:sldMk cId="1349691974" sldId="330"/>
        </pc:sldMkLst>
        <pc:spChg chg="add mod">
          <ac:chgData name="Park SangHyun" userId="236915686b78f6c1" providerId="LiveId" clId="{92D9E954-279F-4255-9CEB-2AA6AB82CA92}" dt="2020-08-09T13:16:39.465" v="1552" actId="1076"/>
          <ac:spMkLst>
            <pc:docMk/>
            <pc:sldMk cId="1349691974" sldId="330"/>
            <ac:spMk id="2" creationId="{79942F09-9870-4E34-B86D-A72754EC7396}"/>
          </ac:spMkLst>
        </pc:spChg>
        <pc:spChg chg="del mod">
          <ac:chgData name="Park SangHyun" userId="236915686b78f6c1" providerId="LiveId" clId="{92D9E954-279F-4255-9CEB-2AA6AB82CA92}" dt="2020-08-09T11:32:27.723" v="395" actId="478"/>
          <ac:spMkLst>
            <pc:docMk/>
            <pc:sldMk cId="1349691974" sldId="330"/>
            <ac:spMk id="6" creationId="{4D78B6F0-7D80-4D66-A24E-64B032C561B3}"/>
          </ac:spMkLst>
        </pc:spChg>
        <pc:spChg chg="add del mod">
          <ac:chgData name="Park SangHyun" userId="236915686b78f6c1" providerId="LiveId" clId="{92D9E954-279F-4255-9CEB-2AA6AB82CA92}" dt="2020-08-09T11:37:36.023" v="80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92D9E954-279F-4255-9CEB-2AA6AB82CA92}" dt="2020-08-09T11:34:32.923" v="623" actId="478"/>
          <ac:spMkLst>
            <pc:docMk/>
            <pc:sldMk cId="1349691974" sldId="330"/>
            <ac:spMk id="13" creationId="{B9FBB217-279B-4B5B-948E-FE5CB988FCB1}"/>
          </ac:spMkLst>
        </pc:spChg>
        <pc:picChg chg="del">
          <ac:chgData name="Park SangHyun" userId="236915686b78f6c1" providerId="LiveId" clId="{92D9E954-279F-4255-9CEB-2AA6AB82CA92}" dt="2020-08-09T11:34:15.718" v="618" actId="478"/>
          <ac:picMkLst>
            <pc:docMk/>
            <pc:sldMk cId="1349691974" sldId="330"/>
            <ac:picMk id="9" creationId="{FB686D6A-172C-479A-B59B-6D5B8940AB5E}"/>
          </ac:picMkLst>
        </pc:picChg>
        <pc:picChg chg="add del mod">
          <ac:chgData name="Park SangHyun" userId="236915686b78f6c1" providerId="LiveId" clId="{92D9E954-279F-4255-9CEB-2AA6AB82CA92}" dt="2020-08-09T13:16:39.020" v="1551"/>
          <ac:picMkLst>
            <pc:docMk/>
            <pc:sldMk cId="1349691974" sldId="330"/>
            <ac:picMk id="14" creationId="{59509D4D-3D8B-463D-8CDC-451E8F231BE6}"/>
          </ac:picMkLst>
        </pc:picChg>
      </pc:sldChg>
      <pc:sldChg chg="addSp delSp modSp mod">
        <pc:chgData name="Park SangHyun" userId="236915686b78f6c1" providerId="LiveId" clId="{92D9E954-279F-4255-9CEB-2AA6AB82CA92}" dt="2020-08-09T13:10:02.457" v="992" actId="20577"/>
        <pc:sldMkLst>
          <pc:docMk/>
          <pc:sldMk cId="1588446999" sldId="331"/>
        </pc:sldMkLst>
        <pc:spChg chg="del mod">
          <ac:chgData name="Park SangHyun" userId="236915686b78f6c1" providerId="LiveId" clId="{92D9E954-279F-4255-9CEB-2AA6AB82CA92}" dt="2020-08-09T11:41:59.840" v="976" actId="478"/>
          <ac:spMkLst>
            <pc:docMk/>
            <pc:sldMk cId="1588446999" sldId="331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3:10:02.457" v="992" actId="20577"/>
          <ac:spMkLst>
            <pc:docMk/>
            <pc:sldMk cId="1588446999" sldId="331"/>
            <ac:spMk id="10" creationId="{3DF4972B-1E90-4C79-80F8-8998DF3CAEE9}"/>
          </ac:spMkLst>
        </pc:spChg>
        <pc:spChg chg="del">
          <ac:chgData name="Park SangHyun" userId="236915686b78f6c1" providerId="LiveId" clId="{92D9E954-279F-4255-9CEB-2AA6AB82CA92}" dt="2020-08-09T11:39:08.882" v="903" actId="478"/>
          <ac:spMkLst>
            <pc:docMk/>
            <pc:sldMk cId="1588446999" sldId="331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9:07.234" v="902" actId="478"/>
          <ac:spMkLst>
            <pc:docMk/>
            <pc:sldMk cId="1588446999" sldId="331"/>
            <ac:spMk id="13" creationId="{36F110C1-CB05-4C95-92DF-B58C89B37E67}"/>
          </ac:spMkLst>
        </pc:spChg>
        <pc:graphicFrameChg chg="add del mod">
          <ac:chgData name="Park SangHyun" userId="236915686b78f6c1" providerId="LiveId" clId="{92D9E954-279F-4255-9CEB-2AA6AB82CA92}" dt="2020-08-09T11:39:27.679" v="908" actId="478"/>
          <ac:graphicFrameMkLst>
            <pc:docMk/>
            <pc:sldMk cId="1588446999" sldId="331"/>
            <ac:graphicFrameMk id="3" creationId="{04A30653-6A4D-4C36-A843-94561603B633}"/>
          </ac:graphicFrameMkLst>
        </pc:graphicFrameChg>
        <pc:picChg chg="del">
          <ac:chgData name="Park SangHyun" userId="236915686b78f6c1" providerId="LiveId" clId="{92D9E954-279F-4255-9CEB-2AA6AB82CA92}" dt="2020-08-09T11:39:07.234" v="902" actId="478"/>
          <ac:picMkLst>
            <pc:docMk/>
            <pc:sldMk cId="1588446999" sldId="331"/>
            <ac:picMk id="2" creationId="{0EC0890B-A3EA-4EDB-A023-69B9B7E84245}"/>
          </ac:picMkLst>
        </pc:picChg>
        <pc:picChg chg="add del mod">
          <ac:chgData name="Park SangHyun" userId="236915686b78f6c1" providerId="LiveId" clId="{92D9E954-279F-4255-9CEB-2AA6AB82CA92}" dt="2020-08-09T11:39:38.854" v="916" actId="478"/>
          <ac:picMkLst>
            <pc:docMk/>
            <pc:sldMk cId="1588446999" sldId="331"/>
            <ac:picMk id="7" creationId="{75053569-EC79-4FCB-A67D-8DA614B93C59}"/>
          </ac:picMkLst>
        </pc:picChg>
        <pc:picChg chg="add mod">
          <ac:chgData name="Park SangHyun" userId="236915686b78f6c1" providerId="LiveId" clId="{92D9E954-279F-4255-9CEB-2AA6AB82CA92}" dt="2020-08-09T11:41:55.602" v="974" actId="1036"/>
          <ac:picMkLst>
            <pc:docMk/>
            <pc:sldMk cId="1588446999" sldId="331"/>
            <ac:picMk id="9" creationId="{EAD94D9E-6138-4F39-879D-08D4D8757669}"/>
          </ac:picMkLst>
        </pc:pic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665452049" sldId="332"/>
        </pc:sldMkLst>
      </pc:sldChg>
      <pc:sldChg chg="addSp delSp modSp add mod">
        <pc:chgData name="Park SangHyun" userId="236915686b78f6c1" providerId="LiveId" clId="{92D9E954-279F-4255-9CEB-2AA6AB82CA92}" dt="2020-08-09T13:15:30.173" v="1520"/>
        <pc:sldMkLst>
          <pc:docMk/>
          <pc:sldMk cId="3509461633" sldId="332"/>
        </pc:sldMkLst>
        <pc:spChg chg="add del">
          <ac:chgData name="Park SangHyun" userId="236915686b78f6c1" providerId="LiveId" clId="{92D9E954-279F-4255-9CEB-2AA6AB82CA92}" dt="2020-08-09T13:11:37.131" v="1030" actId="21"/>
          <ac:spMkLst>
            <pc:docMk/>
            <pc:sldMk cId="3509461633" sldId="332"/>
            <ac:spMk id="2" creationId="{C1B321F8-B62A-41B7-A12A-53C64863DA13}"/>
          </ac:spMkLst>
        </pc:spChg>
        <pc:spChg chg="add mod">
          <ac:chgData name="Park SangHyun" userId="236915686b78f6c1" providerId="LiveId" clId="{92D9E954-279F-4255-9CEB-2AA6AB82CA92}" dt="2020-08-09T13:15:03.073" v="1514" actId="404"/>
          <ac:spMkLst>
            <pc:docMk/>
            <pc:sldMk cId="3509461633" sldId="332"/>
            <ac:spMk id="3" creationId="{888DB440-98F7-4FC6-A69A-0253D7A4E207}"/>
          </ac:spMkLst>
        </pc:spChg>
        <pc:spChg chg="del mod">
          <ac:chgData name="Park SangHyun" userId="236915686b78f6c1" providerId="LiveId" clId="{92D9E954-279F-4255-9CEB-2AA6AB82CA92}" dt="2020-08-09T13:11:48.139" v="1035" actId="478"/>
          <ac:spMkLst>
            <pc:docMk/>
            <pc:sldMk cId="3509461633" sldId="332"/>
            <ac:spMk id="10" creationId="{3DF4972B-1E90-4C79-80F8-8998DF3CAEE9}"/>
          </ac:spMkLst>
        </pc:spChg>
        <pc:spChg chg="add mod">
          <ac:chgData name="Park SangHyun" userId="236915686b78f6c1" providerId="LiveId" clId="{92D9E954-279F-4255-9CEB-2AA6AB82CA92}" dt="2020-08-09T13:15:30.173" v="1520"/>
          <ac:spMkLst>
            <pc:docMk/>
            <pc:sldMk cId="3509461633" sldId="332"/>
            <ac:spMk id="11" creationId="{A9B948D9-4815-457E-A197-07A1EE35EFF7}"/>
          </ac:spMkLst>
        </pc:spChg>
        <pc:picChg chg="del">
          <ac:chgData name="Park SangHyun" userId="236915686b78f6c1" providerId="LiveId" clId="{92D9E954-279F-4255-9CEB-2AA6AB82CA92}" dt="2020-08-09T13:10:51.352" v="1028" actId="478"/>
          <ac:picMkLst>
            <pc:docMk/>
            <pc:sldMk cId="3509461633" sldId="332"/>
            <ac:picMk id="9" creationId="{EAD94D9E-6138-4F39-879D-08D4D8757669}"/>
          </ac:picMkLst>
        </pc:picChg>
      </pc:sldChg>
      <pc:sldChg chg="modSp add mod">
        <pc:chgData name="Park SangHyun" userId="236915686b78f6c1" providerId="LiveId" clId="{92D9E954-279F-4255-9CEB-2AA6AB82CA92}" dt="2020-08-09T13:17:17.090" v="1605" actId="20577"/>
        <pc:sldMkLst>
          <pc:docMk/>
          <pc:sldMk cId="552833938" sldId="333"/>
        </pc:sldMkLst>
        <pc:spChg chg="mod">
          <ac:chgData name="Park SangHyun" userId="236915686b78f6c1" providerId="LiveId" clId="{92D9E954-279F-4255-9CEB-2AA6AB82CA92}" dt="2020-08-09T13:17:17.090" v="1605" actId="20577"/>
          <ac:spMkLst>
            <pc:docMk/>
            <pc:sldMk cId="552833938" sldId="333"/>
            <ac:spMk id="3" creationId="{888DB440-98F7-4FC6-A69A-0253D7A4E20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690231907" sldId="333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269886155" sldId="334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587476815" sldId="335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4256383944" sldId="336"/>
        </pc:sldMkLst>
      </pc:sldChg>
      <pc:sldChg chg="addSp modSp mod">
        <pc:chgData name="Park SangHyun" userId="236915686b78f6c1" providerId="LiveId" clId="{92D9E954-279F-4255-9CEB-2AA6AB82CA92}" dt="2020-08-11T21:01:59.346" v="2248" actId="1036"/>
        <pc:sldMkLst>
          <pc:docMk/>
          <pc:sldMk cId="838214038" sldId="337"/>
        </pc:sldMkLst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1:56.183" v="1642" actId="6549"/>
          <ac:spMkLst>
            <pc:docMk/>
            <pc:sldMk cId="838214038" sldId="337"/>
            <ac:spMk id="3" creationId="{888DB440-98F7-4FC6-A69A-0253D7A4E207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6" creationId="{4010191B-61E7-40D5-92F0-58FA03E64D8D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8" creationId="{EB133FA6-723B-4BE8-AB1C-9D784F2CFA63}"/>
          </ac:spMkLst>
        </pc:spChg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218676009" sldId="337"/>
        </pc:sldMkLst>
      </pc:sldChg>
      <pc:sldChg chg="delSp modSp mod">
        <pc:chgData name="Park SangHyun" userId="236915686b78f6c1" providerId="LiveId" clId="{92D9E954-279F-4255-9CEB-2AA6AB82CA92}" dt="2020-08-11T20:56:24.298" v="1877" actId="14100"/>
        <pc:sldMkLst>
          <pc:docMk/>
          <pc:sldMk cId="211616404" sldId="338"/>
        </pc:sldMkLst>
        <pc:spChg chg="del">
          <ac:chgData name="Park SangHyun" userId="236915686b78f6c1" providerId="LiveId" clId="{92D9E954-279F-4255-9CEB-2AA6AB82CA92}" dt="2020-08-11T20:55:10.360" v="1708" actId="478"/>
          <ac:spMkLst>
            <pc:docMk/>
            <pc:sldMk cId="211616404" sldId="338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6:10.268" v="1872" actId="6549"/>
          <ac:spMkLst>
            <pc:docMk/>
            <pc:sldMk cId="211616404" sldId="338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6:12.775" v="1873" actId="478"/>
          <ac:spMkLst>
            <pc:docMk/>
            <pc:sldMk cId="211616404" sldId="338"/>
            <ac:spMk id="6" creationId="{AEAC6470-CC9D-44B5-AA19-525ADAC9766C}"/>
          </ac:spMkLst>
        </pc:spChg>
        <pc:spChg chg="mod">
          <ac:chgData name="Park SangHyun" userId="236915686b78f6c1" providerId="LiveId" clId="{92D9E954-279F-4255-9CEB-2AA6AB82CA92}" dt="2020-08-11T20:56:24.298" v="1877" actId="14100"/>
          <ac:spMkLst>
            <pc:docMk/>
            <pc:sldMk cId="211616404" sldId="338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972948625" sldId="338"/>
        </pc:sldMkLst>
      </pc:sldChg>
      <pc:sldChg chg="addSp delSp modSp mod">
        <pc:chgData name="Park SangHyun" userId="236915686b78f6c1" providerId="LiveId" clId="{92D9E954-279F-4255-9CEB-2AA6AB82CA92}" dt="2020-08-11T21:01:53.982" v="2238" actId="1036"/>
        <pc:sldMkLst>
          <pc:docMk/>
          <pc:sldMk cId="684415059" sldId="339"/>
        </pc:sldMkLst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9:02.588" v="2159"/>
          <ac:spMkLst>
            <pc:docMk/>
            <pc:sldMk cId="684415059" sldId="339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9:05.404" v="2160" actId="478"/>
          <ac:spMkLst>
            <pc:docMk/>
            <pc:sldMk cId="684415059" sldId="339"/>
            <ac:spMk id="6" creationId="{6154CB3D-3AED-43E7-87DE-F75DFBF2D01C}"/>
          </ac:spMkLst>
        </pc:spChg>
        <pc:spChg chg="add del">
          <ac:chgData name="Park SangHyun" userId="236915686b78f6c1" providerId="LiveId" clId="{92D9E954-279F-4255-9CEB-2AA6AB82CA92}" dt="2020-08-11T20:59:12.323" v="2162" actId="22"/>
          <ac:spMkLst>
            <pc:docMk/>
            <pc:sldMk cId="684415059" sldId="339"/>
            <ac:spMk id="7" creationId="{1EEEDA95-0C8E-47E2-8560-8F2255B51859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9" creationId="{13726F1A-0FD0-4D9A-AAEC-365ECA40954F}"/>
          </ac:spMkLst>
        </pc:spChg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0" creationId="{3B39DFFB-B9E6-450E-B8AD-38212A03E1F7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3" creationId="{F5CEDB94-A3D8-4973-BB91-D79A1A2D2249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255657691" sldId="339"/>
        </pc:sldMkLst>
      </pc:sldChg>
    </pc:docChg>
  </pc:docChgLst>
  <pc:docChgLst>
    <pc:chgData name="Park SangHyun" userId="236915686b78f6c1" providerId="LiveId" clId="{8B0D1081-49D4-47F9-A602-76213C4B5B00}"/>
    <pc:docChg chg="undo custSel delSld modSld">
      <pc:chgData name="Park SangHyun" userId="236915686b78f6c1" providerId="LiveId" clId="{8B0D1081-49D4-47F9-A602-76213C4B5B00}" dt="2020-09-19T09:42:12.897" v="56"/>
      <pc:docMkLst>
        <pc:docMk/>
      </pc:docMkLst>
      <pc:sldChg chg="modSp mod">
        <pc:chgData name="Park SangHyun" userId="236915686b78f6c1" providerId="LiveId" clId="{8B0D1081-49D4-47F9-A602-76213C4B5B00}" dt="2020-09-19T02:38:22.056" v="19"/>
        <pc:sldMkLst>
          <pc:docMk/>
          <pc:sldMk cId="3581427445" sldId="303"/>
        </pc:sldMkLst>
        <pc:spChg chg="mod">
          <ac:chgData name="Park SangHyun" userId="236915686b78f6c1" providerId="LiveId" clId="{8B0D1081-49D4-47F9-A602-76213C4B5B00}" dt="2020-09-19T02:38:22.056" v="19"/>
          <ac:spMkLst>
            <pc:docMk/>
            <pc:sldMk cId="3581427445" sldId="303"/>
            <ac:spMk id="6" creationId="{4D78B6F0-7D80-4D66-A24E-64B032C561B3}"/>
          </ac:spMkLst>
        </pc:spChg>
      </pc:sldChg>
      <pc:sldChg chg="addSp">
        <pc:chgData name="Park SangHyun" userId="236915686b78f6c1" providerId="LiveId" clId="{8B0D1081-49D4-47F9-A602-76213C4B5B00}" dt="2020-09-19T03:45:56.849" v="20"/>
        <pc:sldMkLst>
          <pc:docMk/>
          <pc:sldMk cId="2899361408" sldId="323"/>
        </pc:sldMkLst>
        <pc:inkChg chg="add">
          <ac:chgData name="Park SangHyun" userId="236915686b78f6c1" providerId="LiveId" clId="{8B0D1081-49D4-47F9-A602-76213C4B5B00}" dt="2020-09-19T03:45:56.849" v="20"/>
          <ac:inkMkLst>
            <pc:docMk/>
            <pc:sldMk cId="2899361408" sldId="323"/>
            <ac:inkMk id="2" creationId="{4901D3D9-6D7A-4D73-93A7-D69AE730FCFB}"/>
          </ac:inkMkLst>
        </pc:inkChg>
      </pc:sldChg>
      <pc:sldChg chg="addSp">
        <pc:chgData name="Park SangHyun" userId="236915686b78f6c1" providerId="LiveId" clId="{8B0D1081-49D4-47F9-A602-76213C4B5B00}" dt="2020-09-19T03:45:56.849" v="20"/>
        <pc:sldMkLst>
          <pc:docMk/>
          <pc:sldMk cId="2804637327" sldId="328"/>
        </pc:sldMkLst>
        <pc:inkChg chg="add">
          <ac:chgData name="Park SangHyun" userId="236915686b78f6c1" providerId="LiveId" clId="{8B0D1081-49D4-47F9-A602-76213C4B5B00}" dt="2020-09-19T03:45:56.849" v="20"/>
          <ac:inkMkLst>
            <pc:docMk/>
            <pc:sldMk cId="2804637327" sldId="328"/>
            <ac:inkMk id="2" creationId="{C822E7B3-91E6-4287-8CDD-A4697F357D1B}"/>
          </ac:inkMkLst>
        </pc:inkChg>
      </pc:sldChg>
      <pc:sldChg chg="addSp">
        <pc:chgData name="Park SangHyun" userId="236915686b78f6c1" providerId="LiveId" clId="{8B0D1081-49D4-47F9-A602-76213C4B5B00}" dt="2020-09-19T03:45:56.849" v="20"/>
        <pc:sldMkLst>
          <pc:docMk/>
          <pc:sldMk cId="1349691974" sldId="330"/>
        </pc:sldMkLst>
        <pc:inkChg chg="add">
          <ac:chgData name="Park SangHyun" userId="236915686b78f6c1" providerId="LiveId" clId="{8B0D1081-49D4-47F9-A602-76213C4B5B00}" dt="2020-09-19T03:45:56.849" v="20"/>
          <ac:inkMkLst>
            <pc:docMk/>
            <pc:sldMk cId="1349691974" sldId="330"/>
            <ac:inkMk id="6" creationId="{FD7E40F8-0055-4E18-B1BE-55613FD73044}"/>
          </ac:inkMkLst>
        </pc:inkChg>
      </pc:sldChg>
      <pc:sldChg chg="addSp">
        <pc:chgData name="Park SangHyun" userId="236915686b78f6c1" providerId="LiveId" clId="{8B0D1081-49D4-47F9-A602-76213C4B5B00}" dt="2020-09-19T03:45:56.849" v="20"/>
        <pc:sldMkLst>
          <pc:docMk/>
          <pc:sldMk cId="1588446999" sldId="331"/>
        </pc:sldMkLst>
        <pc:inkChg chg="add">
          <ac:chgData name="Park SangHyun" userId="236915686b78f6c1" providerId="LiveId" clId="{8B0D1081-49D4-47F9-A602-76213C4B5B00}" dt="2020-09-19T03:45:56.849" v="20"/>
          <ac:inkMkLst>
            <pc:docMk/>
            <pc:sldMk cId="1588446999" sldId="331"/>
            <ac:inkMk id="2" creationId="{6F97A50B-931C-40BF-AB43-4B8207CBC0F0}"/>
          </ac:inkMkLst>
        </pc:inkChg>
      </pc:sldChg>
      <pc:sldChg chg="addSp">
        <pc:chgData name="Park SangHyun" userId="236915686b78f6c1" providerId="LiveId" clId="{8B0D1081-49D4-47F9-A602-76213C4B5B00}" dt="2020-09-19T03:45:56.849" v="20"/>
        <pc:sldMkLst>
          <pc:docMk/>
          <pc:sldMk cId="3509461633" sldId="332"/>
        </pc:sldMkLst>
        <pc:inkChg chg="add">
          <ac:chgData name="Park SangHyun" userId="236915686b78f6c1" providerId="LiveId" clId="{8B0D1081-49D4-47F9-A602-76213C4B5B00}" dt="2020-09-19T03:45:56.849" v="20"/>
          <ac:inkMkLst>
            <pc:docMk/>
            <pc:sldMk cId="3509461633" sldId="332"/>
            <ac:inkMk id="2" creationId="{C9A85D1B-8C10-4B88-A6FA-4779B327FBAC}"/>
          </ac:inkMkLst>
        </pc:inkChg>
      </pc:sldChg>
      <pc:sldChg chg="del">
        <pc:chgData name="Park SangHyun" userId="236915686b78f6c1" providerId="LiveId" clId="{8B0D1081-49D4-47F9-A602-76213C4B5B00}" dt="2020-09-19T03:46:02.662" v="21" actId="47"/>
        <pc:sldMkLst>
          <pc:docMk/>
          <pc:sldMk cId="552833938" sldId="333"/>
        </pc:sldMkLst>
      </pc:sldChg>
      <pc:sldChg chg="addSp modSp mod">
        <pc:chgData name="Park SangHyun" userId="236915686b78f6c1" providerId="LiveId" clId="{8B0D1081-49D4-47F9-A602-76213C4B5B00}" dt="2020-09-19T06:12:53.857" v="55"/>
        <pc:sldMkLst>
          <pc:docMk/>
          <pc:sldMk cId="844042195" sldId="335"/>
        </pc:sldMkLst>
        <pc:spChg chg="mod">
          <ac:chgData name="Park SangHyun" userId="236915686b78f6c1" providerId="LiveId" clId="{8B0D1081-49D4-47F9-A602-76213C4B5B00}" dt="2020-09-19T04:17:33.179" v="52"/>
          <ac:spMkLst>
            <pc:docMk/>
            <pc:sldMk cId="844042195" sldId="335"/>
            <ac:spMk id="3" creationId="{888DB440-98F7-4FC6-A69A-0253D7A4E207}"/>
          </ac:spMkLst>
        </pc:spChg>
        <pc:spChg chg="mod">
          <ac:chgData name="Park SangHyun" userId="236915686b78f6c1" providerId="LiveId" clId="{8B0D1081-49D4-47F9-A602-76213C4B5B00}" dt="2020-09-19T04:19:36.954" v="54"/>
          <ac:spMkLst>
            <pc:docMk/>
            <pc:sldMk cId="844042195" sldId="335"/>
            <ac:spMk id="6" creationId="{A5B358E4-6FC3-4AFF-B012-705D82287427}"/>
          </ac:spMkLst>
        </pc:spChg>
        <pc:inkChg chg="add">
          <ac:chgData name="Park SangHyun" userId="236915686b78f6c1" providerId="LiveId" clId="{8B0D1081-49D4-47F9-A602-76213C4B5B00}" dt="2020-09-19T06:12:53.857" v="55"/>
          <ac:inkMkLst>
            <pc:docMk/>
            <pc:sldMk cId="844042195" sldId="335"/>
            <ac:inkMk id="2" creationId="{0E7AC7ED-DF2D-451F-823D-AB15E34286A0}"/>
          </ac:inkMkLst>
        </pc:inkChg>
      </pc:sldChg>
      <pc:sldChg chg="addSp">
        <pc:chgData name="Park SangHyun" userId="236915686b78f6c1" providerId="LiveId" clId="{8B0D1081-49D4-47F9-A602-76213C4B5B00}" dt="2020-09-19T06:12:53.857" v="55"/>
        <pc:sldMkLst>
          <pc:docMk/>
          <pc:sldMk cId="3774246362" sldId="336"/>
        </pc:sldMkLst>
        <pc:inkChg chg="add">
          <ac:chgData name="Park SangHyun" userId="236915686b78f6c1" providerId="LiveId" clId="{8B0D1081-49D4-47F9-A602-76213C4B5B00}" dt="2020-09-19T06:12:53.857" v="55"/>
          <ac:inkMkLst>
            <pc:docMk/>
            <pc:sldMk cId="3774246362" sldId="336"/>
            <ac:inkMk id="2" creationId="{AD9FC496-A44B-47FF-A15A-42FDEA065CC7}"/>
          </ac:inkMkLst>
        </pc:inkChg>
      </pc:sldChg>
      <pc:sldChg chg="addSp">
        <pc:chgData name="Park SangHyun" userId="236915686b78f6c1" providerId="LiveId" clId="{8B0D1081-49D4-47F9-A602-76213C4B5B00}" dt="2020-09-19T09:42:12.897" v="56"/>
        <pc:sldMkLst>
          <pc:docMk/>
          <pc:sldMk cId="838214038" sldId="337"/>
        </pc:sldMkLst>
        <pc:inkChg chg="add">
          <ac:chgData name="Park SangHyun" userId="236915686b78f6c1" providerId="LiveId" clId="{8B0D1081-49D4-47F9-A602-76213C4B5B00}" dt="2020-09-19T09:42:12.897" v="56"/>
          <ac:inkMkLst>
            <pc:docMk/>
            <pc:sldMk cId="838214038" sldId="337"/>
            <ac:inkMk id="7" creationId="{20237E9E-3A5F-4B61-98E1-C4FFF47FD989}"/>
          </ac:inkMkLst>
        </pc:inkChg>
      </pc:sldChg>
      <pc:sldChg chg="addSp">
        <pc:chgData name="Park SangHyun" userId="236915686b78f6c1" providerId="LiveId" clId="{8B0D1081-49D4-47F9-A602-76213C4B5B00}" dt="2020-09-19T09:42:12.897" v="56"/>
        <pc:sldMkLst>
          <pc:docMk/>
          <pc:sldMk cId="211616404" sldId="338"/>
        </pc:sldMkLst>
        <pc:inkChg chg="add">
          <ac:chgData name="Park SangHyun" userId="236915686b78f6c1" providerId="LiveId" clId="{8B0D1081-49D4-47F9-A602-76213C4B5B00}" dt="2020-09-19T09:42:12.897" v="56"/>
          <ac:inkMkLst>
            <pc:docMk/>
            <pc:sldMk cId="211616404" sldId="338"/>
            <ac:inkMk id="2" creationId="{B0A388C0-3AF4-4D11-B502-5D754F3CE115}"/>
          </ac:inkMkLst>
        </pc:inkChg>
      </pc:sldChg>
      <pc:sldChg chg="addSp">
        <pc:chgData name="Park SangHyun" userId="236915686b78f6c1" providerId="LiveId" clId="{8B0D1081-49D4-47F9-A602-76213C4B5B00}" dt="2020-09-19T09:42:12.897" v="56"/>
        <pc:sldMkLst>
          <pc:docMk/>
          <pc:sldMk cId="684415059" sldId="339"/>
        </pc:sldMkLst>
        <pc:inkChg chg="add">
          <ac:chgData name="Park SangHyun" userId="236915686b78f6c1" providerId="LiveId" clId="{8B0D1081-49D4-47F9-A602-76213C4B5B00}" dt="2020-09-19T09:42:12.897" v="56"/>
          <ac:inkMkLst>
            <pc:docMk/>
            <pc:sldMk cId="684415059" sldId="339"/>
            <ac:inkMk id="6" creationId="{F05AF76F-E0DF-4C2B-B19C-C34098C6E3FD}"/>
          </ac:inkMkLst>
        </pc:inkChg>
      </pc:sldChg>
    </pc:docChg>
  </pc:docChgLst>
  <pc:docChgLst>
    <pc:chgData name="Park SangHyun" userId="236915686b78f6c1" providerId="LiveId" clId="{0DC549E9-A860-44D2-A7A6-A52BEB9F4873}"/>
    <pc:docChg chg="undo custSel addSld delSld modSld">
      <pc:chgData name="Park SangHyun" userId="236915686b78f6c1" providerId="LiveId" clId="{0DC549E9-A860-44D2-A7A6-A52BEB9F4873}" dt="2020-04-05T02:34:24.021" v="770" actId="6549"/>
      <pc:docMkLst>
        <pc:docMk/>
      </pc:docMkLst>
      <pc:sldChg chg="modSp modNotesTx">
        <pc:chgData name="Park SangHyun" userId="236915686b78f6c1" providerId="LiveId" clId="{0DC549E9-A860-44D2-A7A6-A52BEB9F4873}" dt="2020-04-02T21:29:31.685" v="3" actId="6549"/>
        <pc:sldMkLst>
          <pc:docMk/>
          <pc:sldMk cId="3559057730" sldId="256"/>
        </pc:sldMkLst>
        <pc:spChg chg="mod">
          <ac:chgData name="Park SangHyun" userId="236915686b78f6c1" providerId="LiveId" clId="{0DC549E9-A860-44D2-A7A6-A52BEB9F4873}" dt="2020-04-02T21:29:29.045" v="2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">
        <pc:chgData name="Park SangHyun" userId="236915686b78f6c1" providerId="LiveId" clId="{0DC549E9-A860-44D2-A7A6-A52BEB9F4873}" dt="2020-04-05T01:27:43.820" v="120" actId="6549"/>
        <pc:sldMkLst>
          <pc:docMk/>
          <pc:sldMk cId="3581427445" sldId="303"/>
        </pc:sldMkLst>
        <pc:spChg chg="mod">
          <ac:chgData name="Park SangHyun" userId="236915686b78f6c1" providerId="LiveId" clId="{0DC549E9-A860-44D2-A7A6-A52BEB9F4873}" dt="2020-04-05T01:27:43.820" v="12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">
        <pc:chgData name="Park SangHyun" userId="236915686b78f6c1" providerId="LiveId" clId="{0DC549E9-A860-44D2-A7A6-A52BEB9F4873}" dt="2020-04-05T01:32:52.901" v="411" actId="12100"/>
        <pc:sldMkLst>
          <pc:docMk/>
          <pc:sldMk cId="993156323" sldId="304"/>
        </pc:sldMkLst>
        <pc:spChg chg="add mod">
          <ac:chgData name="Park SangHyun" userId="236915686b78f6c1" providerId="LiveId" clId="{0DC549E9-A860-44D2-A7A6-A52BEB9F4873}" dt="2020-04-05T01:31:59.820" v="372" actId="1037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0DC549E9-A860-44D2-A7A6-A52BEB9F4873}" dt="2020-04-05T01:30:23.661" v="302" actId="6549"/>
          <ac:spMkLst>
            <pc:docMk/>
            <pc:sldMk cId="993156323" sldId="304"/>
            <ac:spMk id="6" creationId="{4D78B6F0-7D80-4D66-A24E-64B032C561B3}"/>
          </ac:spMkLst>
        </pc:spChg>
        <pc:spChg chg="add mod">
          <ac:chgData name="Park SangHyun" userId="236915686b78f6c1" providerId="LiveId" clId="{0DC549E9-A860-44D2-A7A6-A52BEB9F4873}" dt="2020-04-05T01:32:27.448" v="392" actId="1035"/>
          <ac:spMkLst>
            <pc:docMk/>
            <pc:sldMk cId="993156323" sldId="304"/>
            <ac:spMk id="11" creationId="{6E9709F7-5EE4-44C7-8B7F-6B4134AA8CE1}"/>
          </ac:spMkLst>
        </pc:spChg>
        <pc:graphicFrameChg chg="add mod">
          <ac:chgData name="Park SangHyun" userId="236915686b78f6c1" providerId="LiveId" clId="{0DC549E9-A860-44D2-A7A6-A52BEB9F4873}" dt="2020-04-05T01:32:52.901" v="411" actId="12100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8" creationId="{7406DA80-D6C3-4AB1-8582-8FFE543424AD}"/>
          </ac:cxnSpMkLst>
        </pc:cxn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12" creationId="{E1E1D615-D7BD-4656-AFBA-87687AACE36F}"/>
          </ac:cxnSpMkLst>
        </pc:cxnChg>
      </pc:sldChg>
      <pc:sldChg chg="del">
        <pc:chgData name="Park SangHyun" userId="236915686b78f6c1" providerId="LiveId" clId="{0DC549E9-A860-44D2-A7A6-A52BEB9F4873}" dt="2020-04-05T01:57:35.346" v="546" actId="47"/>
        <pc:sldMkLst>
          <pc:docMk/>
          <pc:sldMk cId="2149924353" sldId="305"/>
        </pc:sldMkLst>
      </pc:sldChg>
      <pc:sldChg chg="del">
        <pc:chgData name="Park SangHyun" userId="236915686b78f6c1" providerId="LiveId" clId="{0DC549E9-A860-44D2-A7A6-A52BEB9F4873}" dt="2020-04-05T01:57:33.268" v="545" actId="47"/>
        <pc:sldMkLst>
          <pc:docMk/>
          <pc:sldMk cId="1442567276" sldId="30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19478607" sldId="30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120303091" sldId="30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762685622" sldId="310"/>
        </pc:sldMkLst>
      </pc:sldChg>
      <pc:sldChg chg="del">
        <pc:chgData name="Park SangHyun" userId="236915686b78f6c1" providerId="LiveId" clId="{0DC549E9-A860-44D2-A7A6-A52BEB9F4873}" dt="2020-04-05T01:57:37.173" v="547" actId="47"/>
        <pc:sldMkLst>
          <pc:docMk/>
          <pc:sldMk cId="4059838373" sldId="31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354126091" sldId="312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67484082" sldId="313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869100644" sldId="314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891102455" sldId="315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218317042" sldId="316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686968841" sldId="31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47993180" sldId="31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008308069" sldId="31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350060086" sldId="320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719620212" sldId="32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450378782" sldId="322"/>
        </pc:sldMkLst>
      </pc:sldChg>
      <pc:sldChg chg="delSp modSp add">
        <pc:chgData name="Park SangHyun" userId="236915686b78f6c1" providerId="LiveId" clId="{0DC549E9-A860-44D2-A7A6-A52BEB9F4873}" dt="2020-04-05T01:33:51.132" v="455" actId="20577"/>
        <pc:sldMkLst>
          <pc:docMk/>
          <pc:sldMk cId="2899361408" sldId="323"/>
        </pc:sldMkLst>
        <pc:spChg chg="mod">
          <ac:chgData name="Park SangHyun" userId="236915686b78f6c1" providerId="LiveId" clId="{0DC549E9-A860-44D2-A7A6-A52BEB9F4873}" dt="2020-04-05T01:33:51.132" v="455" actId="20577"/>
          <ac:spMkLst>
            <pc:docMk/>
            <pc:sldMk cId="2899361408" sldId="323"/>
            <ac:spMk id="6" creationId="{4D78B6F0-7D80-4D66-A24E-64B032C561B3}"/>
          </ac:spMkLst>
        </pc:spChg>
        <pc:graphicFrameChg chg="del">
          <ac:chgData name="Park SangHyun" userId="236915686b78f6c1" providerId="LiveId" clId="{0DC549E9-A860-44D2-A7A6-A52BEB9F4873}" dt="2020-04-05T01:33:46.053" v="454" actId="478"/>
          <ac:graphicFrameMkLst>
            <pc:docMk/>
            <pc:sldMk cId="2899361408" sldId="323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8" creationId="{7406DA80-D6C3-4AB1-8582-8FFE543424AD}"/>
          </ac:cxnSpMkLst>
        </pc:cxn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12" creationId="{E1E1D615-D7BD-4656-AFBA-87687AACE36F}"/>
          </ac:cxnSpMkLst>
        </pc:cxnChg>
      </pc:sldChg>
      <pc:sldChg chg="addSp delSp modSp add">
        <pc:chgData name="Park SangHyun" userId="236915686b78f6c1" providerId="LiveId" clId="{0DC549E9-A860-44D2-A7A6-A52BEB9F4873}" dt="2020-04-05T01:57:16.142" v="544" actId="1076"/>
        <pc:sldMkLst>
          <pc:docMk/>
          <pc:sldMk cId="2774698360" sldId="324"/>
        </pc:sldMkLst>
        <pc:spChg chg="mod">
          <ac:chgData name="Park SangHyun" userId="236915686b78f6c1" providerId="LiveId" clId="{0DC549E9-A860-44D2-A7A6-A52BEB9F4873}" dt="2020-04-05T01:35:13.650" v="490"/>
          <ac:spMkLst>
            <pc:docMk/>
            <pc:sldMk cId="2774698360" sldId="324"/>
            <ac:spMk id="6" creationId="{4D78B6F0-7D80-4D66-A24E-64B032C561B3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7" creationId="{72ACC8FD-106B-44C1-9009-AAD6375A592C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8" creationId="{7277301D-A5F5-4851-9BA1-F4C8266B9A9A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10" creationId="{C25E2BF4-DBCA-4DC3-8C1D-5C2661AF49AE}"/>
          </ac:spMkLst>
        </pc:spChg>
        <pc:picChg chg="add mod">
          <ac:chgData name="Park SangHyun" userId="236915686b78f6c1" providerId="LiveId" clId="{0DC549E9-A860-44D2-A7A6-A52BEB9F4873}" dt="2020-04-05T01:57:16.142" v="544" actId="1076"/>
          <ac:picMkLst>
            <pc:docMk/>
            <pc:sldMk cId="2774698360" sldId="324"/>
            <ac:picMk id="2" creationId="{40379925-7DB8-43D7-A789-BC3531B85D51}"/>
          </ac:picMkLst>
        </pc:picChg>
      </pc:sldChg>
      <pc:sldChg chg="addSp delSp modSp add">
        <pc:chgData name="Park SangHyun" userId="236915686b78f6c1" providerId="LiveId" clId="{0DC549E9-A860-44D2-A7A6-A52BEB9F4873}" dt="2020-04-05T02:34:24.021" v="770" actId="6549"/>
        <pc:sldMkLst>
          <pc:docMk/>
          <pc:sldMk cId="4047806087" sldId="325"/>
        </pc:sldMkLst>
        <pc:spChg chg="add mod">
          <ac:chgData name="Park SangHyun" userId="236915686b78f6c1" providerId="LiveId" clId="{0DC549E9-A860-44D2-A7A6-A52BEB9F4873}" dt="2020-04-05T02:31:55.598" v="634" actId="20577"/>
          <ac:spMkLst>
            <pc:docMk/>
            <pc:sldMk cId="4047806087" sldId="325"/>
            <ac:spMk id="4" creationId="{36961CE3-617D-4F0F-A3EC-154D38C8B3EF}"/>
          </ac:spMkLst>
        </pc:spChg>
        <pc:spChg chg="add mod">
          <ac:chgData name="Park SangHyun" userId="236915686b78f6c1" providerId="LiveId" clId="{0DC549E9-A860-44D2-A7A6-A52BEB9F4873}" dt="2020-04-05T02:34:24.021" v="770" actId="6549"/>
          <ac:spMkLst>
            <pc:docMk/>
            <pc:sldMk cId="4047806087" sldId="325"/>
            <ac:spMk id="5" creationId="{B83F9CB0-3322-4578-9E50-BC091AEC906C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7" creationId="{57684BAB-1078-41DD-A816-C412CBE9B427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8" creationId="{F8D679FD-D302-4B6E-B11C-9DE3084D8E1A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9" creationId="{4690476F-1043-46D5-9537-E0C04D85B6CB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10" creationId="{80427295-7261-458A-9708-5410917144E3}"/>
          </ac:spMkLst>
        </pc:spChg>
        <pc:spChg chg="add mod">
          <ac:chgData name="Park SangHyun" userId="236915686b78f6c1" providerId="LiveId" clId="{0DC549E9-A860-44D2-A7A6-A52BEB9F4873}" dt="2020-04-05T02:33:55.692" v="703" actId="1038"/>
          <ac:spMkLst>
            <pc:docMk/>
            <pc:sldMk cId="4047806087" sldId="325"/>
            <ac:spMk id="11" creationId="{13C8974C-2D23-40E8-AB6C-C37A018D07A5}"/>
          </ac:spMkLst>
        </pc:spChg>
        <pc:grpChg chg="add del mod">
          <ac:chgData name="Park SangHyun" userId="236915686b78f6c1" providerId="LiveId" clId="{0DC549E9-A860-44D2-A7A6-A52BEB9F4873}" dt="2020-04-05T02:33:36.458" v="661" actId="478"/>
          <ac:grpSpMkLst>
            <pc:docMk/>
            <pc:sldMk cId="4047806087" sldId="325"/>
            <ac:grpSpMk id="6" creationId="{DABD8CCF-A5D6-4DA0-BDE0-112B9EBE01C8}"/>
          </ac:grpSpMkLst>
        </pc:grpChg>
      </pc:sldChg>
      <pc:sldChg chg="delSp add">
        <pc:chgData name="Park SangHyun" userId="236915686b78f6c1" providerId="LiveId" clId="{0DC549E9-A860-44D2-A7A6-A52BEB9F4873}" dt="2020-04-05T02:34:10.317" v="706"/>
        <pc:sldMkLst>
          <pc:docMk/>
          <pc:sldMk cId="535818309" sldId="326"/>
        </pc:sldMkLst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2" creationId="{6AAB0B63-7ABD-42C1-BA5B-1C7204D6CE6E}"/>
          </ac:spMkLst>
        </pc:spChg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3" creationId="{0C431880-DBE3-473C-9582-0409B53478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F7BF-A265-4E09-8783-FA025D3ED56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8657-C80D-4EAD-A927-22950385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63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1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84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553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27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437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1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91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9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06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12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93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C22EEF-D2DA-4058-A254-5E5B4A12253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297B17-ECF8-4807-BBC3-95D623721D4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302A-7E2B-462D-B11D-B033D613EDB5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65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11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95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>
            <a:cxnSpLocks/>
          </p:cNvCxnSpPr>
          <p:nvPr/>
        </p:nvCxnSpPr>
        <p:spPr>
          <a:xfrm>
            <a:off x="-109246" y="1508967"/>
            <a:ext cx="1230131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111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42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249500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883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424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9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>
              <a:defRPr b="1">
                <a:latin typeface="Lora" panose="020B0600000101010101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C96C24-BC7A-4AC5-A0CA-E3E14FAA3EA4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1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17C38-7783-4B64-A290-6C50A50D106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E8DB0B-E2F8-4FF1-AC64-841AA37EE509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0116AB-11AE-48EC-8A0C-7DC8AE25EACA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AECA7A-0196-4B84-BD32-F5FA02EA6EE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CE8B6-1DF4-4495-8739-5B3F5E7C463F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B94256-5FE6-4EAC-8E55-3603EBAD2677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BCB13F-E36B-4D93-99C1-0000D4330D42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466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316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cshar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dirty="0">
                <a:latin typeface="Franklin Gothic Demi" panose="020B0703020102020204" pitchFamily="34" charset="0"/>
              </a:rPr>
              <a:t>06</a:t>
            </a:r>
            <a:r>
              <a:rPr lang="ko-KR" altLang="en-US" sz="4400" dirty="0">
                <a:latin typeface="Franklin Gothic Demi" panose="020B0703020102020204" pitchFamily="34" charset="0"/>
              </a:rPr>
              <a:t>장 메소드로 코드 간추리기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77" y="2875119"/>
            <a:ext cx="3323713" cy="35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5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Google Shape;100;p14">
            <a:extLst>
              <a:ext uri="{FF2B5EF4-FFF2-40B4-BE49-F238E27FC236}">
                <a16:creationId xmlns="" xmlns:a16="http://schemas.microsoft.com/office/drawing/2014/main" id="{888DB440-98F7-4FC6-A69A-0253D7A4E207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sym typeface="Lora"/>
              </a:rPr>
              <a:t>메소드 오버로딩</a:t>
            </a:r>
            <a:endParaRPr lang="en-US" altLang="ko-KR" sz="3600" b="1" dirty="0">
              <a:latin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1600" dirty="0">
              <a:solidFill>
                <a:schemeClr val="dk1"/>
              </a:solidFill>
            </a:endParaRPr>
          </a:p>
          <a:p>
            <a:r>
              <a:rPr lang="ko-KR" altLang="en-US" dirty="0"/>
              <a:t>하나의 메소드 이름에</a:t>
            </a:r>
            <a:r>
              <a:rPr lang="ko-KR" altLang="en-US" sz="28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 여러 버전의 구현을 올리는 것</a:t>
            </a:r>
            <a:endParaRPr lang="en-US" altLang="ko-KR" dirty="0"/>
          </a:p>
          <a:p>
            <a:r>
              <a:rPr lang="en-US" altLang="ko-KR" dirty="0"/>
              <a:t>Overloading : </a:t>
            </a:r>
            <a:r>
              <a:rPr lang="ko-KR" altLang="en-US" dirty="0"/>
              <a:t>과적하다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8E81415-0E3E-4123-8392-548DF76C4B88}"/>
              </a:ext>
            </a:extLst>
          </p:cNvPr>
          <p:cNvSpPr/>
          <p:nvPr/>
        </p:nvSpPr>
        <p:spPr>
          <a:xfrm>
            <a:off x="1693628" y="3723501"/>
            <a:ext cx="3888187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fr-FR" altLang="ko-KR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fr-FR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+ b;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fr-FR" altLang="ko-KR" sz="14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fr-FR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+ b;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FF4A9D3-FF21-497F-B9B3-08C4EB4088B2}"/>
              </a:ext>
            </a:extLst>
          </p:cNvPr>
          <p:cNvSpPr/>
          <p:nvPr/>
        </p:nvSpPr>
        <p:spPr>
          <a:xfrm>
            <a:off x="5869846" y="3723501"/>
            <a:ext cx="5070945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result1 = </a:t>
            </a:r>
            <a:r>
              <a:rPr lang="fr-FR" altLang="ko-KR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( 1, 2 );</a:t>
            </a:r>
          </a:p>
          <a:p>
            <a:endParaRPr lang="fr-F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result2 = </a:t>
            </a:r>
            <a:r>
              <a:rPr lang="fr-FR" altLang="ko-KR" sz="14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( 3.1, 2.4 );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07F74520-ADDD-43EC-974C-CED1DBAB8C95}"/>
              </a:ext>
            </a:extLst>
          </p:cNvPr>
          <p:cNvCxnSpPr>
            <a:cxnSpLocks/>
          </p:cNvCxnSpPr>
          <p:nvPr/>
        </p:nvCxnSpPr>
        <p:spPr>
          <a:xfrm flipH="1" flipV="1">
            <a:off x="4174435" y="3909581"/>
            <a:ext cx="3275938" cy="202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C9EF0956-A48B-43F2-8DFD-86A9E627ED70}"/>
              </a:ext>
            </a:extLst>
          </p:cNvPr>
          <p:cNvCxnSpPr>
            <a:cxnSpLocks/>
          </p:cNvCxnSpPr>
          <p:nvPr/>
        </p:nvCxnSpPr>
        <p:spPr>
          <a:xfrm flipH="1">
            <a:off x="5089096" y="4657594"/>
            <a:ext cx="2854257" cy="3904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807BCBE-0E04-493F-B6C8-32ED727E797D}"/>
              </a:ext>
            </a:extLst>
          </p:cNvPr>
          <p:cNvSpPr txBox="1"/>
          <p:nvPr/>
        </p:nvSpPr>
        <p:spPr>
          <a:xfrm>
            <a:off x="5149767" y="397188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866329A-FB45-453E-AD54-CDDBBD929F96}"/>
              </a:ext>
            </a:extLst>
          </p:cNvPr>
          <p:cNvSpPr txBox="1"/>
          <p:nvPr/>
        </p:nvSpPr>
        <p:spPr>
          <a:xfrm>
            <a:off x="6801671" y="50901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377424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Google Shape;100;p14">
            <a:extLst>
              <a:ext uri="{FF2B5EF4-FFF2-40B4-BE49-F238E27FC236}">
                <a16:creationId xmlns="" xmlns:a16="http://schemas.microsoft.com/office/drawing/2014/main" id="{888DB440-98F7-4FC6-A69A-0253D7A4E207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가변길이 </a:t>
            </a:r>
            <a:r>
              <a:rPr lang="ko-KR" altLang="en-US" sz="3600" b="1" dirty="0">
                <a:latin typeface="Lora"/>
                <a:sym typeface="Lora"/>
              </a:rPr>
              <a:t> 인수</a:t>
            </a:r>
            <a:endParaRPr lang="en-US" altLang="ko-KR" sz="3600" b="1" dirty="0">
              <a:latin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16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chemeClr val="dk1"/>
                </a:solidFill>
              </a:rPr>
              <a:t>개수를 유연하게 조절할 수 있는 인수</a:t>
            </a:r>
            <a:endParaRPr lang="en-US" altLang="ko-KR" sz="2000" dirty="0">
              <a:solidFill>
                <a:schemeClr val="dk1"/>
              </a:solidFill>
            </a:endParaRPr>
          </a:p>
          <a:p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params</a:t>
            </a:r>
            <a:r>
              <a:rPr lang="en-US" altLang="ko-KR" sz="2000" dirty="0">
                <a:solidFill>
                  <a:schemeClr val="dk1"/>
                </a:solidFill>
              </a:rPr>
              <a:t> </a:t>
            </a:r>
            <a:r>
              <a:rPr lang="ko-KR" altLang="en-US" sz="2000" dirty="0">
                <a:solidFill>
                  <a:schemeClr val="dk1"/>
                </a:solidFill>
              </a:rPr>
              <a:t>키워드와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배열</a:t>
            </a:r>
            <a:r>
              <a:rPr lang="ko-KR" altLang="en-US" sz="2000" dirty="0">
                <a:solidFill>
                  <a:schemeClr val="dk1"/>
                </a:solidFill>
              </a:rPr>
              <a:t>을 이용하여 선언</a:t>
            </a:r>
            <a:endParaRPr lang="en-US" altLang="ko-KR" sz="20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chemeClr val="dk1"/>
                </a:solidFill>
                <a:sym typeface="Lora"/>
              </a:rPr>
              <a:t>데이터 형식이 같다면 가변길이 인수를 통해 오버로딩 대신 사용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2DDDD3A-3B86-4D94-815A-AAC9FE50DD0B}"/>
              </a:ext>
            </a:extLst>
          </p:cNvPr>
          <p:cNvSpPr/>
          <p:nvPr/>
        </p:nvSpPr>
        <p:spPr>
          <a:xfrm>
            <a:off x="1556483" y="4123907"/>
            <a:ext cx="430221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Sum(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params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[]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sum = 0;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i=0;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sum;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B39DFFB-B9E6-450E-B8AD-38212A03E1F7}"/>
              </a:ext>
            </a:extLst>
          </p:cNvPr>
          <p:cNvSpPr/>
          <p:nvPr/>
        </p:nvSpPr>
        <p:spPr>
          <a:xfrm>
            <a:off x="6572596" y="4123907"/>
            <a:ext cx="490112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total = 0;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total = Sum( 1, 2 );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total = Sum( 1, 2, 3 );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total = Sum( 1, 2, 3, 4, 5, 6, 7, 8, 9, 10 );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010191B-61E7-40D5-92F0-58FA03E64D8D}"/>
              </a:ext>
            </a:extLst>
          </p:cNvPr>
          <p:cNvSpPr txBox="1"/>
          <p:nvPr/>
        </p:nvSpPr>
        <p:spPr>
          <a:xfrm>
            <a:off x="6515100" y="37237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dk1"/>
                </a:solidFill>
              </a:rPr>
              <a:t>호출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B133FA6-723B-4BE8-AB1C-9D784F2CFA63}"/>
              </a:ext>
            </a:extLst>
          </p:cNvPr>
          <p:cNvSpPr txBox="1"/>
          <p:nvPr/>
        </p:nvSpPr>
        <p:spPr>
          <a:xfrm>
            <a:off x="1556483" y="37237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dk1"/>
                </a:solidFill>
              </a:rPr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83821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Google Shape;100;p14">
            <a:extLst>
              <a:ext uri="{FF2B5EF4-FFF2-40B4-BE49-F238E27FC236}">
                <a16:creationId xmlns="" xmlns:a16="http://schemas.microsoft.com/office/drawing/2014/main" id="{888DB440-98F7-4FC6-A69A-0253D7A4E207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명명된 </a:t>
            </a:r>
            <a:r>
              <a:rPr lang="ko-KR" altLang="en-US" sz="3600" b="1" dirty="0">
                <a:latin typeface="Lora"/>
                <a:sym typeface="Lora"/>
              </a:rPr>
              <a:t> 인수</a:t>
            </a:r>
            <a:endParaRPr lang="en-US" altLang="ko-KR" sz="3600" b="1" dirty="0">
              <a:latin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1600" dirty="0">
              <a:solidFill>
                <a:schemeClr val="dk1"/>
              </a:solidFill>
            </a:endParaRPr>
          </a:p>
          <a:p>
            <a:r>
              <a:rPr lang="ko-KR" altLang="en-US" sz="2000" dirty="0"/>
              <a:t>메소드 </a:t>
            </a:r>
            <a:r>
              <a:rPr lang="ko-KR" altLang="en-US" sz="2000" dirty="0" err="1"/>
              <a:t>호출시</a:t>
            </a:r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매개 변수의 이름을 명시</a:t>
            </a:r>
            <a:r>
              <a:rPr lang="ko-KR" altLang="en-US" sz="2000" dirty="0"/>
              <a:t>하여 매개변수에 데이터를 </a:t>
            </a:r>
            <a:r>
              <a:rPr lang="ko-KR" altLang="en-US" sz="2000" dirty="0" err="1"/>
              <a:t>바인드하는</a:t>
            </a:r>
            <a:r>
              <a:rPr lang="ko-KR" altLang="en-US" sz="2000" dirty="0"/>
              <a:t> 기능</a:t>
            </a:r>
            <a:endParaRPr lang="en-US" altLang="ko-KR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B39DFFB-B9E6-450E-B8AD-38212A03E1F7}"/>
              </a:ext>
            </a:extLst>
          </p:cNvPr>
          <p:cNvSpPr/>
          <p:nvPr/>
        </p:nvSpPr>
        <p:spPr>
          <a:xfrm>
            <a:off x="1588798" y="3001118"/>
            <a:ext cx="725802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PrintProfile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string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name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string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phone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("Name:{0}, Phone:{1}", name, phone);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PrintProfile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name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박찬호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phone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"010-123-1234");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1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Google Shape;100;p14">
            <a:extLst>
              <a:ext uri="{FF2B5EF4-FFF2-40B4-BE49-F238E27FC236}">
                <a16:creationId xmlns="" xmlns:a16="http://schemas.microsoft.com/office/drawing/2014/main" id="{888DB440-98F7-4FC6-A69A-0253D7A4E207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선택적 </a:t>
            </a:r>
            <a:r>
              <a:rPr lang="ko-KR" altLang="en-US" sz="3600" b="1" dirty="0">
                <a:latin typeface="Lora"/>
                <a:sym typeface="Lora"/>
              </a:rPr>
              <a:t> 인수</a:t>
            </a:r>
            <a:endParaRPr lang="en-US" altLang="ko-KR" sz="3600" b="1" dirty="0">
              <a:latin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1600" dirty="0">
              <a:solidFill>
                <a:schemeClr val="dk1"/>
              </a:solidFill>
            </a:endParaRPr>
          </a:p>
          <a:p>
            <a:r>
              <a:rPr lang="ko-KR" altLang="en-US" sz="2000" dirty="0"/>
              <a:t>메소드 </a:t>
            </a:r>
            <a:r>
              <a:rPr lang="ko-KR" altLang="en-US" sz="2000" dirty="0" err="1"/>
              <a:t>선언시</a:t>
            </a:r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매개 변수에 기본 값을 할당</a:t>
            </a:r>
            <a:endParaRPr lang="en-US" altLang="ko-KR" sz="2000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ko-KR" altLang="en-US" sz="2000" dirty="0"/>
              <a:t>호출자가 인수를 입력하지 않는 경우 메소드는 기본값이 할당된 매개변수 사용</a:t>
            </a:r>
            <a:endParaRPr lang="en-US" altLang="ko-KR" sz="2000" dirty="0"/>
          </a:p>
          <a:p>
            <a:r>
              <a:rPr lang="ko-KR" altLang="en-US" sz="2000" dirty="0"/>
              <a:t>따라서 호출자는 해당 매개 변수에 대한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인수 입력 여부 선택</a:t>
            </a:r>
            <a:r>
              <a:rPr lang="ko-KR" altLang="en-US" sz="2000" dirty="0"/>
              <a:t>이 가능해짐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2DDDD3A-3B86-4D94-815A-AAC9FE50DD0B}"/>
              </a:ext>
            </a:extLst>
          </p:cNvPr>
          <p:cNvSpPr/>
          <p:nvPr/>
        </p:nvSpPr>
        <p:spPr>
          <a:xfrm>
            <a:off x="6616365" y="4389086"/>
            <a:ext cx="4302214" cy="9480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 err="1"/>
              <a:t>MyMethod</a:t>
            </a:r>
            <a:r>
              <a:rPr lang="en-US" altLang="ko-KR" sz="1400" dirty="0"/>
              <a:t>(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3</a:t>
            </a:r>
            <a:r>
              <a:rPr lang="en-US" altLang="ko-KR" sz="1400" dirty="0"/>
              <a:t>);     // </a:t>
            </a:r>
            <a:r>
              <a:rPr lang="ko-KR" altLang="en-US" sz="1400" dirty="0"/>
              <a:t>매개변수 </a:t>
            </a:r>
            <a:r>
              <a:rPr lang="en-US" altLang="ko-KR" sz="1400" dirty="0"/>
              <a:t>b </a:t>
            </a:r>
            <a:r>
              <a:rPr lang="ko-KR" altLang="en-US" sz="1400" dirty="0"/>
              <a:t>생략</a:t>
            </a:r>
            <a:endParaRPr lang="en-US" altLang="ko-KR" sz="1400" dirty="0"/>
          </a:p>
          <a:p>
            <a:r>
              <a:rPr lang="en-US" altLang="ko-KR" sz="1400" dirty="0" err="1"/>
              <a:t>MyMethod</a:t>
            </a:r>
            <a:r>
              <a:rPr lang="en-US" altLang="ko-KR" sz="1400" dirty="0"/>
              <a:t>(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3</a:t>
            </a:r>
            <a:r>
              <a:rPr lang="en-US" altLang="ko-KR" sz="1400" dirty="0"/>
              <a:t>,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4</a:t>
            </a:r>
            <a:r>
              <a:rPr lang="en-US" altLang="ko-KR" sz="1400" dirty="0"/>
              <a:t>);  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B39DFFB-B9E6-450E-B8AD-38212A03E1F7}"/>
              </a:ext>
            </a:extLst>
          </p:cNvPr>
          <p:cNvSpPr/>
          <p:nvPr/>
        </p:nvSpPr>
        <p:spPr>
          <a:xfrm>
            <a:off x="1559537" y="4382987"/>
            <a:ext cx="468886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int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a = 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b = 0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“{0}, {1}”, a, b 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3726F1A-0FD0-4D9A-AAEC-365ECA40954F}"/>
              </a:ext>
            </a:extLst>
          </p:cNvPr>
          <p:cNvSpPr txBox="1"/>
          <p:nvPr/>
        </p:nvSpPr>
        <p:spPr>
          <a:xfrm>
            <a:off x="6515100" y="39828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dk1"/>
                </a:solidFill>
              </a:rPr>
              <a:t>호출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5CEDB94-A3D8-4973-BB91-D79A1A2D2249}"/>
              </a:ext>
            </a:extLst>
          </p:cNvPr>
          <p:cNvSpPr txBox="1"/>
          <p:nvPr/>
        </p:nvSpPr>
        <p:spPr>
          <a:xfrm>
            <a:off x="1556483" y="39828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dk1"/>
                </a:solidFill>
              </a:rPr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684415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8128852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ko-KR" altLang="en-US" sz="48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질문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4800" b="1" i="1" dirty="0">
                <a:latin typeface="Lora"/>
                <a:ea typeface="Lora"/>
                <a:cs typeface="Lora"/>
                <a:sym typeface="Lora"/>
              </a:rPr>
              <a:t>있나요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 카페 </a:t>
            </a:r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2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https://cafe.naver.com/thisiscsharp</a:t>
            </a:r>
            <a:endParaRPr sz="2800" i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6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14</a:t>
            </a:fld>
            <a:endParaRPr kern="0"/>
          </a:p>
        </p:txBody>
      </p: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5824835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0" dirty="0"/>
              <a:t>감사합니다</a:t>
            </a:r>
            <a:r>
              <a:rPr lang="en" sz="8000" dirty="0"/>
              <a:t>!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="" xmlns:a16="http://schemas.microsoft.com/office/drawing/2014/main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093774"/>
            <a:ext cx="854621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이번 강의에서</a:t>
            </a:r>
            <a:r>
              <a:rPr lang="en-US" altLang="ko-KR" sz="3600" b="1" dirty="0">
                <a:solidFill>
                  <a:schemeClr val="dk1"/>
                </a:solidFill>
                <a:latin typeface="Lora"/>
                <a:sym typeface="Lora"/>
              </a:rPr>
              <a:t> </a:t>
            </a: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다루는 내용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400" dirty="0" err="1">
                <a:solidFill>
                  <a:schemeClr val="dk1"/>
                </a:solidFill>
              </a:rPr>
              <a:t>메소드란</a:t>
            </a:r>
            <a:r>
              <a:rPr lang="en-US" altLang="ko-KR" sz="2400" dirty="0">
                <a:solidFill>
                  <a:schemeClr val="dk1"/>
                </a:solidFill>
              </a:rPr>
              <a:t>?</a:t>
            </a:r>
          </a:p>
          <a:p>
            <a:r>
              <a:rPr lang="ko-KR" altLang="en-US" sz="2400" dirty="0">
                <a:solidFill>
                  <a:schemeClr val="dk1"/>
                </a:solidFill>
              </a:rPr>
              <a:t>메소드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선언</a:t>
            </a:r>
            <a:r>
              <a:rPr lang="ko-KR" altLang="en-US" sz="2400" dirty="0">
                <a:solidFill>
                  <a:schemeClr val="dk1"/>
                </a:solidFill>
              </a:rPr>
              <a:t>하기</a:t>
            </a: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400" dirty="0">
                <a:solidFill>
                  <a:schemeClr val="dk1"/>
                </a:solidFill>
              </a:rPr>
              <a:t>메소드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호출</a:t>
            </a:r>
            <a:r>
              <a:rPr lang="ko-KR" altLang="en-US" sz="2400" dirty="0">
                <a:solidFill>
                  <a:schemeClr val="dk1"/>
                </a:solidFill>
              </a:rPr>
              <a:t>하기</a:t>
            </a: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400" dirty="0">
                <a:solidFill>
                  <a:schemeClr val="dk1"/>
                </a:solidFill>
              </a:rPr>
              <a:t>참조로 매개변수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전달</a:t>
            </a:r>
            <a:r>
              <a:rPr lang="ko-KR" altLang="en-US" sz="2400" dirty="0">
                <a:solidFill>
                  <a:schemeClr val="dk1"/>
                </a:solidFill>
              </a:rPr>
              <a:t>하기</a:t>
            </a: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400" dirty="0">
                <a:solidFill>
                  <a:schemeClr val="dk1"/>
                </a:solidFill>
              </a:rPr>
              <a:t>출력전용 인수</a:t>
            </a:r>
            <a:r>
              <a:rPr lang="en-US" altLang="ko-KR" sz="2400" dirty="0">
                <a:solidFill>
                  <a:schemeClr val="dk1"/>
                </a:solidFill>
              </a:rPr>
              <a:t>, </a:t>
            </a:r>
            <a:r>
              <a:rPr lang="ko-KR" altLang="en-US" sz="2400" dirty="0">
                <a:solidFill>
                  <a:schemeClr val="dk1"/>
                </a:solidFill>
              </a:rPr>
              <a:t>가변길이 인수</a:t>
            </a:r>
            <a:r>
              <a:rPr lang="en-US" altLang="ko-KR" sz="2400" dirty="0">
                <a:solidFill>
                  <a:schemeClr val="dk1"/>
                </a:solidFill>
              </a:rPr>
              <a:t>, </a:t>
            </a:r>
            <a:r>
              <a:rPr lang="ko-KR" altLang="en-US" sz="2400" dirty="0">
                <a:solidFill>
                  <a:schemeClr val="dk1"/>
                </a:solidFill>
              </a:rPr>
              <a:t>명명된 인수</a:t>
            </a:r>
            <a:r>
              <a:rPr lang="en-US" altLang="ko-KR" sz="2400" dirty="0">
                <a:solidFill>
                  <a:schemeClr val="dk1"/>
                </a:solidFill>
              </a:rPr>
              <a:t>, </a:t>
            </a:r>
            <a:r>
              <a:rPr lang="ko-KR" altLang="en-US" sz="2400" dirty="0">
                <a:solidFill>
                  <a:schemeClr val="dk1"/>
                </a:solidFill>
              </a:rPr>
              <a:t>선택적 인수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42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="" xmlns:a16="http://schemas.microsoft.com/office/drawing/2014/main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메소드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(Method)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000" dirty="0"/>
              <a:t>일련의 코드를 하나의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이름 아래</a:t>
            </a:r>
            <a:r>
              <a:rPr lang="ko-KR" altLang="en-US" sz="2000" dirty="0"/>
              <a:t> 묶은 것</a:t>
            </a:r>
            <a:endParaRPr lang="en-US" altLang="ko-KR" sz="2000" dirty="0"/>
          </a:p>
          <a:p>
            <a:r>
              <a:rPr lang="ko-KR" altLang="en-US" sz="2000" dirty="0"/>
              <a:t>묶은 코드는 메소드의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이름을 불러</a:t>
            </a:r>
            <a:r>
              <a:rPr lang="ko-KR" altLang="en-US" sz="2000" dirty="0"/>
              <a:t>주는 것만으로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실행</a:t>
            </a:r>
            <a:endParaRPr lang="en-US" altLang="ko-KR" sz="2000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en-US" altLang="ko-KR" sz="2000" dirty="0"/>
              <a:t>C/C++</a:t>
            </a:r>
            <a:r>
              <a:rPr lang="ko-KR" altLang="en-US" sz="2000" dirty="0"/>
              <a:t>에서는 함수</a:t>
            </a:r>
            <a:r>
              <a:rPr lang="en-US" altLang="ko-KR" sz="2000" dirty="0"/>
              <a:t>(Function), </a:t>
            </a:r>
            <a:r>
              <a:rPr lang="ko-KR" altLang="en-US" sz="2000" dirty="0"/>
              <a:t>파스칼에서는 </a:t>
            </a:r>
            <a:r>
              <a:rPr lang="ko-KR" altLang="en-US" sz="2000" dirty="0" err="1"/>
              <a:t>프로시져</a:t>
            </a:r>
            <a:r>
              <a:rPr lang="en-US" altLang="ko-KR" sz="2000" dirty="0"/>
              <a:t>(Procedure) </a:t>
            </a:r>
            <a:r>
              <a:rPr lang="ko-KR" altLang="en-US" sz="2000" dirty="0"/>
              <a:t>등으로 부름</a:t>
            </a:r>
            <a:endParaRPr lang="en-US" altLang="ko-KR" sz="2000" dirty="0">
              <a:solidFill>
                <a:schemeClr val="dk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6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9942F09-9870-4E34-B86D-A72754EC7396}"/>
              </a:ext>
            </a:extLst>
          </p:cNvPr>
          <p:cNvSpPr/>
          <p:nvPr/>
        </p:nvSpPr>
        <p:spPr>
          <a:xfrm>
            <a:off x="6385560" y="3093058"/>
            <a:ext cx="5040883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클래스의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이름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한정자 </a:t>
            </a:r>
            <a:r>
              <a:rPr lang="ko-KR" altLang="en-US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반환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_</a:t>
            </a:r>
            <a:r>
              <a:rPr lang="ko-KR" altLang="en-US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형식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메소드의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_</a:t>
            </a:r>
            <a:r>
              <a:rPr lang="ko-KR" altLang="en-US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이름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ko-KR" altLang="en-US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매개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_</a:t>
            </a:r>
            <a:r>
              <a:rPr lang="ko-KR" altLang="en-US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변수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_</a:t>
            </a:r>
            <a:r>
              <a:rPr lang="ko-KR" altLang="en-US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목록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실행하고자 하는 코드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실행하고자 하는 코드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…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실행하고자 하는 코드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return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메소드의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결과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100;p14">
            <a:extLst>
              <a:ext uri="{FF2B5EF4-FFF2-40B4-BE49-F238E27FC236}">
                <a16:creationId xmlns="" xmlns:a16="http://schemas.microsoft.com/office/drawing/2014/main" id="{2E1FB8A8-A175-4885-B2A0-7CBCA4CEF6D9}"/>
              </a:ext>
            </a:extLst>
          </p:cNvPr>
          <p:cNvSpPr txBox="1">
            <a:spLocks/>
          </p:cNvSpPr>
          <p:nvPr/>
        </p:nvSpPr>
        <p:spPr>
          <a:xfrm>
            <a:off x="1407591" y="20937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메소드 선언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r>
              <a:rPr lang="ko-KR" altLang="en-US" sz="2400" dirty="0">
                <a:solidFill>
                  <a:schemeClr val="dk1"/>
                </a:solidFill>
              </a:rPr>
              <a:t>클래스 내부에 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선언</a:t>
            </a:r>
          </a:p>
          <a:p>
            <a:r>
              <a:rPr lang="ko-KR" altLang="en-US" sz="2400" dirty="0">
                <a:solidFill>
                  <a:schemeClr val="dk1"/>
                </a:solidFill>
              </a:rPr>
              <a:t>메소드 선언 필수 요소 세가지</a:t>
            </a:r>
            <a:endParaRPr lang="en-US" altLang="ko-KR" sz="2400" dirty="0">
              <a:solidFill>
                <a:schemeClr val="dk1"/>
              </a:solidFill>
            </a:endParaRPr>
          </a:p>
          <a:p>
            <a:pPr lvl="1"/>
            <a:r>
              <a:rPr lang="en-US" altLang="ko-KR" sz="2000" dirty="0">
                <a:solidFill>
                  <a:schemeClr val="dk1"/>
                </a:solidFill>
              </a:rPr>
              <a:t>1) </a:t>
            </a:r>
            <a:r>
              <a:rPr lang="ko-KR" altLang="en-US" sz="2000" dirty="0">
                <a:solidFill>
                  <a:schemeClr val="dk1"/>
                </a:solidFill>
              </a:rPr>
              <a:t>반환 형식</a:t>
            </a:r>
            <a:endParaRPr lang="en-US" altLang="ko-KR" sz="2000" dirty="0">
              <a:solidFill>
                <a:schemeClr val="dk1"/>
              </a:solidFill>
            </a:endParaRPr>
          </a:p>
          <a:p>
            <a:pPr lvl="1"/>
            <a:r>
              <a:rPr lang="en-US" altLang="ko-KR" sz="2000" dirty="0">
                <a:solidFill>
                  <a:schemeClr val="dk1"/>
                </a:solidFill>
              </a:rPr>
              <a:t>2) </a:t>
            </a:r>
            <a:r>
              <a:rPr lang="ko-KR" altLang="en-US" sz="2000" dirty="0">
                <a:solidFill>
                  <a:schemeClr val="dk1"/>
                </a:solidFill>
              </a:rPr>
              <a:t>메소드 이름</a:t>
            </a:r>
            <a:endParaRPr lang="en-US" altLang="ko-KR" sz="2000" dirty="0">
              <a:solidFill>
                <a:schemeClr val="dk1"/>
              </a:solidFill>
            </a:endParaRPr>
          </a:p>
          <a:p>
            <a:pPr lvl="1"/>
            <a:r>
              <a:rPr lang="en-US" altLang="ko-KR" sz="2000" dirty="0">
                <a:solidFill>
                  <a:schemeClr val="dk1"/>
                </a:solidFill>
              </a:rPr>
              <a:t>3) </a:t>
            </a:r>
            <a:r>
              <a:rPr lang="ko-KR" altLang="en-US" sz="2000" dirty="0">
                <a:solidFill>
                  <a:schemeClr val="dk1"/>
                </a:solidFill>
              </a:rPr>
              <a:t>매개변수 목록</a:t>
            </a:r>
            <a:endParaRPr lang="en-US" altLang="ko-KR" sz="2000" dirty="0">
              <a:solidFill>
                <a:schemeClr val="dk1"/>
              </a:solidFill>
            </a:endParaRPr>
          </a:p>
          <a:p>
            <a:r>
              <a:rPr lang="ko-KR" altLang="en-US" sz="2400" dirty="0">
                <a:solidFill>
                  <a:schemeClr val="dk1"/>
                </a:solidFill>
                <a:sym typeface="Lora"/>
              </a:rPr>
              <a:t>결과를 반환할 때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return</a:t>
            </a:r>
            <a:r>
              <a:rPr lang="ko-KR" altLang="en-US" sz="2400" dirty="0">
                <a:solidFill>
                  <a:schemeClr val="dk1"/>
                </a:solidFill>
                <a:sym typeface="Lora"/>
              </a:rPr>
              <a:t>문 사용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4969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="" xmlns:a16="http://schemas.microsoft.com/office/drawing/2014/main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메소드 선언 예제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ABE640F-315C-4892-8AF7-D3BC907434E1}"/>
              </a:ext>
            </a:extLst>
          </p:cNvPr>
          <p:cNvSpPr txBox="1"/>
          <p:nvPr/>
        </p:nvSpPr>
        <p:spPr>
          <a:xfrm>
            <a:off x="1522222" y="1877734"/>
            <a:ext cx="570153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sz="1400" dirty="0"/>
              <a:t>class Calculator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public static </a:t>
            </a:r>
            <a:r>
              <a:rPr lang="en-US" altLang="ko-KR" sz="1400" b="1" dirty="0"/>
              <a:t>int </a:t>
            </a:r>
            <a:r>
              <a:rPr lang="en-US" altLang="ko-KR" sz="1400" dirty="0"/>
              <a:t>Plus( </a:t>
            </a:r>
            <a:r>
              <a:rPr lang="en-US" altLang="ko-KR" sz="1400" b="1" dirty="0"/>
              <a:t>int </a:t>
            </a:r>
            <a:r>
              <a:rPr lang="en-US" altLang="ko-KR" sz="1400" dirty="0"/>
              <a:t>a, </a:t>
            </a:r>
            <a:r>
              <a:rPr lang="en-US" altLang="ko-KR" sz="1400" b="1" dirty="0"/>
              <a:t>int </a:t>
            </a:r>
            <a:r>
              <a:rPr lang="en-US" altLang="ko-KR" sz="1400" dirty="0"/>
              <a:t>b )</a:t>
            </a:r>
          </a:p>
          <a:p>
            <a:r>
              <a:rPr lang="en-US" altLang="ko-KR" sz="1400" dirty="0"/>
              <a:t>   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(“Input : {0}, {1}”, a, b);</a:t>
            </a:r>
          </a:p>
          <a:p>
            <a:r>
              <a:rPr lang="en-US" altLang="ko-KR" sz="1400" dirty="0"/>
              <a:t>        int result = a + b;</a:t>
            </a:r>
          </a:p>
          <a:p>
            <a:r>
              <a:rPr lang="en-US" altLang="ko-KR" sz="1400" b="1" dirty="0"/>
              <a:t>        return </a:t>
            </a:r>
            <a:r>
              <a:rPr lang="en-US" altLang="ko-KR" sz="1400" dirty="0"/>
              <a:t>result;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F8C6DEA-1509-4288-8FFC-C1D59181C2FC}"/>
              </a:ext>
            </a:extLst>
          </p:cNvPr>
          <p:cNvSpPr txBox="1"/>
          <p:nvPr/>
        </p:nvSpPr>
        <p:spPr>
          <a:xfrm>
            <a:off x="1522222" y="5016162"/>
            <a:ext cx="570153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sz="1400" dirty="0"/>
              <a:t>int x = </a:t>
            </a:r>
            <a:r>
              <a:rPr lang="en-US" altLang="ko-KR" sz="1400" dirty="0" err="1"/>
              <a:t>Calculator.Plus</a:t>
            </a:r>
            <a:r>
              <a:rPr lang="en-US" altLang="ko-KR" sz="1400" dirty="0"/>
              <a:t>( 3, 4 ); //x</a:t>
            </a:r>
            <a:r>
              <a:rPr lang="ko-KR" altLang="en-US" sz="1400" dirty="0"/>
              <a:t>는 </a:t>
            </a:r>
            <a:r>
              <a:rPr lang="en-US" altLang="ko-KR" sz="1400" dirty="0"/>
              <a:t>7</a:t>
            </a:r>
          </a:p>
          <a:p>
            <a:r>
              <a:rPr lang="en-US" altLang="ko-KR" sz="1400" dirty="0"/>
              <a:t>int y = </a:t>
            </a:r>
            <a:r>
              <a:rPr lang="en-US" altLang="ko-KR" sz="1400" dirty="0" err="1"/>
              <a:t>Calculator.Plus</a:t>
            </a:r>
            <a:r>
              <a:rPr lang="en-US" altLang="ko-KR" sz="1400" dirty="0"/>
              <a:t>( 5, 6 ); //y</a:t>
            </a:r>
            <a:r>
              <a:rPr lang="ko-KR" altLang="en-US" sz="1400" dirty="0"/>
              <a:t>는 </a:t>
            </a:r>
            <a:r>
              <a:rPr lang="en-US" altLang="ko-KR" sz="1400" dirty="0"/>
              <a:t>11</a:t>
            </a:r>
          </a:p>
          <a:p>
            <a:r>
              <a:rPr lang="en-US" altLang="ko-KR" sz="1400" dirty="0"/>
              <a:t>int z = </a:t>
            </a:r>
            <a:r>
              <a:rPr lang="en-US" altLang="ko-KR" sz="1400" dirty="0" err="1"/>
              <a:t>Calculator.Plus</a:t>
            </a:r>
            <a:r>
              <a:rPr lang="en-US" altLang="ko-KR" sz="1400" dirty="0"/>
              <a:t>( 7, 8 ); //y</a:t>
            </a:r>
            <a:r>
              <a:rPr lang="ko-KR" altLang="en-US" sz="1400" dirty="0"/>
              <a:t>는 </a:t>
            </a:r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14" name="Google Shape;100;p14">
            <a:extLst>
              <a:ext uri="{FF2B5EF4-FFF2-40B4-BE49-F238E27FC236}">
                <a16:creationId xmlns="" xmlns:a16="http://schemas.microsoft.com/office/drawing/2014/main" id="{073867A3-76DF-46CF-BDB4-ECDB98E5813A}"/>
              </a:ext>
            </a:extLst>
          </p:cNvPr>
          <p:cNvSpPr txBox="1">
            <a:spLocks/>
          </p:cNvSpPr>
          <p:nvPr/>
        </p:nvSpPr>
        <p:spPr>
          <a:xfrm>
            <a:off x="1488278" y="4052115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메소드 호출 예제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3ED043D-602E-4257-B828-A9A0E8E5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845" y="1783611"/>
            <a:ext cx="3581682" cy="405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3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EAD94D9E-6138-4F39-879D-08D4D8757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542" y="2948939"/>
            <a:ext cx="9200174" cy="3237865"/>
          </a:xfrm>
          <a:prstGeom prst="rect">
            <a:avLst/>
          </a:prstGeom>
        </p:spPr>
      </p:pic>
      <p:sp>
        <p:nvSpPr>
          <p:cNvPr id="10" name="Google Shape;100;p14">
            <a:extLst>
              <a:ext uri="{FF2B5EF4-FFF2-40B4-BE49-F238E27FC236}">
                <a16:creationId xmlns="" xmlns:a16="http://schemas.microsoft.com/office/drawing/2014/main" id="{3DF4972B-1E90-4C79-80F8-8998DF3CAEE9}"/>
              </a:ext>
            </a:extLst>
          </p:cNvPr>
          <p:cNvSpPr txBox="1">
            <a:spLocks/>
          </p:cNvSpPr>
          <p:nvPr/>
        </p:nvSpPr>
        <p:spPr>
          <a:xfrm>
            <a:off x="1407591" y="20937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메소드 호출 시의 </a:t>
            </a:r>
            <a:r>
              <a:rPr lang="ko-KR" altLang="en-US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제어 흐름</a:t>
            </a:r>
            <a:endParaRPr lang="en-US" altLang="ko-KR" sz="3600" dirty="0">
              <a:solidFill>
                <a:schemeClr val="dk1"/>
              </a:solidFill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8844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Google Shape;100;p14">
            <a:extLst>
              <a:ext uri="{FF2B5EF4-FFF2-40B4-BE49-F238E27FC236}">
                <a16:creationId xmlns="" xmlns:a16="http://schemas.microsoft.com/office/drawing/2014/main" id="{888DB440-98F7-4FC6-A69A-0253D7A4E207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return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에 관하여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16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chemeClr val="dk1"/>
                </a:solidFill>
              </a:rPr>
              <a:t>호출자에게 결과를 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반환</a:t>
            </a:r>
            <a:endParaRPr lang="en-US" altLang="ko-KR" sz="2400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ko-KR" altLang="en-US" sz="2000" dirty="0">
                <a:solidFill>
                  <a:schemeClr val="dk1"/>
                </a:solidFill>
                <a:sym typeface="Lora"/>
              </a:rPr>
              <a:t>프로그램의 제어를 즉시 호출자에게 이동시킴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  <a:p>
            <a:pPr lvl="1"/>
            <a:r>
              <a:rPr lang="ko-KR" altLang="en-US" sz="1800" dirty="0">
                <a:solidFill>
                  <a:schemeClr val="dk1"/>
                </a:solidFill>
                <a:sym typeface="Lora"/>
              </a:rPr>
              <a:t>메소드 중간에 호출하는 경우 메소드에 실행되지 않은 코드가 생길 수 있음</a:t>
            </a:r>
            <a:endParaRPr lang="en-US" altLang="ko-KR" sz="1800" dirty="0">
              <a:solidFill>
                <a:schemeClr val="dk1"/>
              </a:solidFill>
              <a:sym typeface="Lora"/>
            </a:endParaRPr>
          </a:p>
          <a:p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반환형식과 일치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하는 데이터를 반환해야 함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  <a:p>
            <a:r>
              <a:rPr lang="ko-KR" altLang="en-US" sz="2000" dirty="0">
                <a:solidFill>
                  <a:schemeClr val="dk1"/>
                </a:solidFill>
                <a:sym typeface="Lora"/>
              </a:rPr>
              <a:t>메소드가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void 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형식인 경우 </a:t>
            </a:r>
            <a:r>
              <a:rPr lang="ko-KR" altLang="en-US" sz="2400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반환값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 없이 사용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 가능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9B948D9-4815-457E-A197-07A1EE35EFF7}"/>
              </a:ext>
            </a:extLst>
          </p:cNvPr>
          <p:cNvSpPr txBox="1"/>
          <p:nvPr/>
        </p:nvSpPr>
        <p:spPr>
          <a:xfrm>
            <a:off x="2804160" y="4269939"/>
            <a:ext cx="722376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cs typeface="+mn-cs"/>
              </a:rPr>
              <a:t>void</a:t>
            </a:r>
            <a:r>
              <a:rPr lang="en-US" altLang="ko-KR" dirty="0"/>
              <a:t> </a:t>
            </a:r>
            <a:r>
              <a:rPr lang="en-US" altLang="ko-KR" dirty="0" err="1"/>
              <a:t>PrintProfile</a:t>
            </a:r>
            <a:r>
              <a:rPr lang="en-US" altLang="ko-KR" dirty="0"/>
              <a:t>(string name, string phone)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if (name == "")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("</a:t>
            </a:r>
            <a:r>
              <a:rPr lang="ko-KR" altLang="en-US" dirty="0"/>
              <a:t>이름을 입력해주세요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cs typeface="+mn-cs"/>
              </a:rPr>
              <a:t>return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 "Name:{0}, Phone:{1}", name, phone 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6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Google Shape;100;p14">
            <a:extLst>
              <a:ext uri="{FF2B5EF4-FFF2-40B4-BE49-F238E27FC236}">
                <a16:creationId xmlns="" xmlns:a16="http://schemas.microsoft.com/office/drawing/2014/main" id="{888DB440-98F7-4FC6-A69A-0253D7A4E207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참조로 인수 전달</a:t>
            </a:r>
            <a:r>
              <a:rPr lang="ko-KR" altLang="en-US" sz="3600" b="1" dirty="0">
                <a:latin typeface="Lora"/>
                <a:sym typeface="Lora"/>
              </a:rPr>
              <a:t>하기</a:t>
            </a:r>
            <a:endParaRPr lang="en-US" altLang="ko-KR" sz="3600" b="1" dirty="0">
              <a:latin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16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chemeClr val="dk1"/>
                </a:solidFill>
              </a:rPr>
              <a:t>매개변수가 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인수를 참조</a:t>
            </a:r>
            <a:endParaRPr lang="en-US" altLang="ko-KR" sz="2400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ref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 키워드를 이용하여 선언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/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호출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18D315F-0D7E-494B-AC95-C7BA1FCF6F97}"/>
              </a:ext>
            </a:extLst>
          </p:cNvPr>
          <p:cNvSpPr/>
          <p:nvPr/>
        </p:nvSpPr>
        <p:spPr>
          <a:xfrm>
            <a:off x="1738112" y="3216558"/>
            <a:ext cx="4447701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Swap(int a, int b)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temp = b;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a;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temp;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x = 3;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y = 4;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Swap(x, y);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4512B04-0EFD-497B-946A-8A4CCFABCD2E}"/>
              </a:ext>
            </a:extLst>
          </p:cNvPr>
          <p:cNvSpPr/>
          <p:nvPr/>
        </p:nvSpPr>
        <p:spPr>
          <a:xfrm>
            <a:off x="6649940" y="3216558"/>
            <a:ext cx="4447702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Swap(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ref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 a,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ref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 b)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temp = b;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a;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temp;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x = 3;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y = 4;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Swap(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ref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ref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73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Google Shape;100;p14">
            <a:extLst>
              <a:ext uri="{FF2B5EF4-FFF2-40B4-BE49-F238E27FC236}">
                <a16:creationId xmlns="" xmlns:a16="http://schemas.microsoft.com/office/drawing/2014/main" id="{888DB440-98F7-4FC6-A69A-0253D7A4E207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출력 전용 </a:t>
            </a:r>
            <a:r>
              <a:rPr lang="ko-KR" altLang="en-US" sz="3600" b="1" dirty="0">
                <a:latin typeface="Lora"/>
                <a:sym typeface="Lora"/>
              </a:rPr>
              <a:t>매개변수</a:t>
            </a:r>
            <a:endParaRPr lang="en-US" altLang="ko-KR" sz="3600" b="1" dirty="0">
              <a:latin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16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chemeClr val="dk1"/>
                </a:solidFill>
              </a:rPr>
              <a:t>메소드는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out</a:t>
            </a:r>
            <a:r>
              <a:rPr lang="en-US" altLang="ko-KR" sz="2000" dirty="0">
                <a:solidFill>
                  <a:schemeClr val="dk1"/>
                </a:solidFill>
              </a:rPr>
              <a:t> </a:t>
            </a:r>
            <a:r>
              <a:rPr lang="ko-KR" altLang="en-US" sz="2000" dirty="0">
                <a:solidFill>
                  <a:schemeClr val="dk1"/>
                </a:solidFill>
              </a:rPr>
              <a:t>키워드로 한정한 매개변수에 결과를 입력해야 함</a:t>
            </a:r>
            <a:endParaRPr lang="en-US" altLang="ko-KR" sz="2000" dirty="0">
              <a:solidFill>
                <a:schemeClr val="dk1"/>
              </a:solidFill>
            </a:endParaRPr>
          </a:p>
          <a:p>
            <a:r>
              <a:rPr lang="en-US" altLang="ko-KR" sz="2000" dirty="0">
                <a:solidFill>
                  <a:schemeClr val="dk1"/>
                </a:solidFill>
              </a:rPr>
              <a:t>out </a:t>
            </a:r>
            <a:r>
              <a:rPr lang="ko-KR" altLang="en-US" sz="2000" dirty="0">
                <a:solidFill>
                  <a:schemeClr val="dk1"/>
                </a:solidFill>
              </a:rPr>
              <a:t>키워드는 </a:t>
            </a:r>
            <a:r>
              <a:rPr lang="en-US" altLang="ko-KR" sz="2000" dirty="0">
                <a:solidFill>
                  <a:schemeClr val="dk1"/>
                </a:solidFill>
              </a:rPr>
              <a:t>ref </a:t>
            </a:r>
            <a:r>
              <a:rPr lang="ko-KR" altLang="en-US" sz="2000" dirty="0">
                <a:solidFill>
                  <a:schemeClr val="dk1"/>
                </a:solidFill>
              </a:rPr>
              <a:t>키워드와 비슷하지만</a:t>
            </a:r>
            <a:r>
              <a:rPr lang="en-US" altLang="ko-KR" sz="2000" dirty="0">
                <a:solidFill>
                  <a:schemeClr val="dk1"/>
                </a:solidFill>
              </a:rPr>
              <a:t>, </a:t>
            </a:r>
            <a:r>
              <a:rPr lang="ko-KR" altLang="en-US" sz="2000" dirty="0">
                <a:solidFill>
                  <a:schemeClr val="dk1"/>
                </a:solidFill>
              </a:rPr>
              <a:t>참조로 인수 전달을 하는 경우 인수의 값이 수정되지 않아도 컴파일러가 에러를 출력하지 않음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5B358E4-6FC3-4AFF-B012-705D82287427}"/>
              </a:ext>
            </a:extLst>
          </p:cNvPr>
          <p:cNvSpPr/>
          <p:nvPr/>
        </p:nvSpPr>
        <p:spPr>
          <a:xfrm>
            <a:off x="1713836" y="3399758"/>
            <a:ext cx="720080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Divide( int a, int b,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out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 quotient,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out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 remainder 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quotient = a / b;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remainder = a % b;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E57D38-B060-43D9-845A-3462A54BB8DF}"/>
              </a:ext>
            </a:extLst>
          </p:cNvPr>
          <p:cNvSpPr/>
          <p:nvPr/>
        </p:nvSpPr>
        <p:spPr>
          <a:xfrm>
            <a:off x="1720360" y="4694357"/>
            <a:ext cx="7200800" cy="16619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 = 20;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b = 3;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c;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d;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Divide( a, b,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out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c,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out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 );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("Quotient : {0}, Remainder {1}", c, d 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04219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962</Words>
  <Application>Microsoft Office PowerPoint</Application>
  <PresentationFormat>와이드스크린</PresentationFormat>
  <Paragraphs>218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Franklin Gothic Demi</vt:lpstr>
      <vt:lpstr>Lora</vt:lpstr>
      <vt:lpstr>Quattrocento Sans</vt:lpstr>
      <vt:lpstr>맑은 고딕</vt:lpstr>
      <vt:lpstr>Arial</vt:lpstr>
      <vt:lpstr>Calibri</vt:lpstr>
      <vt:lpstr>Calibri Light</vt:lpstr>
      <vt:lpstr>Courier New</vt:lpstr>
      <vt:lpstr>Wingdings 2</vt:lpstr>
      <vt:lpstr>HDOfficeLightV0</vt:lpstr>
      <vt:lpstr>Viola template</vt:lpstr>
      <vt:lpstr>06장 메소드로 코드 간추리기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프로그래밍을 시작해보세요</dc:title>
  <dc:creator>Park SangHyun</dc:creator>
  <cp:lastModifiedBy>HanbitMedia</cp:lastModifiedBy>
  <cp:revision>16</cp:revision>
  <dcterms:created xsi:type="dcterms:W3CDTF">2020-03-30T22:17:40Z</dcterms:created>
  <dcterms:modified xsi:type="dcterms:W3CDTF">2021-03-19T02:52:56Z</dcterms:modified>
</cp:coreProperties>
</file>