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3"/>
  </p:notesMasterIdLst>
  <p:sldIdLst>
    <p:sldId id="256" r:id="rId3"/>
    <p:sldId id="303" r:id="rId4"/>
    <p:sldId id="323" r:id="rId5"/>
    <p:sldId id="341" r:id="rId6"/>
    <p:sldId id="342" r:id="rId7"/>
    <p:sldId id="336" r:id="rId8"/>
    <p:sldId id="343" r:id="rId9"/>
    <p:sldId id="344" r:id="rId10"/>
    <p:sldId id="345" r:id="rId11"/>
    <p:sldId id="280" r:id="rId12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00"/>
    <a:srgbClr val="FFFFFF"/>
    <a:srgbClr val="B9A6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A77FE-8F61-47DB-B4A0-DD6430579220}" v="40" dt="2020-09-26T14:58:40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3979" autoAdjust="0"/>
  </p:normalViewPr>
  <p:slideViewPr>
    <p:cSldViewPr snapToGrid="0">
      <p:cViewPr varScale="1">
        <p:scale>
          <a:sx n="146" d="100"/>
          <a:sy n="146" d="100"/>
        </p:scale>
        <p:origin x="1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14CA77FE-8F61-47DB-B4A0-DD6430579220}"/>
    <pc:docChg chg="modSld sldOrd">
      <pc:chgData name="Park SangHyun" userId="236915686b78f6c1" providerId="LiveId" clId="{14CA77FE-8F61-47DB-B4A0-DD6430579220}" dt="2020-09-26T14:58:40.492" v="41"/>
      <pc:docMkLst>
        <pc:docMk/>
      </pc:docMkLst>
      <pc:sldChg chg="addSp">
        <pc:chgData name="Park SangHyun" userId="236915686b78f6c1" providerId="LiveId" clId="{14CA77FE-8F61-47DB-B4A0-DD6430579220}" dt="2020-09-26T14:58:40.492" v="41"/>
        <pc:sldMkLst>
          <pc:docMk/>
          <pc:sldMk cId="3581427445" sldId="303"/>
        </pc:sldMkLst>
        <pc:inkChg chg="add">
          <ac:chgData name="Park SangHyun" userId="236915686b78f6c1" providerId="LiveId" clId="{14CA77FE-8F61-47DB-B4A0-DD6430579220}" dt="2020-09-26T14:58:40.492" v="41"/>
          <ac:inkMkLst>
            <pc:docMk/>
            <pc:sldMk cId="3581427445" sldId="303"/>
            <ac:inkMk id="2" creationId="{12820032-F6FC-452A-BFFA-2157B25544D5}"/>
          </ac:inkMkLst>
        </pc:inkChg>
      </pc:sldChg>
      <pc:sldChg chg="addSp">
        <pc:chgData name="Park SangHyun" userId="236915686b78f6c1" providerId="LiveId" clId="{14CA77FE-8F61-47DB-B4A0-DD6430579220}" dt="2020-09-26T14:58:40.492" v="41"/>
        <pc:sldMkLst>
          <pc:docMk/>
          <pc:sldMk cId="2899361408" sldId="323"/>
        </pc:sldMkLst>
        <pc:inkChg chg="add">
          <ac:chgData name="Park SangHyun" userId="236915686b78f6c1" providerId="LiveId" clId="{14CA77FE-8F61-47DB-B4A0-DD6430579220}" dt="2020-09-26T14:58:40.492" v="41"/>
          <ac:inkMkLst>
            <pc:docMk/>
            <pc:sldMk cId="2899361408" sldId="323"/>
            <ac:inkMk id="2" creationId="{7E979D48-1642-45FF-B5E5-63A286D77844}"/>
          </ac:inkMkLst>
        </pc:inkChg>
      </pc:sldChg>
      <pc:sldChg chg="addSp ord">
        <pc:chgData name="Park SangHyun" userId="236915686b78f6c1" providerId="LiveId" clId="{14CA77FE-8F61-47DB-B4A0-DD6430579220}" dt="2020-09-26T14:58:40.492" v="41"/>
        <pc:sldMkLst>
          <pc:docMk/>
          <pc:sldMk cId="909922233" sldId="336"/>
        </pc:sldMkLst>
        <pc:inkChg chg="add">
          <ac:chgData name="Park SangHyun" userId="236915686b78f6c1" providerId="LiveId" clId="{14CA77FE-8F61-47DB-B4A0-DD6430579220}" dt="2020-09-26T14:58:40.492" v="41"/>
          <ac:inkMkLst>
            <pc:docMk/>
            <pc:sldMk cId="909922233" sldId="336"/>
            <ac:inkMk id="2" creationId="{B86193F9-C3D5-484A-ACE0-4D4DCF152644}"/>
          </ac:inkMkLst>
        </pc:inkChg>
      </pc:sldChg>
      <pc:sldChg chg="addSp">
        <pc:chgData name="Park SangHyun" userId="236915686b78f6c1" providerId="LiveId" clId="{14CA77FE-8F61-47DB-B4A0-DD6430579220}" dt="2020-09-26T14:58:40.492" v="41"/>
        <pc:sldMkLst>
          <pc:docMk/>
          <pc:sldMk cId="2414573967" sldId="341"/>
        </pc:sldMkLst>
        <pc:inkChg chg="add">
          <ac:chgData name="Park SangHyun" userId="236915686b78f6c1" providerId="LiveId" clId="{14CA77FE-8F61-47DB-B4A0-DD6430579220}" dt="2020-09-26T14:58:40.492" v="41"/>
          <ac:inkMkLst>
            <pc:docMk/>
            <pc:sldMk cId="2414573967" sldId="341"/>
            <ac:inkMk id="3" creationId="{E69B0CF4-39E0-4449-AAA8-AB6C58FFABBF}"/>
          </ac:inkMkLst>
        </pc:inkChg>
      </pc:sldChg>
      <pc:sldChg chg="addSp">
        <pc:chgData name="Park SangHyun" userId="236915686b78f6c1" providerId="LiveId" clId="{14CA77FE-8F61-47DB-B4A0-DD6430579220}" dt="2020-09-26T14:58:40.492" v="41"/>
        <pc:sldMkLst>
          <pc:docMk/>
          <pc:sldMk cId="257118070" sldId="342"/>
        </pc:sldMkLst>
        <pc:inkChg chg="add">
          <ac:chgData name="Park SangHyun" userId="236915686b78f6c1" providerId="LiveId" clId="{14CA77FE-8F61-47DB-B4A0-DD6430579220}" dt="2020-09-26T14:58:40.492" v="41"/>
          <ac:inkMkLst>
            <pc:docMk/>
            <pc:sldMk cId="257118070" sldId="342"/>
            <ac:inkMk id="2" creationId="{B275F706-2EC0-420A-B287-28D073C3FC05}"/>
          </ac:inkMkLst>
        </pc:inkChg>
      </pc:sldChg>
      <pc:sldChg chg="addSp delSp modSp">
        <pc:chgData name="Park SangHyun" userId="236915686b78f6c1" providerId="LiveId" clId="{14CA77FE-8F61-47DB-B4A0-DD6430579220}" dt="2020-09-26T14:58:40.492" v="41"/>
        <pc:sldMkLst>
          <pc:docMk/>
          <pc:sldMk cId="3771114252" sldId="343"/>
        </pc:sldMkLst>
        <pc:picChg chg="add mod">
          <ac:chgData name="Park SangHyun" userId="236915686b78f6c1" providerId="LiveId" clId="{14CA77FE-8F61-47DB-B4A0-DD6430579220}" dt="2020-09-26T09:42:09.038" v="38" actId="1036"/>
          <ac:picMkLst>
            <pc:docMk/>
            <pc:sldMk cId="3771114252" sldId="343"/>
            <ac:picMk id="1026" creationId="{9CBD32E7-2B44-45A7-9DC7-D8165B777281}"/>
          </ac:picMkLst>
        </pc:picChg>
        <pc:picChg chg="del">
          <ac:chgData name="Park SangHyun" userId="236915686b78f6c1" providerId="LiveId" clId="{14CA77FE-8F61-47DB-B4A0-DD6430579220}" dt="2020-09-26T09:41:53.648" v="0" actId="478"/>
          <ac:picMkLst>
            <pc:docMk/>
            <pc:sldMk cId="3771114252" sldId="343"/>
            <ac:picMk id="2052" creationId="{097A96EC-C1B8-4119-B0FF-20CF856F27DA}"/>
          </ac:picMkLst>
        </pc:picChg>
        <pc:inkChg chg="add">
          <ac:chgData name="Park SangHyun" userId="236915686b78f6c1" providerId="LiveId" clId="{14CA77FE-8F61-47DB-B4A0-DD6430579220}" dt="2020-09-26T14:58:40.492" v="41"/>
          <ac:inkMkLst>
            <pc:docMk/>
            <pc:sldMk cId="3771114252" sldId="343"/>
            <ac:inkMk id="7" creationId="{45909A68-32C9-4E33-8E0D-310C840A07E2}"/>
          </ac:inkMkLst>
        </pc:inkChg>
      </pc:sldChg>
      <pc:sldChg chg="addSp">
        <pc:chgData name="Park SangHyun" userId="236915686b78f6c1" providerId="LiveId" clId="{14CA77FE-8F61-47DB-B4A0-DD6430579220}" dt="2020-09-26T14:58:40.492" v="41"/>
        <pc:sldMkLst>
          <pc:docMk/>
          <pc:sldMk cId="2705000668" sldId="344"/>
        </pc:sldMkLst>
        <pc:inkChg chg="add">
          <ac:chgData name="Park SangHyun" userId="236915686b78f6c1" providerId="LiveId" clId="{14CA77FE-8F61-47DB-B4A0-DD6430579220}" dt="2020-09-26T14:58:40.492" v="41"/>
          <ac:inkMkLst>
            <pc:docMk/>
            <pc:sldMk cId="2705000668" sldId="344"/>
            <ac:inkMk id="2" creationId="{E4187D0A-9062-4501-948C-C08E0C649B45}"/>
          </ac:inkMkLst>
        </pc:inkChg>
      </pc:sldChg>
      <pc:sldChg chg="addSp">
        <pc:chgData name="Park SangHyun" userId="236915686b78f6c1" providerId="LiveId" clId="{14CA77FE-8F61-47DB-B4A0-DD6430579220}" dt="2020-09-26T14:58:40.492" v="41"/>
        <pc:sldMkLst>
          <pc:docMk/>
          <pc:sldMk cId="3959902980" sldId="345"/>
        </pc:sldMkLst>
        <pc:inkChg chg="add">
          <ac:chgData name="Park SangHyun" userId="236915686b78f6c1" providerId="LiveId" clId="{14CA77FE-8F61-47DB-B4A0-DD6430579220}" dt="2020-09-26T14:58:40.492" v="41"/>
          <ac:inkMkLst>
            <pc:docMk/>
            <pc:sldMk cId="3959902980" sldId="345"/>
            <ac:inkMk id="7" creationId="{5A09A37F-5CBE-45CA-BA10-1849F83B5BBF}"/>
          </ac:inkMkLst>
        </pc:ink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81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0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3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9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9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9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2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08</a:t>
            </a:r>
            <a:r>
              <a:rPr lang="ko-KR" altLang="en-US" sz="4400" dirty="0">
                <a:latin typeface="Franklin Gothic Demi" panose="020B0703020102020204" pitchFamily="34" charset="0"/>
              </a:rPr>
              <a:t>장 인터페이스와 추상클래스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10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837630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인터페이스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추상클래스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인터페이스는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청사진</a:t>
            </a:r>
            <a:endParaRPr lang="en-US" altLang="ko-KR" sz="3600" b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클래스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a.k.a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Concrete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클래스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는 객체의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청사진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인터페이스는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클래스의 청사진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클래스가 </a:t>
            </a: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해야하는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행동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을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결정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즉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클래스가 어떤 메소드를 가질지 결정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C422D2C-19E5-428A-8C5C-A20638DA9A60}"/>
              </a:ext>
            </a:extLst>
          </p:cNvPr>
          <p:cNvSpPr/>
          <p:nvPr/>
        </p:nvSpPr>
        <p:spPr>
          <a:xfrm>
            <a:off x="1797050" y="4787265"/>
            <a:ext cx="1771650" cy="996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EA70C471-7991-435B-B7E8-725E33A1E393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3568700" y="5285740"/>
            <a:ext cx="175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CDF4F7B-3220-4048-9D6B-24C40FB356CC}"/>
              </a:ext>
            </a:extLst>
          </p:cNvPr>
          <p:cNvSpPr/>
          <p:nvPr/>
        </p:nvSpPr>
        <p:spPr>
          <a:xfrm>
            <a:off x="5324475" y="4787265"/>
            <a:ext cx="1771650" cy="99695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89BA380-863B-4D6C-989E-9C84A1A9CF5D}"/>
              </a:ext>
            </a:extLst>
          </p:cNvPr>
          <p:cNvSpPr/>
          <p:nvPr/>
        </p:nvSpPr>
        <p:spPr>
          <a:xfrm>
            <a:off x="8851900" y="4787265"/>
            <a:ext cx="1771650" cy="996950"/>
          </a:xfrm>
          <a:prstGeom prst="rect">
            <a:avLst/>
          </a:prstGeom>
          <a:ln w="28575"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인터페이스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7581F89-DDAB-43C5-B4C2-7C5E1FCA82C8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7096125" y="5285740"/>
            <a:ext cx="175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>
                <a:latin typeface="Lora"/>
                <a:ea typeface="Lora"/>
                <a:cs typeface="Lora"/>
                <a:sym typeface="Lora"/>
              </a:rPr>
              <a:t>인터페이스 선언하기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interface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키워드를 이용하여 선언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대개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nterface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의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로 시작하는 이름으로 명명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인터페이스는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기본적으로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)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 구현을 갖지 않음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인터페이스는 필드를 갖지 않음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C8CF947-20B4-47A8-BC51-85938348D5E2}"/>
              </a:ext>
            </a:extLst>
          </p:cNvPr>
          <p:cNvSpPr/>
          <p:nvPr/>
        </p:nvSpPr>
        <p:spPr>
          <a:xfrm>
            <a:off x="1181099" y="3955803"/>
            <a:ext cx="4991101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인터페이스이름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반환형식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메소드이름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1(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매개변수 목록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반환형식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메소드이름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2(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매개변수 목록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반환형식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메소드이름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3(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매개변수 목록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039E288-6987-4ED5-BA8C-B6A5ADD7954F}"/>
              </a:ext>
            </a:extLst>
          </p:cNvPr>
          <p:cNvSpPr/>
          <p:nvPr/>
        </p:nvSpPr>
        <p:spPr>
          <a:xfrm>
            <a:off x="6438899" y="3955803"/>
            <a:ext cx="4991101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WriteLog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string log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7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인터페이스는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약속</a:t>
            </a:r>
            <a:endParaRPr lang="en-US" altLang="ko-KR" sz="3600" b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인터페이스를 상속하는 실체 클래스는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반드시 인터페이스에서 선언된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메소드를 모두 구현해야 함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실체 클래스가 어떤 인터페이스의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파생클래스인지를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알고 있다면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그 클래스가 어떤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public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메소드를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제공하는지도 파악할 수 있음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그것이 </a:t>
            </a:r>
            <a:r>
              <a:rPr lang="en-US" altLang="ko-KR" sz="18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『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약속</a:t>
            </a:r>
            <a:r>
              <a:rPr lang="en-US" altLang="ko-KR" sz="18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』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이니까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C422D2C-19E5-428A-8C5C-A20638DA9A60}"/>
              </a:ext>
            </a:extLst>
          </p:cNvPr>
          <p:cNvSpPr/>
          <p:nvPr/>
        </p:nvSpPr>
        <p:spPr>
          <a:xfrm>
            <a:off x="5969000" y="5046564"/>
            <a:ext cx="903815" cy="563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객체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EA70C471-7991-435B-B7E8-725E33A1E393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6420908" y="4724555"/>
            <a:ext cx="0" cy="32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CDF4F7B-3220-4048-9D6B-24C40FB356CC}"/>
              </a:ext>
            </a:extLst>
          </p:cNvPr>
          <p:cNvSpPr/>
          <p:nvPr/>
        </p:nvSpPr>
        <p:spPr>
          <a:xfrm>
            <a:off x="5969000" y="2711942"/>
            <a:ext cx="903815" cy="2012613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클래스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89BA380-863B-4D6C-989E-9C84A1A9CF5D}"/>
              </a:ext>
            </a:extLst>
          </p:cNvPr>
          <p:cNvSpPr/>
          <p:nvPr/>
        </p:nvSpPr>
        <p:spPr>
          <a:xfrm>
            <a:off x="5969000" y="1383535"/>
            <a:ext cx="903815" cy="996950"/>
          </a:xfrm>
          <a:prstGeom prst="rect">
            <a:avLst/>
          </a:prstGeom>
          <a:ln w="28575"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dk1"/>
                </a:solidFill>
              </a:rPr>
              <a:t>인터페이스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7581F89-DDAB-43C5-B4C2-7C5E1FCA82C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420908" y="2380485"/>
            <a:ext cx="0" cy="33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D06BFDA-1576-438A-B8D2-128B069E5683}"/>
              </a:ext>
            </a:extLst>
          </p:cNvPr>
          <p:cNvSpPr/>
          <p:nvPr/>
        </p:nvSpPr>
        <p:spPr>
          <a:xfrm>
            <a:off x="6946900" y="2693231"/>
            <a:ext cx="474344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ConsoleLogger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WriteLog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 )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("{0} {1}",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DateTime.Now.ToLocalTime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message);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49826B0-64BA-4308-ACBD-829D31B7B3DD}"/>
              </a:ext>
            </a:extLst>
          </p:cNvPr>
          <p:cNvSpPr/>
          <p:nvPr/>
        </p:nvSpPr>
        <p:spPr>
          <a:xfrm>
            <a:off x="6946899" y="1426378"/>
            <a:ext cx="474344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WriteLog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string log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B5B64E0-92CC-4E4E-8AD7-91398FD17DA3}"/>
              </a:ext>
            </a:extLst>
          </p:cNvPr>
          <p:cNvSpPr/>
          <p:nvPr/>
        </p:nvSpPr>
        <p:spPr>
          <a:xfrm>
            <a:off x="6946898" y="5063799"/>
            <a:ext cx="474344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ConsoleLogger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logger.WriteLog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SomeLog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C6BF087E-06ED-42CC-9199-9AFB4F2CED4F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9318624" y="2380485"/>
            <a:ext cx="1" cy="31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4576071-B9D8-4772-9204-7CFA144B531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9318623" y="4724556"/>
            <a:ext cx="2" cy="3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사전에서 찾아보니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2EAC920-3C29-4282-BEC1-8E4265E49CF0}"/>
              </a:ext>
            </a:extLst>
          </p:cNvPr>
          <p:cNvSpPr/>
          <p:nvPr/>
        </p:nvSpPr>
        <p:spPr>
          <a:xfrm>
            <a:off x="4015412" y="3093058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9709F7-5EE4-44C7-8B7F-6B4134AA8CE1}"/>
              </a:ext>
            </a:extLst>
          </p:cNvPr>
          <p:cNvSpPr/>
          <p:nvPr/>
        </p:nvSpPr>
        <p:spPr>
          <a:xfrm>
            <a:off x="5776800" y="3003610"/>
            <a:ext cx="914400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23646CF-12A5-4669-AA5E-E86D7E3C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0" y="2175294"/>
            <a:ext cx="5222725" cy="40266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C6FECDD-E5F4-4D0C-9F2B-8984C5D0A3E6}"/>
              </a:ext>
            </a:extLst>
          </p:cNvPr>
          <p:cNvSpPr/>
          <p:nvPr/>
        </p:nvSpPr>
        <p:spPr>
          <a:xfrm>
            <a:off x="5776800" y="4457699"/>
            <a:ext cx="4395900" cy="441959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92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xGear USB 3.0 to HDMI Adapter Cable External Graphics Video Card w/ Audio  HDTV | Walmart Canada">
            <a:extLst>
              <a:ext uri="{FF2B5EF4-FFF2-40B4-BE49-F238E27FC236}">
                <a16:creationId xmlns:a16="http://schemas.microsoft.com/office/drawing/2014/main" xmlns="" id="{9CBD32E7-2B44-45A7-9DC7-D8165B77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94" y="2616524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인터페이스는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highlight>
                  <a:srgbClr val="FFCD00"/>
                </a:highlight>
                <a:latin typeface="Lora"/>
                <a:sym typeface="Lora"/>
              </a:rPr>
              <a:t>커넥터</a:t>
            </a:r>
            <a:endParaRPr lang="en-US" altLang="ko-KR" sz="3600" b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커넥터는 두 부품을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연결하는 중간 부품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인터페이스는 두 클래스를 이어주는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커넥터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DF0EAC9-8CDA-4F10-AC40-05F61BF1A8CD}"/>
              </a:ext>
            </a:extLst>
          </p:cNvPr>
          <p:cNvSpPr/>
          <p:nvPr/>
        </p:nvSpPr>
        <p:spPr>
          <a:xfrm>
            <a:off x="6554467" y="544813"/>
            <a:ext cx="541614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ClimateMonitor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logger;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ClimateMonitor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this.logger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logger;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88E0D8B-9F38-44C7-B215-D11837D93625}"/>
              </a:ext>
            </a:extLst>
          </p:cNvPr>
          <p:cNvSpPr/>
          <p:nvPr/>
        </p:nvSpPr>
        <p:spPr>
          <a:xfrm>
            <a:off x="6554468" y="3415034"/>
            <a:ext cx="5416144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FileLogger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ko-KR" altLang="ko-KR" sz="1400" b="1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StreamWriter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writer;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  public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FileLogger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path)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writer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File.CreateText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(path);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writer.AutoFlush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  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WriteLog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690B50A-C6D8-47A8-ABE0-AE6CE14017DB}"/>
              </a:ext>
            </a:extLst>
          </p:cNvPr>
          <p:cNvSpPr/>
          <p:nvPr/>
        </p:nvSpPr>
        <p:spPr>
          <a:xfrm>
            <a:off x="6554468" y="2608297"/>
            <a:ext cx="541614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monitor =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ClimateMonitor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FileLogger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(“log.txt"));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xmlns="" id="{E038F21F-6C34-438F-B37D-82FF954F5BBE}"/>
              </a:ext>
            </a:extLst>
          </p:cNvPr>
          <p:cNvSpPr/>
          <p:nvPr/>
        </p:nvSpPr>
        <p:spPr>
          <a:xfrm rot="12845490">
            <a:off x="9313971" y="3078565"/>
            <a:ext cx="484632" cy="398748"/>
          </a:xfrm>
          <a:prstGeom prst="downArrow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xmlns="" id="{07044851-0631-4099-AB9E-95BE9021E73A}"/>
              </a:ext>
            </a:extLst>
          </p:cNvPr>
          <p:cNvSpPr/>
          <p:nvPr/>
        </p:nvSpPr>
        <p:spPr>
          <a:xfrm rot="10800000">
            <a:off x="10350627" y="1452755"/>
            <a:ext cx="484632" cy="1348196"/>
          </a:xfrm>
          <a:prstGeom prst="downArrow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추상 클래스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ko-KR" altLang="en-US" sz="3600" b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인터페이스와 클래스 사이</a:t>
            </a:r>
            <a:endParaRPr lang="en-US" altLang="ko-KR" sz="3600" b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추상 클래스는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메소드의 구현을 가질 수 있음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.(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클래스와 같음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추상클래스에서 구현을 가지지 않는 메소드를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추상 메소드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(Abstract Method)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라고 함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추상 클래스의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파생 클래스는 추상 메소드를 구현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해야 함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추상 클래스는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객체를 생성할 수 없음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.(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인터페이스와 같음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인터페이스를 제공하되 기본적인 구현을 함께 제공하고 싶을 경우 사용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0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추상클래스 선언하기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abstract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키워드를 이용하여 선언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구현체를 갖지 않는 메소드는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abstract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한정자로 수식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C8CF947-20B4-47A8-BC51-85938348D5E2}"/>
              </a:ext>
            </a:extLst>
          </p:cNvPr>
          <p:cNvSpPr/>
          <p:nvPr/>
        </p:nvSpPr>
        <p:spPr>
          <a:xfrm>
            <a:off x="5934260" y="3316822"/>
            <a:ext cx="499110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AbstractBase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public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ko-KR" sz="1400" b="1" dirty="0"/>
              <a:t>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SomeMethod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Derived : </a:t>
            </a:r>
            <a:r>
              <a:rPr lang="en-US" altLang="ko-KR" sz="1400" dirty="0" err="1"/>
              <a:t>AbstractBase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public override void </a:t>
            </a:r>
            <a:r>
              <a:rPr lang="en-US" altLang="ko-KR" sz="1400" dirty="0" err="1"/>
              <a:t>SomeMethod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// Something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155FA37-1DBA-4944-91CD-609BCBD6040E}"/>
              </a:ext>
            </a:extLst>
          </p:cNvPr>
          <p:cNvSpPr/>
          <p:nvPr/>
        </p:nvSpPr>
        <p:spPr>
          <a:xfrm>
            <a:off x="1181100" y="3316822"/>
            <a:ext cx="4354804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 class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클래스이름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추상메소드이름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메소드이름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구현코드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029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403</Words>
  <Application>Microsoft Office PowerPoint</Application>
  <PresentationFormat>와이드스크린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Franklin Gothic Demi</vt:lpstr>
      <vt:lpstr>Lora</vt:lpstr>
      <vt:lpstr>Quattrocento Sans</vt:lpstr>
      <vt:lpstr>맑은 고딕</vt:lpstr>
      <vt:lpstr>Batang</vt:lpstr>
      <vt:lpstr>Arial</vt:lpstr>
      <vt:lpstr>Calibri</vt:lpstr>
      <vt:lpstr>Calibri Light</vt:lpstr>
      <vt:lpstr>Courier New</vt:lpstr>
      <vt:lpstr>Segoe UI</vt:lpstr>
      <vt:lpstr>Wingdings 2</vt:lpstr>
      <vt:lpstr>HDOfficeLightV0</vt:lpstr>
      <vt:lpstr>Viola template</vt:lpstr>
      <vt:lpstr>08장 인터페이스와 추상클래스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15</cp:revision>
  <dcterms:created xsi:type="dcterms:W3CDTF">2020-03-30T22:17:40Z</dcterms:created>
  <dcterms:modified xsi:type="dcterms:W3CDTF">2021-03-19T02:38:32Z</dcterms:modified>
</cp:coreProperties>
</file>