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9"/>
  </p:notesMasterIdLst>
  <p:sldIdLst>
    <p:sldId id="256" r:id="rId3"/>
    <p:sldId id="303" r:id="rId4"/>
    <p:sldId id="323" r:id="rId5"/>
    <p:sldId id="355" r:id="rId6"/>
    <p:sldId id="346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280" r:id="rId18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FF"/>
    <a:srgbClr val="FF5050"/>
    <a:srgbClr val="FFFF00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F8308-E097-4D2E-ADEE-8A9D7B814D82}" v="390" dt="2020-08-16T13:22:37.606"/>
    <p1510:client id="{93D9AF39-120E-4DE5-ABD8-EB0F791E07EB}" v="247" dt="2020-08-17T00:15:05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90017" autoAdjust="0"/>
  </p:normalViewPr>
  <p:slideViewPr>
    <p:cSldViewPr snapToGrid="0">
      <p:cViewPr varScale="1">
        <p:scale>
          <a:sx n="133" d="100"/>
          <a:sy n="133" d="100"/>
        </p:scale>
        <p:origin x="663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93D9AF39-120E-4DE5-ABD8-EB0F791E07EB}"/>
    <pc:docChg chg="undo redo custSel addSld delSld modSld sldOrd">
      <pc:chgData name="Park SangHyun" userId="236915686b78f6c1" providerId="LiveId" clId="{93D9AF39-120E-4DE5-ABD8-EB0F791E07EB}" dt="2020-08-17T00:15:36.122" v="3375"/>
      <pc:docMkLst>
        <pc:docMk/>
      </pc:docMkLst>
      <pc:sldChg chg="modSp mod">
        <pc:chgData name="Park SangHyun" userId="236915686b78f6c1" providerId="LiveId" clId="{93D9AF39-120E-4DE5-ABD8-EB0F791E07EB}" dt="2020-08-16T22:36:07.758" v="30"/>
        <pc:sldMkLst>
          <pc:docMk/>
          <pc:sldMk cId="3559057730" sldId="256"/>
        </pc:sldMkLst>
        <pc:spChg chg="mod">
          <ac:chgData name="Park SangHyun" userId="236915686b78f6c1" providerId="LiveId" clId="{93D9AF39-120E-4DE5-ABD8-EB0F791E07EB}" dt="2020-08-16T22:36:07.758" v="30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3D9AF39-120E-4DE5-ABD8-EB0F791E07EB}" dt="2020-08-16T23:14:07.671" v="759" actId="20577"/>
        <pc:sldMkLst>
          <pc:docMk/>
          <pc:sldMk cId="3581427445" sldId="303"/>
        </pc:sldMkLst>
        <pc:spChg chg="mod">
          <ac:chgData name="Park SangHyun" userId="236915686b78f6c1" providerId="LiveId" clId="{93D9AF39-120E-4DE5-ABD8-EB0F791E07EB}" dt="2020-08-16T23:14:07.671" v="759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93D9AF39-120E-4DE5-ABD8-EB0F791E07EB}" dt="2020-08-16T22:55:06.163" v="289" actId="13822"/>
        <pc:sldMkLst>
          <pc:docMk/>
          <pc:sldMk cId="2899361408" sldId="323"/>
        </pc:sldMkLst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93D9AF39-120E-4DE5-ABD8-EB0F791E07EB}" dt="2020-08-16T22:54:37.951" v="283" actId="6549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7" creationId="{C099D6FD-BAD2-426B-8CA5-F5FA2108DDD1}"/>
          </ac:spMkLst>
        </pc:spChg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8" creationId="{E5AE6935-0D60-4B8B-B3E6-6D9D47993761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9" creationId="{6CB07823-9885-48BB-92BB-6982465144F5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0" creationId="{06E384BC-38E4-4027-A65F-01D9D695E8AB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1" creationId="{C70E8A35-2956-40B4-AD2D-0D4A4915FD30}"/>
          </ac:spMkLst>
        </pc:spChg>
        <pc:spChg chg="add mod">
          <ac:chgData name="Park SangHyun" userId="236915686b78f6c1" providerId="LiveId" clId="{93D9AF39-120E-4DE5-ABD8-EB0F791E07EB}" dt="2020-08-16T22:55:00.766" v="288" actId="207"/>
          <ac:spMkLst>
            <pc:docMk/>
            <pc:sldMk cId="2899361408" sldId="323"/>
            <ac:spMk id="12" creationId="{9132B32B-25AE-436E-80A2-141A22B1BD92}"/>
          </ac:spMkLst>
        </pc:sp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3" creationId="{39445AB3-F2AD-4D2B-A200-E4585B718481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4" creationId="{632CC86D-85A6-470E-863D-7CBA57386E9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5" creationId="{28272BD6-5D93-4E42-AE35-6B054DE346E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14573967" sldId="34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57118070" sldId="34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771114252" sldId="343"/>
        </pc:sldMkLst>
      </pc:sldChg>
      <pc:sldChg chg="addSp delSp modSp mod ord">
        <pc:chgData name="Park SangHyun" userId="236915686b78f6c1" providerId="LiveId" clId="{93D9AF39-120E-4DE5-ABD8-EB0F791E07EB}" dt="2020-08-17T00:08:20.990" v="2730"/>
        <pc:sldMkLst>
          <pc:docMk/>
          <pc:sldMk cId="2810366220" sldId="346"/>
        </pc:sldMkLst>
        <pc:spChg chg="del">
          <ac:chgData name="Park SangHyun" userId="236915686b78f6c1" providerId="LiveId" clId="{93D9AF39-120E-4DE5-ABD8-EB0F791E07EB}" dt="2020-08-16T23:16:00.887" v="801" actId="478"/>
          <ac:spMkLst>
            <pc:docMk/>
            <pc:sldMk cId="2810366220" sldId="346"/>
            <ac:spMk id="2" creationId="{5C8CF947-20B4-47A8-BC51-85938348D5E2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7T00:08:20.990" v="2730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8" creationId="{7C9BA500-4907-4D05-9B57-510FD0A99FDF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0" creationId="{FAD0C460-E19C-48DF-AA46-D45FB2BA64DE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4" creationId="{C73CED26-9CE0-4121-B647-90900FF0149C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5" creationId="{5D928C8F-CCCC-4B30-97EA-0C5E0FAD40A1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6" creationId="{644D23BB-26FB-4376-9007-CBBBD9DC3D57}"/>
          </ac:spMkLst>
        </pc:spChg>
        <pc:picChg chg="del">
          <ac:chgData name="Park SangHyun" userId="236915686b78f6c1" providerId="LiveId" clId="{93D9AF39-120E-4DE5-ABD8-EB0F791E07EB}" dt="2020-08-16T23:16:00.887" v="801" actId="478"/>
          <ac:picMkLst>
            <pc:docMk/>
            <pc:sldMk cId="2810366220" sldId="346"/>
            <ac:picMk id="12" creationId="{2E24E8F8-75D0-4E41-B165-F939E3EBA9C5}"/>
          </ac:picMkLst>
        </pc:pic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62695050" sldId="347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185305639" sldId="348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1356798874" sldId="349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778376995" sldId="350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514930936" sldId="35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49061143" sldId="35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242657309" sldId="353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05915346" sldId="354"/>
        </pc:sldMkLst>
      </pc:sldChg>
      <pc:sldChg chg="modSp add mod">
        <pc:chgData name="Park SangHyun" userId="236915686b78f6c1" providerId="LiveId" clId="{93D9AF39-120E-4DE5-ABD8-EB0F791E07EB}" dt="2020-08-16T23:13:44.223" v="725" actId="20577"/>
        <pc:sldMkLst>
          <pc:docMk/>
          <pc:sldMk cId="831921156" sldId="355"/>
        </pc:sldMkLst>
        <pc:spChg chg="mod">
          <ac:chgData name="Park SangHyun" userId="236915686b78f6c1" providerId="LiveId" clId="{93D9AF39-120E-4DE5-ABD8-EB0F791E07EB}" dt="2020-08-16T23:13:44.223" v="725" actId="20577"/>
          <ac:spMkLst>
            <pc:docMk/>
            <pc:sldMk cId="831921156" sldId="355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7" creationId="{C099D6FD-BAD2-426B-8CA5-F5FA2108DDD1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9" creationId="{6CB07823-9885-48BB-92BB-6982465144F5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0" creationId="{06E384BC-38E4-4027-A65F-01D9D695E8AB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1" creationId="{C70E8A35-2956-40B4-AD2D-0D4A4915FD30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2" creationId="{9132B32B-25AE-436E-80A2-141A22B1BD92}"/>
          </ac:spMkLst>
        </pc:sp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3" creationId="{39445AB3-F2AD-4D2B-A200-E4585B718481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4" creationId="{632CC86D-85A6-470E-863D-7CBA57386E9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5" creationId="{28272BD6-5D93-4E42-AE35-6B054DE346E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6" creationId="{BF40F4F9-17EE-4F56-AB7E-EBB5C37A9204}"/>
          </ac:cxnSpMkLst>
        </pc:cxnChg>
      </pc:sldChg>
      <pc:sldChg chg="addSp delSp modSp add mod">
        <pc:chgData name="Park SangHyun" userId="236915686b78f6c1" providerId="LiveId" clId="{93D9AF39-120E-4DE5-ABD8-EB0F791E07EB}" dt="2020-08-16T23:33:32.450" v="1647" actId="1076"/>
        <pc:sldMkLst>
          <pc:docMk/>
          <pc:sldMk cId="3926770669" sldId="356"/>
        </pc:sldMkLst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27:20.323" v="1373" actId="6549"/>
          <ac:spMkLst>
            <pc:docMk/>
            <pc:sldMk cId="3926770669" sldId="356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3:26.420" v="1644" actId="14100"/>
          <ac:spMkLst>
            <pc:docMk/>
            <pc:sldMk cId="3926770669" sldId="356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32.450" v="1647" actId="1076"/>
          <ac:spMkLst>
            <pc:docMk/>
            <pc:sldMk cId="3926770669" sldId="356"/>
            <ac:spMk id="14" creationId="{C73CED26-9CE0-4121-B647-90900FF0149C}"/>
          </ac:spMkLst>
        </pc:spChg>
        <pc:cxnChg chg="add del mod">
          <ac:chgData name="Park SangHyun" userId="236915686b78f6c1" providerId="LiveId" clId="{93D9AF39-120E-4DE5-ABD8-EB0F791E07EB}" dt="2020-08-16T23:29:07.604" v="1394" actId="478"/>
          <ac:cxnSpMkLst>
            <pc:docMk/>
            <pc:sldMk cId="3926770669" sldId="356"/>
            <ac:cxnSpMk id="7" creationId="{517875E7-FA7B-4635-AAEC-22F0617ADDEB}"/>
          </ac:cxnSpMkLst>
        </pc:cxnChg>
      </pc:sldChg>
      <pc:sldChg chg="modSp add mod">
        <pc:chgData name="Park SangHyun" userId="236915686b78f6c1" providerId="LiveId" clId="{93D9AF39-120E-4DE5-ABD8-EB0F791E07EB}" dt="2020-08-16T23:30:52.163" v="1499"/>
        <pc:sldMkLst>
          <pc:docMk/>
          <pc:sldMk cId="482280184" sldId="357"/>
        </pc:sldMkLst>
        <pc:spChg chg="mod">
          <ac:chgData name="Park SangHyun" userId="236915686b78f6c1" providerId="LiveId" clId="{93D9AF39-120E-4DE5-ABD8-EB0F791E07EB}" dt="2020-08-16T23:30:52.163" v="1499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30:10.644" v="1435" actId="6549"/>
          <ac:spMkLst>
            <pc:docMk/>
            <pc:sldMk cId="482280184" sldId="357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0:21.074" v="1473" actId="1035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0:41.766" v="1489" actId="113"/>
          <ac:spMkLst>
            <pc:docMk/>
            <pc:sldMk cId="482280184" sldId="357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0:46.323" v="1493"/>
          <ac:spMkLst>
            <pc:docMk/>
            <pc:sldMk cId="482280184" sldId="357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93D9AF39-120E-4DE5-ABD8-EB0F791E07EB}" dt="2020-08-16T23:33:15.662" v="1642" actId="1076"/>
        <pc:sldMkLst>
          <pc:docMk/>
          <pc:sldMk cId="1146136920" sldId="358"/>
        </pc:sldMkLst>
        <pc:spChg chg="mod">
          <ac:chgData name="Park SangHyun" userId="236915686b78f6c1" providerId="LiveId" clId="{93D9AF39-120E-4DE5-ABD8-EB0F791E07EB}" dt="2020-08-16T23:32:17.689" v="1598"/>
          <ac:spMkLst>
            <pc:docMk/>
            <pc:sldMk cId="1146136920" sldId="358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1:35.551" v="1533" actId="20577"/>
          <ac:spMkLst>
            <pc:docMk/>
            <pc:sldMk cId="1146136920" sldId="358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15.662" v="1642" actId="1076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8:29.641" v="2195" actId="20577"/>
        <pc:sldMkLst>
          <pc:docMk/>
          <pc:sldMk cId="243816322" sldId="359"/>
        </pc:sldMkLst>
        <pc:spChg chg="add mod">
          <ac:chgData name="Park SangHyun" userId="236915686b78f6c1" providerId="LiveId" clId="{93D9AF39-120E-4DE5-ABD8-EB0F791E07EB}" dt="2020-08-16T23:48:29.641" v="2195" actId="20577"/>
          <ac:spMkLst>
            <pc:docMk/>
            <pc:sldMk cId="243816322" sldId="359"/>
            <ac:spMk id="2" creationId="{D8B79E6C-1E46-44A1-9F26-2B5FDDA7BE61}"/>
          </ac:spMkLst>
        </pc:spChg>
        <pc:spChg chg="add mod">
          <ac:chgData name="Park SangHyun" userId="236915686b78f6c1" providerId="LiveId" clId="{93D9AF39-120E-4DE5-ABD8-EB0F791E07EB}" dt="2020-08-16T23:47:51.360" v="2179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7:27.365" v="2159" actId="13926"/>
          <ac:spMkLst>
            <pc:docMk/>
            <pc:sldMk cId="243816322" sldId="359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47:09.972" v="2146" actId="478"/>
          <ac:spMkLst>
            <pc:docMk/>
            <pc:sldMk cId="243816322" sldId="359"/>
            <ac:spMk id="10" creationId="{FAD0C460-E19C-48DF-AA46-D45FB2BA64DE}"/>
          </ac:spMkLst>
        </pc:spChg>
        <pc:spChg chg="del mod">
          <ac:chgData name="Park SangHyun" userId="236915686b78f6c1" providerId="LiveId" clId="{93D9AF39-120E-4DE5-ABD8-EB0F791E07EB}" dt="2020-08-16T23:35:27.087" v="1726" actId="478"/>
          <ac:spMkLst>
            <pc:docMk/>
            <pc:sldMk cId="243816322" sldId="359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9:59.445" v="2271" actId="122"/>
        <pc:sldMkLst>
          <pc:docMk/>
          <pc:sldMk cId="3413082783" sldId="360"/>
        </pc:sldMkLst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9:03.261" v="2261" actId="6549"/>
          <ac:spMkLst>
            <pc:docMk/>
            <pc:sldMk cId="3413082783" sldId="360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93D9AF39-120E-4DE5-ABD8-EB0F791E07EB}" dt="2020-08-16T23:49:59.445" v="2271" actId="122"/>
          <ac:graphicFrameMkLst>
            <pc:docMk/>
            <pc:sldMk cId="3413082783" sldId="360"/>
            <ac:graphicFrameMk id="8" creationId="{2996E4D9-F83C-4286-ACA3-4EB770FC9ACA}"/>
          </ac:graphicFrameMkLst>
        </pc:graphicFrameChg>
      </pc:sldChg>
      <pc:sldChg chg="delSp modSp add mod">
        <pc:chgData name="Park SangHyun" userId="236915686b78f6c1" providerId="LiveId" clId="{93D9AF39-120E-4DE5-ABD8-EB0F791E07EB}" dt="2020-08-17T00:12:27.439" v="3253"/>
        <pc:sldMkLst>
          <pc:docMk/>
          <pc:sldMk cId="2074400485" sldId="361"/>
        </pc:sldMkLst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7T00:12:27.439" v="3253"/>
          <ac:spMkLst>
            <pc:docMk/>
            <pc:sldMk cId="2074400485" sldId="361"/>
            <ac:spMk id="6" creationId="{4D78B6F0-7D80-4D66-A24E-64B032C561B3}"/>
          </ac:spMkLst>
        </pc:spChg>
      </pc:sldChg>
      <pc:sldChg chg="addSp modSp add mod">
        <pc:chgData name="Park SangHyun" userId="236915686b78f6c1" providerId="LiveId" clId="{93D9AF39-120E-4DE5-ABD8-EB0F791E07EB}" dt="2020-08-17T00:14:37.164" v="3338" actId="1036"/>
        <pc:sldMkLst>
          <pc:docMk/>
          <pc:sldMk cId="255976641" sldId="362"/>
        </pc:sldMkLst>
        <pc:spChg chg="add mod">
          <ac:chgData name="Park SangHyun" userId="236915686b78f6c1" providerId="LiveId" clId="{93D9AF39-120E-4DE5-ABD8-EB0F791E07EB}" dt="2020-08-17T00:14:37.164" v="3338" actId="1036"/>
          <ac:spMkLst>
            <pc:docMk/>
            <pc:sldMk cId="255976641" sldId="362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36.343" v="3336" actId="14"/>
          <ac:spMkLst>
            <pc:docMk/>
            <pc:sldMk cId="255976641" sldId="362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4:16.698" v="3300"/>
        <pc:sldMkLst>
          <pc:docMk/>
          <pc:sldMk cId="2974619751" sldId="363"/>
        </pc:sldMkLst>
        <pc:spChg chg="mod">
          <ac:chgData name="Park SangHyun" userId="236915686b78f6c1" providerId="LiveId" clId="{93D9AF39-120E-4DE5-ABD8-EB0F791E07EB}" dt="2020-08-17T00:14:16.698" v="3300"/>
          <ac:spMkLst>
            <pc:docMk/>
            <pc:sldMk cId="2974619751" sldId="363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3:52.207" v="3291" actId="20577"/>
          <ac:spMkLst>
            <pc:docMk/>
            <pc:sldMk cId="2974619751" sldId="363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03.575" v="3355"/>
        <pc:sldMkLst>
          <pc:docMk/>
          <pc:sldMk cId="166036956" sldId="364"/>
        </pc:sldMkLst>
        <pc:spChg chg="mod">
          <ac:chgData name="Park SangHyun" userId="236915686b78f6c1" providerId="LiveId" clId="{93D9AF39-120E-4DE5-ABD8-EB0F791E07EB}" dt="2020-08-17T00:15:03.575" v="3355"/>
          <ac:spMkLst>
            <pc:docMk/>
            <pc:sldMk cId="166036956" sldId="364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53.056" v="3351" actId="20577"/>
          <ac:spMkLst>
            <pc:docMk/>
            <pc:sldMk cId="166036956" sldId="364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36.122" v="3375"/>
        <pc:sldMkLst>
          <pc:docMk/>
          <pc:sldMk cId="2057997328" sldId="365"/>
        </pc:sldMkLst>
        <pc:spChg chg="mod">
          <ac:chgData name="Park SangHyun" userId="236915686b78f6c1" providerId="LiveId" clId="{93D9AF39-120E-4DE5-ABD8-EB0F791E07EB}" dt="2020-08-17T00:15:36.122" v="3375"/>
          <ac:spMkLst>
            <pc:docMk/>
            <pc:sldMk cId="2057997328" sldId="365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5:19.578" v="3370" actId="20577"/>
          <ac:spMkLst>
            <pc:docMk/>
            <pc:sldMk cId="2057997328" sldId="365"/>
            <ac:spMk id="6" creationId="{4D78B6F0-7D80-4D66-A24E-64B032C561B3}"/>
          </ac:spMkLst>
        </pc:spChg>
      </pc:sldChg>
    </pc:docChg>
  </pc:docChgLst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4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8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83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18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4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30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9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7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40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56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5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0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11</a:t>
            </a:r>
            <a:r>
              <a:rPr lang="ko-KR" altLang="en-US" sz="4400" dirty="0">
                <a:latin typeface="Franklin Gothic Demi" panose="020B0703020102020204" pitchFamily="34" charset="0"/>
              </a:rPr>
              <a:t>장 일반화 프로그래밍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where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절과 함께 사용할 수 있는 제약조건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996E4D9-F83C-4286-ACA3-4EB770FC9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62966"/>
              </p:ext>
            </p:extLst>
          </p:nvPr>
        </p:nvGraphicFramePr>
        <p:xfrm>
          <a:off x="1181100" y="2137487"/>
          <a:ext cx="9902536" cy="388843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3000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021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tx1"/>
                          </a:solidFill>
                          <a:effectLst/>
                        </a:rPr>
                        <a:t>제약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sz="18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where T :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struct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ko-KR" sz="1800" kern="100">
                          <a:solidFill>
                            <a:schemeClr val="tx1"/>
                          </a:solidFill>
                          <a:effectLst/>
                        </a:rPr>
                        <a:t>는 값 형식이어야 합니다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8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where T : class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effectLst/>
                        </a:rPr>
                        <a:t>는 참조 형식이어야 합니다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where T : new() 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effectLst/>
                        </a:rPr>
                        <a:t>는 반드시 매개 변수가 없는 생성자가 있어야 합니다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where T : </a:t>
                      </a:r>
                      <a:r>
                        <a:rPr lang="ko-KR" sz="1800" kern="100">
                          <a:solidFill>
                            <a:schemeClr val="tx1"/>
                          </a:solidFill>
                          <a:effectLst/>
                        </a:rPr>
                        <a:t>기반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sz="1800" kern="100">
                          <a:solidFill>
                            <a:schemeClr val="tx1"/>
                          </a:solidFill>
                          <a:effectLst/>
                        </a:rPr>
                        <a:t>클래스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sz="1800" kern="100"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endParaRPr lang="ko-KR" sz="18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effectLst/>
                        </a:rPr>
                        <a:t>는 명시한 기반 클래스의 파생 클래스여야 합니다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where T : 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effectLst/>
                        </a:rPr>
                        <a:t>인터페이스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effectLst/>
                        </a:rPr>
                        <a:t>는 명시한 인터페이스를 반드시 구현해야 합니다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effectLst/>
                        </a:rPr>
                        <a:t>인터페이스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effectLst/>
                        </a:rPr>
                        <a:t>이름에는 여러 개의 인터페이스를 명시할 수도 있습니다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where T : U</a:t>
                      </a:r>
                      <a:endParaRPr lang="ko-KR" sz="18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effectLst/>
                        </a:rPr>
                        <a:t>는 또 다른 형식 매개 변수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U</a:t>
                      </a:r>
                      <a:r>
                        <a:rPr lang="ko-KR" sz="1800" kern="100" dirty="0">
                          <a:solidFill>
                            <a:schemeClr val="tx1"/>
                          </a:solidFill>
                          <a:effectLst/>
                        </a:rPr>
                        <a:t>로부터 상속받은 클래스여야 합니다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08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4055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일반화 컬렉션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컬렉션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ArrayList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Queue, Stack,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Hahstable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은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object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형식 기반</a:t>
            </a: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컬렉션의 요소에 접근할 때마다 발생하는 </a:t>
            </a:r>
            <a:r>
              <a:rPr lang="ko-KR" altLang="en-US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박싱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/</a:t>
            </a:r>
            <a:r>
              <a:rPr lang="ko-KR" altLang="en-US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언박싱</a:t>
            </a:r>
            <a:r>
              <a:rPr lang="ko-KR" altLang="en-US" sz="2000" dirty="0" err="1">
                <a:solidFill>
                  <a:srgbClr val="000000"/>
                </a:solidFill>
                <a:latin typeface="Lora"/>
              </a:rPr>
              <a:t>은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  <a:sym typeface="Wingdings" panose="05000000000000000000" pitchFamily="2" charset="2"/>
              </a:rPr>
              <a:t>성능의 저하로 이어짐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일반화 컬렉션은 </a:t>
            </a:r>
            <a:r>
              <a:rPr lang="ko-KR" altLang="en-US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형식매개변수를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이용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하여 버그와 성능저하를 줄임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컴파일 단계에서 </a:t>
            </a:r>
            <a:r>
              <a:rPr lang="ko-KR" altLang="en-US" sz="1600" dirty="0" err="1">
                <a:solidFill>
                  <a:srgbClr val="000000"/>
                </a:solidFill>
                <a:latin typeface="Lora"/>
              </a:rPr>
              <a:t>형식매개변수가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 특정 형식으로 치환되기 때문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일반화 컬렉션은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System.Collections.Genereic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네임스페이스에 위치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우리가 공부할 컬렉션은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marL="685800" lvl="2">
              <a:spcBef>
                <a:spcPts val="1000"/>
              </a:spcBef>
            </a:pPr>
            <a:r>
              <a:rPr lang="fr-FR" altLang="ko-KR" sz="1600" dirty="0">
                <a:solidFill>
                  <a:srgbClr val="000000"/>
                </a:solidFill>
                <a:latin typeface="Lora"/>
              </a:rPr>
              <a:t>List</a:t>
            </a:r>
            <a:r>
              <a:rPr lang="fr-FR" altLang="ko-KR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&lt;T&gt;</a:t>
            </a:r>
          </a:p>
          <a:p>
            <a:pPr marL="685800" lvl="2">
              <a:spcBef>
                <a:spcPts val="1000"/>
              </a:spcBef>
            </a:pPr>
            <a:r>
              <a:rPr lang="fr-FR" altLang="ko-KR" sz="1600" dirty="0">
                <a:solidFill>
                  <a:srgbClr val="000000"/>
                </a:solidFill>
                <a:latin typeface="Lora"/>
              </a:rPr>
              <a:t>Queue</a:t>
            </a:r>
            <a:r>
              <a:rPr lang="fr-FR" altLang="ko-KR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&lt;T&gt;</a:t>
            </a:r>
          </a:p>
          <a:p>
            <a:pPr marL="685800" lvl="2">
              <a:spcBef>
                <a:spcPts val="1000"/>
              </a:spcBef>
            </a:pPr>
            <a:r>
              <a:rPr lang="fr-FR" altLang="ko-KR" sz="1600" dirty="0">
                <a:solidFill>
                  <a:srgbClr val="000000"/>
                </a:solidFill>
                <a:latin typeface="Lora"/>
              </a:rPr>
              <a:t>Stack</a:t>
            </a:r>
            <a:r>
              <a:rPr lang="fr-FR" altLang="ko-KR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&lt;T&gt;</a:t>
            </a:r>
          </a:p>
          <a:p>
            <a:pPr marL="685800" lvl="2">
              <a:spcBef>
                <a:spcPts val="1000"/>
              </a:spcBef>
            </a:pPr>
            <a:r>
              <a:rPr lang="fr-FR" altLang="ko-KR" sz="1600" dirty="0">
                <a:solidFill>
                  <a:srgbClr val="000000"/>
                </a:solidFill>
                <a:latin typeface="Lora"/>
              </a:rPr>
              <a:t>Dictionary</a:t>
            </a:r>
            <a:r>
              <a:rPr lang="fr-FR" altLang="ko-KR" sz="16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&lt;TKey, TValue&gt;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07440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4055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일반화 컬렉션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-List&lt;T&gt;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lvl="1"/>
            <a:endParaRPr lang="ko-KR" altLang="en-US" sz="12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AA1D59C-517D-4A49-B627-609813FCAD4D}"/>
              </a:ext>
            </a:extLst>
          </p:cNvPr>
          <p:cNvSpPr/>
          <p:nvPr/>
        </p:nvSpPr>
        <p:spPr>
          <a:xfrm>
            <a:off x="1181100" y="2124925"/>
            <a:ext cx="6757487" cy="303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ko-KR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List</a:t>
            </a:r>
            <a:r>
              <a:rPr lang="en-US" altLang="ko-KR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foreach (int element in list)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("{0} ", element);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list.RemoveAt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25597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4055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일반화 컬렉션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-Queue&lt;T&gt;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lvl="1"/>
            <a:endParaRPr lang="ko-KR" altLang="en-US" sz="12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AA1D59C-517D-4A49-B627-609813FCAD4D}"/>
              </a:ext>
            </a:extLst>
          </p:cNvPr>
          <p:cNvSpPr/>
          <p:nvPr/>
        </p:nvSpPr>
        <p:spPr>
          <a:xfrm>
            <a:off x="1181100" y="2124925"/>
            <a:ext cx="6757487" cy="303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altLang="ko-KR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queue = new Queue</a:t>
            </a:r>
            <a:r>
              <a:rPr lang="en-US" altLang="ko-KR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queue.Enqueue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queue.Enqueue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queue.Enqueue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queue.Enqueue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queue.Enqueue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queue.Count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97461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4055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일반화 컬렉션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-Stack&lt;T&gt;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lvl="1"/>
            <a:endParaRPr lang="ko-KR" altLang="en-US" sz="12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AA1D59C-517D-4A49-B627-609813FCAD4D}"/>
              </a:ext>
            </a:extLst>
          </p:cNvPr>
          <p:cNvSpPr/>
          <p:nvPr/>
        </p:nvSpPr>
        <p:spPr>
          <a:xfrm>
            <a:off x="1181100" y="2124925"/>
            <a:ext cx="6757487" cy="3034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ko-KR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stack = new Stack</a:t>
            </a:r>
            <a:r>
              <a:rPr lang="en-US" altLang="ko-KR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stack.Count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603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4055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일반화 컬렉션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-Dictionary&lt;T&gt;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pPr lvl="1"/>
            <a:endParaRPr lang="ko-KR" altLang="en-US" sz="12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AA1D59C-517D-4A49-B627-609813FCAD4D}"/>
              </a:ext>
            </a:extLst>
          </p:cNvPr>
          <p:cNvSpPr/>
          <p:nvPr/>
        </p:nvSpPr>
        <p:spPr>
          <a:xfrm>
            <a:off x="1181100" y="2124924"/>
            <a:ext cx="9493317" cy="42314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ko-KR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new Dictionary</a:t>
            </a:r>
            <a:r>
              <a:rPr lang="en-US" altLang="ko-KR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하나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"] = "one";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"]   = "two";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셋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"]   = "three";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넷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"]   = "four";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다섯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"] = "five";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하나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셋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넷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다섯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</p:txBody>
      </p:sp>
    </p:spTree>
    <p:extLst>
      <p:ext uri="{BB962C8B-B14F-4D97-AF65-F5344CB8AC3E}">
        <p14:creationId xmlns:p14="http://schemas.microsoft.com/office/powerpoint/2010/main" val="205799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16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1911057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일반화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 프로그래밍의 개념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일반화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메소드</a:t>
            </a:r>
            <a:r>
              <a:rPr lang="en-US" altLang="ko-KR" b="1" dirty="0">
                <a:solidFill>
                  <a:srgbClr val="000000"/>
                </a:solidFill>
                <a:latin typeface="Lora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클래스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형식 매개변수의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제약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일반화 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컬렉션</a:t>
            </a:r>
            <a:endParaRPr lang="en-US" altLang="ko-KR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일반화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(Generalization)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특수한 개념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으로부터 </a:t>
            </a:r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공통된 개념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을 찾아 묶는 것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099D6FD-BAD2-426B-8CA5-F5FA2108DDD1}"/>
              </a:ext>
            </a:extLst>
          </p:cNvPr>
          <p:cNvSpPr/>
          <p:nvPr/>
        </p:nvSpPr>
        <p:spPr>
          <a:xfrm>
            <a:off x="4291350" y="4973339"/>
            <a:ext cx="1260648" cy="5040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사람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CB07823-9885-48BB-92BB-6982465144F5}"/>
              </a:ext>
            </a:extLst>
          </p:cNvPr>
          <p:cNvSpPr/>
          <p:nvPr/>
        </p:nvSpPr>
        <p:spPr>
          <a:xfrm>
            <a:off x="5959705" y="4973339"/>
            <a:ext cx="1260648" cy="5040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돼지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6E384BC-38E4-4027-A65F-01D9D695E8AB}"/>
              </a:ext>
            </a:extLst>
          </p:cNvPr>
          <p:cNvSpPr/>
          <p:nvPr/>
        </p:nvSpPr>
        <p:spPr>
          <a:xfrm>
            <a:off x="7628059" y="4973339"/>
            <a:ext cx="1260648" cy="5040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오리너구리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70E8A35-2956-40B4-AD2D-0D4A4915FD30}"/>
              </a:ext>
            </a:extLst>
          </p:cNvPr>
          <p:cNvSpPr/>
          <p:nvPr/>
        </p:nvSpPr>
        <p:spPr>
          <a:xfrm>
            <a:off x="2622995" y="4973339"/>
            <a:ext cx="1260648" cy="5040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고래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132B32B-25AE-436E-80A2-141A22B1BD92}"/>
              </a:ext>
            </a:extLst>
          </p:cNvPr>
          <p:cNvSpPr/>
          <p:nvPr/>
        </p:nvSpPr>
        <p:spPr>
          <a:xfrm>
            <a:off x="4891755" y="3821211"/>
            <a:ext cx="1809507" cy="504055"/>
          </a:xfrm>
          <a:prstGeom prst="rect">
            <a:avLst/>
          </a:prstGeom>
          <a:solidFill>
            <a:srgbClr val="FFCD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포유류</a:t>
            </a:r>
            <a:r>
              <a:rPr lang="en-US" altLang="ko-KR" sz="1600" dirty="0"/>
              <a:t>(</a:t>
            </a:r>
            <a:r>
              <a:rPr lang="ko-KR" altLang="en-US" sz="1600" dirty="0"/>
              <a:t>哺乳類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13" name="꺾인 연결선 7">
            <a:extLst>
              <a:ext uri="{FF2B5EF4-FFF2-40B4-BE49-F238E27FC236}">
                <a16:creationId xmlns:a16="http://schemas.microsoft.com/office/drawing/2014/main" xmlns="" id="{39445AB3-F2AD-4D2B-A200-E4585B718481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rot="5400000" flipH="1" flipV="1">
            <a:off x="4200878" y="3377708"/>
            <a:ext cx="648073" cy="254319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9">
            <a:extLst>
              <a:ext uri="{FF2B5EF4-FFF2-40B4-BE49-F238E27FC236}">
                <a16:creationId xmlns:a16="http://schemas.microsoft.com/office/drawing/2014/main" xmlns="" id="{632CC86D-85A6-470E-863D-7CBA57386E99}"/>
              </a:ext>
            </a:extLst>
          </p:cNvPr>
          <p:cNvCxnSpPr>
            <a:stCxn id="7" idx="0"/>
            <a:endCxn id="12" idx="2"/>
          </p:cNvCxnSpPr>
          <p:nvPr/>
        </p:nvCxnSpPr>
        <p:spPr>
          <a:xfrm rot="5400000" flipH="1" flipV="1">
            <a:off x="5035055" y="4211886"/>
            <a:ext cx="648073" cy="87483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22">
            <a:extLst>
              <a:ext uri="{FF2B5EF4-FFF2-40B4-BE49-F238E27FC236}">
                <a16:creationId xmlns:a16="http://schemas.microsoft.com/office/drawing/2014/main" xmlns="" id="{28272BD6-5D93-4E42-AE35-6B054DE346E9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rot="16200000" flipV="1">
            <a:off x="5869233" y="4252543"/>
            <a:ext cx="648073" cy="79352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꺾인 연결선 24">
            <a:extLst>
              <a:ext uri="{FF2B5EF4-FFF2-40B4-BE49-F238E27FC236}">
                <a16:creationId xmlns:a16="http://schemas.microsoft.com/office/drawing/2014/main" xmlns="" id="{BF40F4F9-17EE-4F56-AB7E-EBB5C37A9204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rot="16200000" flipV="1">
            <a:off x="6703410" y="3418366"/>
            <a:ext cx="648073" cy="246187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일반화 프로그래밍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(Generic Programming)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데이터 형식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(Data Type) </a:t>
            </a:r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일반화</a:t>
            </a:r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를 이용하는 프로그래밍 패러다임</a:t>
            </a:r>
            <a:endParaRPr lang="en-US" altLang="ko-KR" sz="1800" b="1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한 가지 코드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를 </a:t>
            </a:r>
            <a:r>
              <a:rPr lang="ko-KR" altLang="en-US" sz="1800" b="1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다양한 데이터 형식에 활용</a:t>
            </a:r>
            <a:endParaRPr lang="en-US" altLang="ko-KR" sz="1800" b="1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099D6FD-BAD2-426B-8CA5-F5FA2108DDD1}"/>
              </a:ext>
            </a:extLst>
          </p:cNvPr>
          <p:cNvSpPr/>
          <p:nvPr/>
        </p:nvSpPr>
        <p:spPr>
          <a:xfrm>
            <a:off x="3798368" y="5339098"/>
            <a:ext cx="1440000" cy="5040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double </a:t>
            </a:r>
            <a:r>
              <a:rPr lang="ko-KR" altLang="en-US" sz="1600" dirty="0"/>
              <a:t>리스트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CB07823-9885-48BB-92BB-6982465144F5}"/>
              </a:ext>
            </a:extLst>
          </p:cNvPr>
          <p:cNvSpPr/>
          <p:nvPr/>
        </p:nvSpPr>
        <p:spPr>
          <a:xfrm>
            <a:off x="5713213" y="5339098"/>
            <a:ext cx="1440000" cy="5040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string </a:t>
            </a:r>
            <a:r>
              <a:rPr lang="ko-KR" altLang="en-US" sz="1600" dirty="0"/>
              <a:t>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6E384BC-38E4-4027-A65F-01D9D695E8AB}"/>
              </a:ext>
            </a:extLst>
          </p:cNvPr>
          <p:cNvSpPr/>
          <p:nvPr/>
        </p:nvSpPr>
        <p:spPr>
          <a:xfrm>
            <a:off x="7628059" y="5339098"/>
            <a:ext cx="1440000" cy="5040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object </a:t>
            </a:r>
            <a:r>
              <a:rPr lang="ko-KR" altLang="en-US" sz="1600" dirty="0"/>
              <a:t>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70E8A35-2956-40B4-AD2D-0D4A4915FD30}"/>
              </a:ext>
            </a:extLst>
          </p:cNvPr>
          <p:cNvSpPr/>
          <p:nvPr/>
        </p:nvSpPr>
        <p:spPr>
          <a:xfrm>
            <a:off x="1883523" y="5339098"/>
            <a:ext cx="1440000" cy="5040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int</a:t>
            </a:r>
            <a:r>
              <a:rPr lang="ko-KR" altLang="en-US" sz="1600" dirty="0"/>
              <a:t> 리스트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132B32B-25AE-436E-80A2-141A22B1BD92}"/>
              </a:ext>
            </a:extLst>
          </p:cNvPr>
          <p:cNvSpPr/>
          <p:nvPr/>
        </p:nvSpPr>
        <p:spPr>
          <a:xfrm>
            <a:off x="4649252" y="4186971"/>
            <a:ext cx="1679986" cy="504055"/>
          </a:xfrm>
          <a:prstGeom prst="rect">
            <a:avLst/>
          </a:prstGeom>
          <a:solidFill>
            <a:srgbClr val="FFCD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일반화 리스트</a:t>
            </a:r>
          </a:p>
        </p:txBody>
      </p:sp>
      <p:cxnSp>
        <p:nvCxnSpPr>
          <p:cNvPr id="13" name="꺾인 연결선 7">
            <a:extLst>
              <a:ext uri="{FF2B5EF4-FFF2-40B4-BE49-F238E27FC236}">
                <a16:creationId xmlns:a16="http://schemas.microsoft.com/office/drawing/2014/main" xmlns="" id="{39445AB3-F2AD-4D2B-A200-E4585B718481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rot="5400000" flipH="1" flipV="1">
            <a:off x="3722348" y="3572201"/>
            <a:ext cx="648072" cy="288572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9">
            <a:extLst>
              <a:ext uri="{FF2B5EF4-FFF2-40B4-BE49-F238E27FC236}">
                <a16:creationId xmlns:a16="http://schemas.microsoft.com/office/drawing/2014/main" xmlns="" id="{632CC86D-85A6-470E-863D-7CBA57386E99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5400000" flipH="1" flipV="1">
            <a:off x="4679770" y="4529624"/>
            <a:ext cx="648072" cy="97087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22">
            <a:extLst>
              <a:ext uri="{FF2B5EF4-FFF2-40B4-BE49-F238E27FC236}">
                <a16:creationId xmlns:a16="http://schemas.microsoft.com/office/drawing/2014/main" xmlns="" id="{28272BD6-5D93-4E42-AE35-6B054DE346E9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rot="16200000" flipV="1">
            <a:off x="5637193" y="4543078"/>
            <a:ext cx="648072" cy="9439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꺾인 연결선 24">
            <a:extLst>
              <a:ext uri="{FF2B5EF4-FFF2-40B4-BE49-F238E27FC236}">
                <a16:creationId xmlns:a16="http://schemas.microsoft.com/office/drawing/2014/main" xmlns="" id="{BF40F4F9-17EE-4F56-AB7E-EBB5C37A9204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rot="16200000" flipV="1">
            <a:off x="6594616" y="3585655"/>
            <a:ext cx="648072" cy="28588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2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6511" y="1108585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일반화 메소드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데이터 형식을 일반화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한 메소드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이름 뒤에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형식 매개 변수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를 입력하여 작성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형식 매개 변수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: &lt;&gt;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사이에 일반화 데이터 형식을 입력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컴파일 단계에서 형식 매개 변수는 실제 형식으로 치환됨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534C6AF-A431-4181-929D-19AE1EC72F1F}"/>
              </a:ext>
            </a:extLst>
          </p:cNvPr>
          <p:cNvSpPr/>
          <p:nvPr/>
        </p:nvSpPr>
        <p:spPr>
          <a:xfrm>
            <a:off x="3257134" y="5413322"/>
            <a:ext cx="51845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] source,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target 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 int i = 0; i &lt;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i++ 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target[i] = source[i];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아래쪽 화살표 6">
            <a:extLst>
              <a:ext uri="{FF2B5EF4-FFF2-40B4-BE49-F238E27FC236}">
                <a16:creationId xmlns:a16="http://schemas.microsoft.com/office/drawing/2014/main" xmlns="" id="{7C9BA500-4907-4D05-9B57-510FD0A99FDF}"/>
              </a:ext>
            </a:extLst>
          </p:cNvPr>
          <p:cNvSpPr/>
          <p:nvPr/>
        </p:nvSpPr>
        <p:spPr>
          <a:xfrm>
            <a:off x="4725550" y="4945712"/>
            <a:ext cx="2247744" cy="378670"/>
          </a:xfrm>
          <a:prstGeom prst="downArrow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587036" y="3682193"/>
            <a:ext cx="505839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] source,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 target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 int i = 0; i &lt;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i++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target[i] = source[i];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73CED26-9CE0-4121-B647-90900FF0149C}"/>
              </a:ext>
            </a:extLst>
          </p:cNvPr>
          <p:cNvSpPr/>
          <p:nvPr/>
        </p:nvSpPr>
        <p:spPr>
          <a:xfrm>
            <a:off x="6053419" y="3682193"/>
            <a:ext cx="5722463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] source,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 target 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 int i = 0; i &lt;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i++ 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target[i] = source[i];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일반화 메소드 호출하기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 이름 뒤에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&lt;&gt;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안에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구체적인 데이터 형식을 명기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하여 호출</a:t>
            </a:r>
            <a:endParaRPr lang="ko-KR" altLang="en-US" sz="16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587036" y="3682193"/>
            <a:ext cx="6785916" cy="23720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] source,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target 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 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target[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source[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73CED26-9CE0-4121-B647-90900FF0149C}"/>
              </a:ext>
            </a:extLst>
          </p:cNvPr>
          <p:cNvSpPr/>
          <p:nvPr/>
        </p:nvSpPr>
        <p:spPr>
          <a:xfrm>
            <a:off x="5756295" y="3960301"/>
            <a:ext cx="5722463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int[] source = { 1, 2, 3, 4, 5 };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int[] target = new int[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  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altLang="ko-KR" sz="1400" b="1" dirty="0">
                <a:solidFill>
                  <a:srgbClr val="FF0000"/>
                </a:solidFill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(source, target);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(int element in target)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(element);</a:t>
            </a:r>
          </a:p>
        </p:txBody>
      </p:sp>
    </p:spTree>
    <p:extLst>
      <p:ext uri="{BB962C8B-B14F-4D97-AF65-F5344CB8AC3E}">
        <p14:creationId xmlns:p14="http://schemas.microsoft.com/office/powerpoint/2010/main" val="392677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일반화 클래스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데이터 형식을 일반화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한 클래스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클래스 이름 뒤에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형식 매개 변수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를 입력하여 작성</a:t>
            </a:r>
            <a:endParaRPr lang="ko-KR" altLang="en-US" sz="16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534C6AF-A431-4181-929D-19AE1EC72F1F}"/>
              </a:ext>
            </a:extLst>
          </p:cNvPr>
          <p:cNvSpPr/>
          <p:nvPr/>
        </p:nvSpPr>
        <p:spPr>
          <a:xfrm>
            <a:off x="2400732" y="5043453"/>
            <a:ext cx="689738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Array_Generic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int index ) { return array[index];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아래쪽 화살표 6">
            <a:extLst>
              <a:ext uri="{FF2B5EF4-FFF2-40B4-BE49-F238E27FC236}">
                <a16:creationId xmlns:a16="http://schemas.microsoft.com/office/drawing/2014/main" xmlns="" id="{7C9BA500-4907-4D05-9B57-510FD0A99FDF}"/>
              </a:ext>
            </a:extLst>
          </p:cNvPr>
          <p:cNvSpPr/>
          <p:nvPr/>
        </p:nvSpPr>
        <p:spPr>
          <a:xfrm>
            <a:off x="4725550" y="4640333"/>
            <a:ext cx="2247744" cy="378670"/>
          </a:xfrm>
          <a:prstGeom prst="downArrow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587036" y="3209583"/>
            <a:ext cx="505839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Array_Int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int index )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return array[index];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73CED26-9CE0-4121-B647-90900FF0149C}"/>
              </a:ext>
            </a:extLst>
          </p:cNvPr>
          <p:cNvSpPr/>
          <p:nvPr/>
        </p:nvSpPr>
        <p:spPr>
          <a:xfrm>
            <a:off x="6053419" y="3209583"/>
            <a:ext cx="5722463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Array_Double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int index ) </a:t>
            </a:r>
            <a:b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return array[index];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8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>
                <a:latin typeface="Lora"/>
                <a:ea typeface="Lora"/>
                <a:cs typeface="Lora"/>
                <a:sym typeface="Lora"/>
              </a:rPr>
              <a:t>일반화 클래스의 객체 생성하기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클래스 이름 및 생성자 뒤에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&lt;&gt;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안에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구체적인 데이터 형식을 명기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하여 객체 생성</a:t>
            </a:r>
            <a:endParaRPr lang="ko-KR" altLang="en-US" sz="16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587036" y="3682193"/>
            <a:ext cx="505839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Array_Generic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int index )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 return array[index];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73CED26-9CE0-4121-B647-90900FF0149C}"/>
              </a:ext>
            </a:extLst>
          </p:cNvPr>
          <p:cNvSpPr/>
          <p:nvPr/>
        </p:nvSpPr>
        <p:spPr>
          <a:xfrm>
            <a:off x="5101391" y="3909059"/>
            <a:ext cx="6424236" cy="10002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Array_Generic</a:t>
            </a:r>
            <a:r>
              <a:rPr lang="en-US" altLang="ko-KR" sz="1400" b="1">
                <a:solidFill>
                  <a:srgbClr val="FF0000"/>
                </a:solidFill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 intArr = new Array_Generic</a:t>
            </a:r>
            <a:r>
              <a:rPr lang="en-US" altLang="ko-KR" sz="1400" b="1">
                <a:solidFill>
                  <a:srgbClr val="FF0000"/>
                </a:solidFill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Array_Generic</a:t>
            </a:r>
            <a:r>
              <a:rPr lang="en-US" altLang="ko-KR" sz="1400" b="1">
                <a:solidFill>
                  <a:srgbClr val="FF0000"/>
                </a:solidFill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&lt;double&gt;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 dblArr = new Array_Generic</a:t>
            </a:r>
            <a:r>
              <a:rPr lang="en-US" altLang="ko-KR" sz="1400" b="1">
                <a:solidFill>
                  <a:srgbClr val="FF0000"/>
                </a:solidFill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&lt;double&gt;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3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형식 매개 변수 제약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형식 매개 변수가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특정 조건을 갖추도록 강제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하는 기능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문법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 “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형식매개변수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제약조건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”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예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1)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형식 매개 변수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T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를 </a:t>
            </a:r>
            <a:r>
              <a:rPr lang="en-US" altLang="ko-KR" sz="1600" dirty="0" err="1">
                <a:solidFill>
                  <a:srgbClr val="000000"/>
                </a:solidFill>
                <a:latin typeface="Lora"/>
              </a:rPr>
              <a:t>MyClass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의 파생 클래스로 제약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예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2) 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형식 매개 변수 </a:t>
            </a:r>
            <a:r>
              <a:rPr lang="en-US" altLang="ko-KR" sz="1600" dirty="0">
                <a:solidFill>
                  <a:srgbClr val="000000"/>
                </a:solidFill>
                <a:latin typeface="Lora"/>
              </a:rPr>
              <a:t>T</a:t>
            </a:r>
            <a:r>
              <a:rPr lang="ko-KR" altLang="en-US" sz="1600" dirty="0">
                <a:solidFill>
                  <a:srgbClr val="000000"/>
                </a:solidFill>
                <a:latin typeface="Lora"/>
              </a:rPr>
              <a:t>를 값 형식으로 제약</a:t>
            </a:r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Lora"/>
            </a:endParaRPr>
          </a:p>
          <a:p>
            <a:pPr lvl="1"/>
            <a:endParaRPr lang="ko-KR" altLang="en-US" sz="16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8B79E6C-1E46-44A1-9F26-2B5FDDA7BE61}"/>
              </a:ext>
            </a:extLst>
          </p:cNvPr>
          <p:cNvSpPr/>
          <p:nvPr/>
        </p:nvSpPr>
        <p:spPr>
          <a:xfrm>
            <a:off x="1911141" y="3441552"/>
            <a:ext cx="6636093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en-US" altLang="ko-KR" sz="1400" b="1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9A59797-C378-47E1-A865-9D09D7914EE4}"/>
              </a:ext>
            </a:extLst>
          </p:cNvPr>
          <p:cNvSpPr/>
          <p:nvPr/>
        </p:nvSpPr>
        <p:spPr>
          <a:xfrm>
            <a:off x="1850443" y="4817835"/>
            <a:ext cx="6757487" cy="1354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CopyArray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] source,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target )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1400" b="1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 int i = 0; i &lt;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i++ 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target[i] = source[i];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632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1446</Words>
  <Application>Microsoft Office PowerPoint</Application>
  <PresentationFormat>와이드스크린</PresentationFormat>
  <Paragraphs>256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Franklin Gothic Demi</vt:lpstr>
      <vt:lpstr>Lora</vt:lpstr>
      <vt:lpstr>Quattrocento Sans</vt:lpstr>
      <vt:lpstr>맑은 고딕</vt:lpstr>
      <vt:lpstr>Arial</vt:lpstr>
      <vt:lpstr>Calibri</vt:lpstr>
      <vt:lpstr>Calibri Light</vt:lpstr>
      <vt:lpstr>Courier New</vt:lpstr>
      <vt:lpstr>Segoe UI</vt:lpstr>
      <vt:lpstr>Times New Roman</vt:lpstr>
      <vt:lpstr>Wingdings</vt:lpstr>
      <vt:lpstr>Wingdings 2</vt:lpstr>
      <vt:lpstr>HDOfficeLightV0</vt:lpstr>
      <vt:lpstr>Viola template</vt:lpstr>
      <vt:lpstr>11장 일반화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20</cp:revision>
  <dcterms:created xsi:type="dcterms:W3CDTF">2020-03-30T22:17:40Z</dcterms:created>
  <dcterms:modified xsi:type="dcterms:W3CDTF">2021-03-19T02:40:59Z</dcterms:modified>
</cp:coreProperties>
</file>