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4"/>
  </p:notesMasterIdLst>
  <p:sldIdLst>
    <p:sldId id="256" r:id="rId3"/>
    <p:sldId id="303" r:id="rId4"/>
    <p:sldId id="323" r:id="rId5"/>
    <p:sldId id="355" r:id="rId6"/>
    <p:sldId id="346" r:id="rId7"/>
    <p:sldId id="356" r:id="rId8"/>
    <p:sldId id="357" r:id="rId9"/>
    <p:sldId id="358" r:id="rId10"/>
    <p:sldId id="359" r:id="rId11"/>
    <p:sldId id="360" r:id="rId12"/>
    <p:sldId id="280" r:id="rId13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FF5050"/>
    <a:srgbClr val="FFFF00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F8308-E097-4D2E-ADEE-8A9D7B814D82}" v="390" dt="2020-08-16T13:22:37.606"/>
    <p1510:client id="{93D9AF39-120E-4DE5-ABD8-EB0F791E07EB}" v="247" dt="2020-08-17T00:15:05.982"/>
    <p1510:client id="{952250CF-F004-4E5F-B66A-26A74F6321DC}" v="191" dt="2020-08-17T06:06:40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2492" autoAdjust="0"/>
  </p:normalViewPr>
  <p:slideViewPr>
    <p:cSldViewPr snapToGrid="0">
      <p:cViewPr varScale="1">
        <p:scale>
          <a:sx n="136" d="100"/>
          <a:sy n="136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93D9AF39-120E-4DE5-ABD8-EB0F791E07EB}"/>
    <pc:docChg chg="undo redo custSel addSld delSld modSld sldOrd">
      <pc:chgData name="Park SangHyun" userId="236915686b78f6c1" providerId="LiveId" clId="{93D9AF39-120E-4DE5-ABD8-EB0F791E07EB}" dt="2020-08-17T00:15:36.122" v="3375"/>
      <pc:docMkLst>
        <pc:docMk/>
      </pc:docMkLst>
      <pc:sldChg chg="modSp mod">
        <pc:chgData name="Park SangHyun" userId="236915686b78f6c1" providerId="LiveId" clId="{93D9AF39-120E-4DE5-ABD8-EB0F791E07EB}" dt="2020-08-16T22:36:07.758" v="30"/>
        <pc:sldMkLst>
          <pc:docMk/>
          <pc:sldMk cId="3559057730" sldId="256"/>
        </pc:sldMkLst>
        <pc:spChg chg="mod">
          <ac:chgData name="Park SangHyun" userId="236915686b78f6c1" providerId="LiveId" clId="{93D9AF39-120E-4DE5-ABD8-EB0F791E07EB}" dt="2020-08-16T22:36:07.758" v="3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3D9AF39-120E-4DE5-ABD8-EB0F791E07EB}" dt="2020-08-16T23:14:07.671" v="759" actId="20577"/>
        <pc:sldMkLst>
          <pc:docMk/>
          <pc:sldMk cId="3581427445" sldId="303"/>
        </pc:sldMkLst>
        <pc:spChg chg="mod">
          <ac:chgData name="Park SangHyun" userId="236915686b78f6c1" providerId="LiveId" clId="{93D9AF39-120E-4DE5-ABD8-EB0F791E07EB}" dt="2020-08-16T23:14:07.671" v="759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93D9AF39-120E-4DE5-ABD8-EB0F791E07EB}" dt="2020-08-16T22:55:06.163" v="289" actId="13822"/>
        <pc:sldMkLst>
          <pc:docMk/>
          <pc:sldMk cId="2899361408" sldId="323"/>
        </pc:sldMkLst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93D9AF39-120E-4DE5-ABD8-EB0F791E07EB}" dt="2020-08-16T22:54:37.951" v="283" actId="6549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8" creationId="{E5AE6935-0D60-4B8B-B3E6-6D9D47993761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9" creationId="{6CB07823-9885-48BB-92BB-6982465144F5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0" creationId="{06E384BC-38E4-4027-A65F-01D9D695E8AB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1" creationId="{C70E8A35-2956-40B4-AD2D-0D4A4915FD30}"/>
          </ac:spMkLst>
        </pc:spChg>
        <pc:spChg chg="add mod">
          <ac:chgData name="Park SangHyun" userId="236915686b78f6c1" providerId="LiveId" clId="{93D9AF39-120E-4DE5-ABD8-EB0F791E07EB}" dt="2020-08-16T22:55:00.766" v="288" actId="207"/>
          <ac:spMkLst>
            <pc:docMk/>
            <pc:sldMk cId="2899361408" sldId="323"/>
            <ac:spMk id="12" creationId="{9132B32B-25AE-436E-80A2-141A22B1BD92}"/>
          </ac:spMkLst>
        </pc:sp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3" creationId="{39445AB3-F2AD-4D2B-A200-E4585B718481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4" creationId="{632CC86D-85A6-470E-863D-7CBA57386E9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5" creationId="{28272BD6-5D93-4E42-AE35-6B054DE346E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14573967" sldId="34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57118070" sldId="34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771114252" sldId="343"/>
        </pc:sldMkLst>
      </pc:sldChg>
      <pc:sldChg chg="addSp delSp modSp mod ord">
        <pc:chgData name="Park SangHyun" userId="236915686b78f6c1" providerId="LiveId" clId="{93D9AF39-120E-4DE5-ABD8-EB0F791E07EB}" dt="2020-08-17T00:08:20.990" v="2730"/>
        <pc:sldMkLst>
          <pc:docMk/>
          <pc:sldMk cId="2810366220" sldId="346"/>
        </pc:sldMkLst>
        <pc:spChg chg="del">
          <ac:chgData name="Park SangHyun" userId="236915686b78f6c1" providerId="LiveId" clId="{93D9AF39-120E-4DE5-ABD8-EB0F791E07EB}" dt="2020-08-16T23:16:00.887" v="801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7T00:08:20.990" v="2730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8" creationId="{7C9BA500-4907-4D05-9B57-510FD0A99FDF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5" creationId="{5D928C8F-CCCC-4B30-97EA-0C5E0FAD40A1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6" creationId="{644D23BB-26FB-4376-9007-CBBBD9DC3D57}"/>
          </ac:spMkLst>
        </pc:spChg>
        <pc:picChg chg="del">
          <ac:chgData name="Park SangHyun" userId="236915686b78f6c1" providerId="LiveId" clId="{93D9AF39-120E-4DE5-ABD8-EB0F791E07EB}" dt="2020-08-16T23:16:00.887" v="801" actId="478"/>
          <ac:picMkLst>
            <pc:docMk/>
            <pc:sldMk cId="2810366220" sldId="346"/>
            <ac:picMk id="12" creationId="{2E24E8F8-75D0-4E41-B165-F939E3EBA9C5}"/>
          </ac:picMkLst>
        </pc:pic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62695050" sldId="347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185305639" sldId="348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1356798874" sldId="349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778376995" sldId="350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514930936" sldId="35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49061143" sldId="35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242657309" sldId="353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05915346" sldId="354"/>
        </pc:sldMkLst>
      </pc:sldChg>
      <pc:sldChg chg="modSp add mod">
        <pc:chgData name="Park SangHyun" userId="236915686b78f6c1" providerId="LiveId" clId="{93D9AF39-120E-4DE5-ABD8-EB0F791E07EB}" dt="2020-08-16T23:13:44.223" v="725" actId="20577"/>
        <pc:sldMkLst>
          <pc:docMk/>
          <pc:sldMk cId="831921156" sldId="355"/>
        </pc:sldMkLst>
        <pc:spChg chg="mod">
          <ac:chgData name="Park SangHyun" userId="236915686b78f6c1" providerId="LiveId" clId="{93D9AF39-120E-4DE5-ABD8-EB0F791E07EB}" dt="2020-08-16T23:13:44.223" v="725" actId="20577"/>
          <ac:spMkLst>
            <pc:docMk/>
            <pc:sldMk cId="831921156" sldId="355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7" creationId="{C099D6FD-BAD2-426B-8CA5-F5FA2108DDD1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9" creationId="{6CB07823-9885-48BB-92BB-6982465144F5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0" creationId="{06E384BC-38E4-4027-A65F-01D9D695E8AB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1" creationId="{C70E8A35-2956-40B4-AD2D-0D4A4915FD30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2" creationId="{9132B32B-25AE-436E-80A2-141A22B1BD92}"/>
          </ac:spMkLst>
        </pc:sp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3" creationId="{39445AB3-F2AD-4D2B-A200-E4585B718481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4" creationId="{632CC86D-85A6-470E-863D-7CBA57386E9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5" creationId="{28272BD6-5D93-4E42-AE35-6B054DE346E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addSp delSp modSp add mod">
        <pc:chgData name="Park SangHyun" userId="236915686b78f6c1" providerId="LiveId" clId="{93D9AF39-120E-4DE5-ABD8-EB0F791E07EB}" dt="2020-08-16T23:33:32.450" v="1647" actId="1076"/>
        <pc:sldMkLst>
          <pc:docMk/>
          <pc:sldMk cId="3926770669" sldId="356"/>
        </pc:sldMkLst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27:20.323" v="1373" actId="6549"/>
          <ac:spMkLst>
            <pc:docMk/>
            <pc:sldMk cId="3926770669" sldId="356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3:26.420" v="1644" actId="14100"/>
          <ac:spMkLst>
            <pc:docMk/>
            <pc:sldMk cId="3926770669" sldId="356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32.450" v="1647" actId="1076"/>
          <ac:spMkLst>
            <pc:docMk/>
            <pc:sldMk cId="3926770669" sldId="356"/>
            <ac:spMk id="14" creationId="{C73CED26-9CE0-4121-B647-90900FF0149C}"/>
          </ac:spMkLst>
        </pc:spChg>
        <pc:cxnChg chg="add del mod">
          <ac:chgData name="Park SangHyun" userId="236915686b78f6c1" providerId="LiveId" clId="{93D9AF39-120E-4DE5-ABD8-EB0F791E07EB}" dt="2020-08-16T23:29:07.604" v="1394" actId="478"/>
          <ac:cxnSpMkLst>
            <pc:docMk/>
            <pc:sldMk cId="3926770669" sldId="356"/>
            <ac:cxnSpMk id="7" creationId="{517875E7-FA7B-4635-AAEC-22F0617ADDEB}"/>
          </ac:cxnSpMkLst>
        </pc:cxnChg>
      </pc:sldChg>
      <pc:sldChg chg="modSp add mod">
        <pc:chgData name="Park SangHyun" userId="236915686b78f6c1" providerId="LiveId" clId="{93D9AF39-120E-4DE5-ABD8-EB0F791E07EB}" dt="2020-08-16T23:30:52.163" v="1499"/>
        <pc:sldMkLst>
          <pc:docMk/>
          <pc:sldMk cId="482280184" sldId="357"/>
        </pc:sldMkLst>
        <pc:spChg chg="mod">
          <ac:chgData name="Park SangHyun" userId="236915686b78f6c1" providerId="LiveId" clId="{93D9AF39-120E-4DE5-ABD8-EB0F791E07EB}" dt="2020-08-16T23:30:52.163" v="1499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30:10.644" v="1435" actId="6549"/>
          <ac:spMkLst>
            <pc:docMk/>
            <pc:sldMk cId="482280184" sldId="357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0:21.074" v="1473" actId="1035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0:41.766" v="1489" actId="113"/>
          <ac:spMkLst>
            <pc:docMk/>
            <pc:sldMk cId="482280184" sldId="357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0:46.323" v="1493"/>
          <ac:spMkLst>
            <pc:docMk/>
            <pc:sldMk cId="482280184" sldId="357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93D9AF39-120E-4DE5-ABD8-EB0F791E07EB}" dt="2020-08-16T23:33:15.662" v="1642" actId="1076"/>
        <pc:sldMkLst>
          <pc:docMk/>
          <pc:sldMk cId="1146136920" sldId="358"/>
        </pc:sldMkLst>
        <pc:spChg chg="mod">
          <ac:chgData name="Park SangHyun" userId="236915686b78f6c1" providerId="LiveId" clId="{93D9AF39-120E-4DE5-ABD8-EB0F791E07EB}" dt="2020-08-16T23:32:17.689" v="1598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1:35.551" v="1533" actId="20577"/>
          <ac:spMkLst>
            <pc:docMk/>
            <pc:sldMk cId="1146136920" sldId="358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15.662" v="1642" actId="1076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8:29.641" v="2195" actId="20577"/>
        <pc:sldMkLst>
          <pc:docMk/>
          <pc:sldMk cId="243816322" sldId="359"/>
        </pc:sldMkLst>
        <pc:spChg chg="add mod">
          <ac:chgData name="Park SangHyun" userId="236915686b78f6c1" providerId="LiveId" clId="{93D9AF39-120E-4DE5-ABD8-EB0F791E07EB}" dt="2020-08-16T23:48:29.641" v="2195" actId="20577"/>
          <ac:spMkLst>
            <pc:docMk/>
            <pc:sldMk cId="243816322" sldId="359"/>
            <ac:spMk id="2" creationId="{D8B79E6C-1E46-44A1-9F26-2B5FDDA7BE61}"/>
          </ac:spMkLst>
        </pc:spChg>
        <pc:spChg chg="add mod">
          <ac:chgData name="Park SangHyun" userId="236915686b78f6c1" providerId="LiveId" clId="{93D9AF39-120E-4DE5-ABD8-EB0F791E07EB}" dt="2020-08-16T23:47:51.360" v="2179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7:27.365" v="2159" actId="13926"/>
          <ac:spMkLst>
            <pc:docMk/>
            <pc:sldMk cId="243816322" sldId="359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47:09.972" v="2146" actId="478"/>
          <ac:spMkLst>
            <pc:docMk/>
            <pc:sldMk cId="243816322" sldId="359"/>
            <ac:spMk id="10" creationId="{FAD0C460-E19C-48DF-AA46-D45FB2BA64DE}"/>
          </ac:spMkLst>
        </pc:spChg>
        <pc:spChg chg="del mod">
          <ac:chgData name="Park SangHyun" userId="236915686b78f6c1" providerId="LiveId" clId="{93D9AF39-120E-4DE5-ABD8-EB0F791E07EB}" dt="2020-08-16T23:35:27.087" v="1726" actId="478"/>
          <ac:spMkLst>
            <pc:docMk/>
            <pc:sldMk cId="243816322" sldId="359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9:59.445" v="2271" actId="122"/>
        <pc:sldMkLst>
          <pc:docMk/>
          <pc:sldMk cId="3413082783" sldId="360"/>
        </pc:sldMkLst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9:03.261" v="2261" actId="6549"/>
          <ac:spMkLst>
            <pc:docMk/>
            <pc:sldMk cId="3413082783" sldId="360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93D9AF39-120E-4DE5-ABD8-EB0F791E07EB}" dt="2020-08-16T23:49:59.445" v="2271" actId="122"/>
          <ac:graphicFrameMkLst>
            <pc:docMk/>
            <pc:sldMk cId="3413082783" sldId="360"/>
            <ac:graphicFrameMk id="8" creationId="{2996E4D9-F83C-4286-ACA3-4EB770FC9ACA}"/>
          </ac:graphicFrameMkLst>
        </pc:graphicFrameChg>
      </pc:sldChg>
      <pc:sldChg chg="delSp modSp add mod">
        <pc:chgData name="Park SangHyun" userId="236915686b78f6c1" providerId="LiveId" clId="{93D9AF39-120E-4DE5-ABD8-EB0F791E07EB}" dt="2020-08-17T00:12:27.439" v="3253"/>
        <pc:sldMkLst>
          <pc:docMk/>
          <pc:sldMk cId="2074400485" sldId="361"/>
        </pc:sldMkLst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7T00:12:27.439" v="3253"/>
          <ac:spMkLst>
            <pc:docMk/>
            <pc:sldMk cId="2074400485" sldId="361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93D9AF39-120E-4DE5-ABD8-EB0F791E07EB}" dt="2020-08-17T00:14:37.164" v="3338" actId="1036"/>
        <pc:sldMkLst>
          <pc:docMk/>
          <pc:sldMk cId="255976641" sldId="362"/>
        </pc:sldMkLst>
        <pc:spChg chg="add mod">
          <ac:chgData name="Park SangHyun" userId="236915686b78f6c1" providerId="LiveId" clId="{93D9AF39-120E-4DE5-ABD8-EB0F791E07EB}" dt="2020-08-17T00:14:37.164" v="3338" actId="1036"/>
          <ac:spMkLst>
            <pc:docMk/>
            <pc:sldMk cId="255976641" sldId="362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36.343" v="3336" actId="14"/>
          <ac:spMkLst>
            <pc:docMk/>
            <pc:sldMk cId="255976641" sldId="362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4:16.698" v="3300"/>
        <pc:sldMkLst>
          <pc:docMk/>
          <pc:sldMk cId="2974619751" sldId="363"/>
        </pc:sldMkLst>
        <pc:spChg chg="mod">
          <ac:chgData name="Park SangHyun" userId="236915686b78f6c1" providerId="LiveId" clId="{93D9AF39-120E-4DE5-ABD8-EB0F791E07EB}" dt="2020-08-17T00:14:16.698" v="3300"/>
          <ac:spMkLst>
            <pc:docMk/>
            <pc:sldMk cId="2974619751" sldId="363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3:52.207" v="3291" actId="20577"/>
          <ac:spMkLst>
            <pc:docMk/>
            <pc:sldMk cId="2974619751" sldId="363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03.575" v="3355"/>
        <pc:sldMkLst>
          <pc:docMk/>
          <pc:sldMk cId="166036956" sldId="364"/>
        </pc:sldMkLst>
        <pc:spChg chg="mod">
          <ac:chgData name="Park SangHyun" userId="236915686b78f6c1" providerId="LiveId" clId="{93D9AF39-120E-4DE5-ABD8-EB0F791E07EB}" dt="2020-08-17T00:15:03.575" v="3355"/>
          <ac:spMkLst>
            <pc:docMk/>
            <pc:sldMk cId="166036956" sldId="364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53.056" v="3351" actId="20577"/>
          <ac:spMkLst>
            <pc:docMk/>
            <pc:sldMk cId="166036956" sldId="364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36.122" v="3375"/>
        <pc:sldMkLst>
          <pc:docMk/>
          <pc:sldMk cId="2057997328" sldId="365"/>
        </pc:sldMkLst>
        <pc:spChg chg="mod">
          <ac:chgData name="Park SangHyun" userId="236915686b78f6c1" providerId="LiveId" clId="{93D9AF39-120E-4DE5-ABD8-EB0F791E07EB}" dt="2020-08-17T00:15:36.122" v="3375"/>
          <ac:spMkLst>
            <pc:docMk/>
            <pc:sldMk cId="2057997328" sldId="365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5:19.578" v="3370" actId="20577"/>
          <ac:spMkLst>
            <pc:docMk/>
            <pc:sldMk cId="2057997328" sldId="365"/>
            <ac:spMk id="6" creationId="{4D78B6F0-7D80-4D66-A24E-64B032C561B3}"/>
          </ac:spMkLst>
        </pc:sp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952250CF-F004-4E5F-B66A-26A74F6321DC}"/>
    <pc:docChg chg="undo custSel addSld delSld modSld">
      <pc:chgData name="Park SangHyun" userId="236915686b78f6c1" providerId="LiveId" clId="{952250CF-F004-4E5F-B66A-26A74F6321DC}" dt="2020-08-17T06:09:26.973" v="2541"/>
      <pc:docMkLst>
        <pc:docMk/>
      </pc:docMkLst>
      <pc:sldChg chg="modSp mod">
        <pc:chgData name="Park SangHyun" userId="236915686b78f6c1" providerId="LiveId" clId="{952250CF-F004-4E5F-B66A-26A74F6321DC}" dt="2020-08-17T03:00:09.485" v="21"/>
        <pc:sldMkLst>
          <pc:docMk/>
          <pc:sldMk cId="3559057730" sldId="256"/>
        </pc:sldMkLst>
        <pc:spChg chg="mod">
          <ac:chgData name="Park SangHyun" userId="236915686b78f6c1" providerId="LiveId" clId="{952250CF-F004-4E5F-B66A-26A74F6321DC}" dt="2020-08-17T03:00:09.485" v="21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52250CF-F004-4E5F-B66A-26A74F6321DC}" dt="2020-08-17T05:28:11.501" v="708" actId="6549"/>
        <pc:sldMkLst>
          <pc:docMk/>
          <pc:sldMk cId="3581427445" sldId="303"/>
        </pc:sldMkLst>
        <pc:spChg chg="mod">
          <ac:chgData name="Park SangHyun" userId="236915686b78f6c1" providerId="LiveId" clId="{952250CF-F004-4E5F-B66A-26A74F6321DC}" dt="2020-08-17T05:28:11.501" v="708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52250CF-F004-4E5F-B66A-26A74F6321DC}" dt="2020-08-17T05:27:05.893" v="609" actId="13926"/>
        <pc:sldMkLst>
          <pc:docMk/>
          <pc:sldMk cId="2899361408" sldId="323"/>
        </pc:sldMkLst>
        <pc:spChg chg="mod">
          <ac:chgData name="Park SangHyun" userId="236915686b78f6c1" providerId="LiveId" clId="{952250CF-F004-4E5F-B66A-26A74F6321DC}" dt="2020-08-17T05:27:05.893" v="609" actId="13926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52250CF-F004-4E5F-B66A-26A74F6321DC}" dt="2020-08-17T05:19:17.998" v="202" actId="478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952250CF-F004-4E5F-B66A-26A74F6321DC}" dt="2020-08-17T05:19:17.998" v="202" actId="478"/>
          <ac:spMkLst>
            <pc:docMk/>
            <pc:sldMk cId="2899361408" sldId="323"/>
            <ac:spMk id="9" creationId="{6CB07823-9885-48BB-92BB-6982465144F5}"/>
          </ac:spMkLst>
        </pc:spChg>
        <pc:spChg chg="del">
          <ac:chgData name="Park SangHyun" userId="236915686b78f6c1" providerId="LiveId" clId="{952250CF-F004-4E5F-B66A-26A74F6321DC}" dt="2020-08-17T05:19:17.998" v="202" actId="478"/>
          <ac:spMkLst>
            <pc:docMk/>
            <pc:sldMk cId="2899361408" sldId="323"/>
            <ac:spMk id="10" creationId="{06E384BC-38E4-4027-A65F-01D9D695E8AB}"/>
          </ac:spMkLst>
        </pc:spChg>
        <pc:spChg chg="del">
          <ac:chgData name="Park SangHyun" userId="236915686b78f6c1" providerId="LiveId" clId="{952250CF-F004-4E5F-B66A-26A74F6321DC}" dt="2020-08-17T05:19:17.998" v="202" actId="478"/>
          <ac:spMkLst>
            <pc:docMk/>
            <pc:sldMk cId="2899361408" sldId="323"/>
            <ac:spMk id="11" creationId="{C70E8A35-2956-40B4-AD2D-0D4A4915FD30}"/>
          </ac:spMkLst>
        </pc:spChg>
        <pc:spChg chg="del">
          <ac:chgData name="Park SangHyun" userId="236915686b78f6c1" providerId="LiveId" clId="{952250CF-F004-4E5F-B66A-26A74F6321DC}" dt="2020-08-17T05:19:19.646" v="203" actId="478"/>
          <ac:spMkLst>
            <pc:docMk/>
            <pc:sldMk cId="2899361408" sldId="323"/>
            <ac:spMk id="12" creationId="{9132B32B-25AE-436E-80A2-141A22B1BD92}"/>
          </ac:spMkLst>
        </pc:spChg>
        <pc:cxnChg chg="del mod">
          <ac:chgData name="Park SangHyun" userId="236915686b78f6c1" providerId="LiveId" clId="{952250CF-F004-4E5F-B66A-26A74F6321DC}" dt="2020-08-17T05:19:17.998" v="202" actId="478"/>
          <ac:cxnSpMkLst>
            <pc:docMk/>
            <pc:sldMk cId="2899361408" sldId="323"/>
            <ac:cxnSpMk id="13" creationId="{39445AB3-F2AD-4D2B-A200-E4585B718481}"/>
          </ac:cxnSpMkLst>
        </pc:cxnChg>
        <pc:cxnChg chg="del mod">
          <ac:chgData name="Park SangHyun" userId="236915686b78f6c1" providerId="LiveId" clId="{952250CF-F004-4E5F-B66A-26A74F6321DC}" dt="2020-08-17T05:19:17.998" v="202" actId="478"/>
          <ac:cxnSpMkLst>
            <pc:docMk/>
            <pc:sldMk cId="2899361408" sldId="323"/>
            <ac:cxnSpMk id="14" creationId="{632CC86D-85A6-470E-863D-7CBA57386E99}"/>
          </ac:cxnSpMkLst>
        </pc:cxnChg>
        <pc:cxnChg chg="del mod">
          <ac:chgData name="Park SangHyun" userId="236915686b78f6c1" providerId="LiveId" clId="{952250CF-F004-4E5F-B66A-26A74F6321DC}" dt="2020-08-17T05:19:17.998" v="202" actId="478"/>
          <ac:cxnSpMkLst>
            <pc:docMk/>
            <pc:sldMk cId="2899361408" sldId="323"/>
            <ac:cxnSpMk id="15" creationId="{28272BD6-5D93-4E42-AE35-6B054DE346E9}"/>
          </ac:cxnSpMkLst>
        </pc:cxnChg>
        <pc:cxnChg chg="del mod">
          <ac:chgData name="Park SangHyun" userId="236915686b78f6c1" providerId="LiveId" clId="{952250CF-F004-4E5F-B66A-26A74F6321DC}" dt="2020-08-17T05:19:17.998" v="202" actId="478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Sp modSp mod">
        <pc:chgData name="Park SangHyun" userId="236915686b78f6c1" providerId="LiveId" clId="{952250CF-F004-4E5F-B66A-26A74F6321DC}" dt="2020-08-17T05:52:58.844" v="1715" actId="20577"/>
        <pc:sldMkLst>
          <pc:docMk/>
          <pc:sldMk cId="2810366220" sldId="346"/>
        </pc:sldMkLst>
        <pc:spChg chg="del">
          <ac:chgData name="Park SangHyun" userId="236915686b78f6c1" providerId="LiveId" clId="{952250CF-F004-4E5F-B66A-26A74F6321DC}" dt="2020-08-17T05:42:56.345" v="1240" actId="478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952250CF-F004-4E5F-B66A-26A74F6321DC}" dt="2020-08-17T05:52:58.844" v="1715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952250CF-F004-4E5F-B66A-26A74F6321DC}" dt="2020-08-17T05:42:56.345" v="1240" actId="478"/>
          <ac:spMkLst>
            <pc:docMk/>
            <pc:sldMk cId="2810366220" sldId="346"/>
            <ac:spMk id="8" creationId="{7C9BA500-4907-4D05-9B57-510FD0A99FDF}"/>
          </ac:spMkLst>
        </pc:spChg>
        <pc:spChg chg="mod">
          <ac:chgData name="Park SangHyun" userId="236915686b78f6c1" providerId="LiveId" clId="{952250CF-F004-4E5F-B66A-26A74F6321DC}" dt="2020-08-17T05:43:45.762" v="1248" actId="1076"/>
          <ac:spMkLst>
            <pc:docMk/>
            <pc:sldMk cId="2810366220" sldId="346"/>
            <ac:spMk id="10" creationId="{FAD0C460-E19C-48DF-AA46-D45FB2BA64DE}"/>
          </ac:spMkLst>
        </pc:spChg>
        <pc:spChg chg="mod">
          <ac:chgData name="Park SangHyun" userId="236915686b78f6c1" providerId="LiveId" clId="{952250CF-F004-4E5F-B66A-26A74F6321DC}" dt="2020-08-17T05:43:39.336" v="1247" actId="14100"/>
          <ac:spMkLst>
            <pc:docMk/>
            <pc:sldMk cId="2810366220" sldId="346"/>
            <ac:spMk id="14" creationId="{C73CED26-9CE0-4121-B647-90900FF0149C}"/>
          </ac:spMkLst>
        </pc:spChg>
      </pc:sldChg>
      <pc:sldChg chg="addSp delSp modSp mod">
        <pc:chgData name="Park SangHyun" userId="236915686b78f6c1" providerId="LiveId" clId="{952250CF-F004-4E5F-B66A-26A74F6321DC}" dt="2020-08-17T05:40:21.280" v="950"/>
        <pc:sldMkLst>
          <pc:docMk/>
          <pc:sldMk cId="831921156" sldId="355"/>
        </pc:sldMkLst>
        <pc:spChg chg="add mod">
          <ac:chgData name="Park SangHyun" userId="236915686b78f6c1" providerId="LiveId" clId="{952250CF-F004-4E5F-B66A-26A74F6321DC}" dt="2020-08-17T05:39:55.028" v="937" actId="6549"/>
          <ac:spMkLst>
            <pc:docMk/>
            <pc:sldMk cId="831921156" sldId="355"/>
            <ac:spMk id="2" creationId="{E0CAC6A9-58AE-4BC7-BC83-B146A47555FD}"/>
          </ac:spMkLst>
        </pc:spChg>
        <pc:spChg chg="add del">
          <ac:chgData name="Park SangHyun" userId="236915686b78f6c1" providerId="LiveId" clId="{952250CF-F004-4E5F-B66A-26A74F6321DC}" dt="2020-08-17T05:38:08.082" v="876" actId="478"/>
          <ac:spMkLst>
            <pc:docMk/>
            <pc:sldMk cId="831921156" sldId="355"/>
            <ac:spMk id="3" creationId="{F2923080-CFC1-4116-8D79-1F62F509CD23}"/>
          </ac:spMkLst>
        </pc:spChg>
        <pc:spChg chg="mod">
          <ac:chgData name="Park SangHyun" userId="236915686b78f6c1" providerId="LiveId" clId="{952250CF-F004-4E5F-B66A-26A74F6321DC}" dt="2020-08-17T05:40:21.280" v="950"/>
          <ac:spMkLst>
            <pc:docMk/>
            <pc:sldMk cId="831921156" sldId="355"/>
            <ac:spMk id="6" creationId="{4D78B6F0-7D80-4D66-A24E-64B032C561B3}"/>
          </ac:spMkLst>
        </pc:spChg>
        <pc:spChg chg="del">
          <ac:chgData name="Park SangHyun" userId="236915686b78f6c1" providerId="LiveId" clId="{952250CF-F004-4E5F-B66A-26A74F6321DC}" dt="2020-08-17T05:38:16.946" v="878" actId="478"/>
          <ac:spMkLst>
            <pc:docMk/>
            <pc:sldMk cId="831921156" sldId="355"/>
            <ac:spMk id="7" creationId="{C099D6FD-BAD2-426B-8CA5-F5FA2108DDD1}"/>
          </ac:spMkLst>
        </pc:spChg>
        <pc:spChg chg="add mod">
          <ac:chgData name="Park SangHyun" userId="236915686b78f6c1" providerId="LiveId" clId="{952250CF-F004-4E5F-B66A-26A74F6321DC}" dt="2020-08-17T05:40:11.843" v="941" actId="2085"/>
          <ac:spMkLst>
            <pc:docMk/>
            <pc:sldMk cId="831921156" sldId="355"/>
            <ac:spMk id="8" creationId="{115F4CD3-C237-4739-96B4-C8CFE929EA93}"/>
          </ac:spMkLst>
        </pc:spChg>
        <pc:spChg chg="del">
          <ac:chgData name="Park SangHyun" userId="236915686b78f6c1" providerId="LiveId" clId="{952250CF-F004-4E5F-B66A-26A74F6321DC}" dt="2020-08-17T05:38:16.946" v="878" actId="478"/>
          <ac:spMkLst>
            <pc:docMk/>
            <pc:sldMk cId="831921156" sldId="355"/>
            <ac:spMk id="9" creationId="{6CB07823-9885-48BB-92BB-6982465144F5}"/>
          </ac:spMkLst>
        </pc:spChg>
        <pc:spChg chg="del">
          <ac:chgData name="Park SangHyun" userId="236915686b78f6c1" providerId="LiveId" clId="{952250CF-F004-4E5F-B66A-26A74F6321DC}" dt="2020-08-17T05:38:16.946" v="878" actId="478"/>
          <ac:spMkLst>
            <pc:docMk/>
            <pc:sldMk cId="831921156" sldId="355"/>
            <ac:spMk id="10" creationId="{06E384BC-38E4-4027-A65F-01D9D695E8AB}"/>
          </ac:spMkLst>
        </pc:spChg>
        <pc:spChg chg="del">
          <ac:chgData name="Park SangHyun" userId="236915686b78f6c1" providerId="LiveId" clId="{952250CF-F004-4E5F-B66A-26A74F6321DC}" dt="2020-08-17T05:38:16.946" v="878" actId="478"/>
          <ac:spMkLst>
            <pc:docMk/>
            <pc:sldMk cId="831921156" sldId="355"/>
            <ac:spMk id="11" creationId="{C70E8A35-2956-40B4-AD2D-0D4A4915FD30}"/>
          </ac:spMkLst>
        </pc:spChg>
        <pc:spChg chg="del">
          <ac:chgData name="Park SangHyun" userId="236915686b78f6c1" providerId="LiveId" clId="{952250CF-F004-4E5F-B66A-26A74F6321DC}" dt="2020-08-17T05:38:16.946" v="878" actId="478"/>
          <ac:spMkLst>
            <pc:docMk/>
            <pc:sldMk cId="831921156" sldId="355"/>
            <ac:spMk id="12" creationId="{9132B32B-25AE-436E-80A2-141A22B1BD92}"/>
          </ac:spMkLst>
        </pc:spChg>
        <pc:picChg chg="add mod">
          <ac:chgData name="Park SangHyun" userId="236915686b78f6c1" providerId="LiveId" clId="{952250CF-F004-4E5F-B66A-26A74F6321DC}" dt="2020-08-17T05:40:15.661" v="942" actId="1076"/>
          <ac:picMkLst>
            <pc:docMk/>
            <pc:sldMk cId="831921156" sldId="355"/>
            <ac:picMk id="21" creationId="{74181609-718D-4D57-A85B-DC96D3BB3500}"/>
          </ac:picMkLst>
        </pc:picChg>
        <pc:cxnChg chg="del mod">
          <ac:chgData name="Park SangHyun" userId="236915686b78f6c1" providerId="LiveId" clId="{952250CF-F004-4E5F-B66A-26A74F6321DC}" dt="2020-08-17T05:38:16.946" v="878" actId="478"/>
          <ac:cxnSpMkLst>
            <pc:docMk/>
            <pc:sldMk cId="831921156" sldId="355"/>
            <ac:cxnSpMk id="13" creationId="{39445AB3-F2AD-4D2B-A200-E4585B718481}"/>
          </ac:cxnSpMkLst>
        </pc:cxnChg>
        <pc:cxnChg chg="del mod">
          <ac:chgData name="Park SangHyun" userId="236915686b78f6c1" providerId="LiveId" clId="{952250CF-F004-4E5F-B66A-26A74F6321DC}" dt="2020-08-17T05:38:16.946" v="878" actId="478"/>
          <ac:cxnSpMkLst>
            <pc:docMk/>
            <pc:sldMk cId="831921156" sldId="355"/>
            <ac:cxnSpMk id="14" creationId="{632CC86D-85A6-470E-863D-7CBA57386E99}"/>
          </ac:cxnSpMkLst>
        </pc:cxnChg>
        <pc:cxnChg chg="del mod">
          <ac:chgData name="Park SangHyun" userId="236915686b78f6c1" providerId="LiveId" clId="{952250CF-F004-4E5F-B66A-26A74F6321DC}" dt="2020-08-17T05:38:16.946" v="878" actId="478"/>
          <ac:cxnSpMkLst>
            <pc:docMk/>
            <pc:sldMk cId="831921156" sldId="355"/>
            <ac:cxnSpMk id="15" creationId="{28272BD6-5D93-4E42-AE35-6B054DE346E9}"/>
          </ac:cxnSpMkLst>
        </pc:cxnChg>
        <pc:cxnChg chg="del mod">
          <ac:chgData name="Park SangHyun" userId="236915686b78f6c1" providerId="LiveId" clId="{952250CF-F004-4E5F-B66A-26A74F6321DC}" dt="2020-08-17T05:38:16.946" v="878" actId="478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addSp modSp mod">
        <pc:chgData name="Park SangHyun" userId="236915686b78f6c1" providerId="LiveId" clId="{952250CF-F004-4E5F-B66A-26A74F6321DC}" dt="2020-08-17T05:45:21.850" v="1274" actId="14100"/>
        <pc:sldMkLst>
          <pc:docMk/>
          <pc:sldMk cId="3926770669" sldId="356"/>
        </pc:sldMkLst>
        <pc:spChg chg="mod">
          <ac:chgData name="Park SangHyun" userId="236915686b78f6c1" providerId="LiveId" clId="{952250CF-F004-4E5F-B66A-26A74F6321DC}" dt="2020-08-17T05:44:12.289" v="1258" actId="6549"/>
          <ac:spMkLst>
            <pc:docMk/>
            <pc:sldMk cId="3926770669" sldId="356"/>
            <ac:spMk id="6" creationId="{4D78B6F0-7D80-4D66-A24E-64B032C561B3}"/>
          </ac:spMkLst>
        </pc:spChg>
        <pc:spChg chg="mod">
          <ac:chgData name="Park SangHyun" userId="236915686b78f6c1" providerId="LiveId" clId="{952250CF-F004-4E5F-B66A-26A74F6321DC}" dt="2020-08-17T05:44:19.796" v="1261"/>
          <ac:spMkLst>
            <pc:docMk/>
            <pc:sldMk cId="3926770669" sldId="356"/>
            <ac:spMk id="10" creationId="{FAD0C460-E19C-48DF-AA46-D45FB2BA64DE}"/>
          </ac:spMkLst>
        </pc:spChg>
        <pc:spChg chg="mod">
          <ac:chgData name="Park SangHyun" userId="236915686b78f6c1" providerId="LiveId" clId="{952250CF-F004-4E5F-B66A-26A74F6321DC}" dt="2020-08-17T05:44:35.796" v="1266" actId="1076"/>
          <ac:spMkLst>
            <pc:docMk/>
            <pc:sldMk cId="3926770669" sldId="356"/>
            <ac:spMk id="14" creationId="{C73CED26-9CE0-4121-B647-90900FF0149C}"/>
          </ac:spMkLst>
        </pc:spChg>
        <pc:cxnChg chg="add mod">
          <ac:chgData name="Park SangHyun" userId="236915686b78f6c1" providerId="LiveId" clId="{952250CF-F004-4E5F-B66A-26A74F6321DC}" dt="2020-08-17T05:45:21.850" v="1274" actId="14100"/>
          <ac:cxnSpMkLst>
            <pc:docMk/>
            <pc:sldMk cId="3926770669" sldId="356"/>
            <ac:cxnSpMk id="3" creationId="{31E42259-87C9-4725-8438-225DB28F1316}"/>
          </ac:cxnSpMkLst>
        </pc:cxnChg>
        <pc:cxnChg chg="add mod">
          <ac:chgData name="Park SangHyun" userId="236915686b78f6c1" providerId="LiveId" clId="{952250CF-F004-4E5F-B66A-26A74F6321DC}" dt="2020-08-17T05:45:17.910" v="1272" actId="14100"/>
          <ac:cxnSpMkLst>
            <pc:docMk/>
            <pc:sldMk cId="3926770669" sldId="356"/>
            <ac:cxnSpMk id="9" creationId="{518833CB-949F-4DF7-888B-343E247E906A}"/>
          </ac:cxnSpMkLst>
        </pc:cxnChg>
      </pc:sldChg>
      <pc:sldChg chg="addSp delSp modSp mod">
        <pc:chgData name="Park SangHyun" userId="236915686b78f6c1" providerId="LiveId" clId="{952250CF-F004-4E5F-B66A-26A74F6321DC}" dt="2020-08-17T05:51:28.498" v="1689" actId="22"/>
        <pc:sldMkLst>
          <pc:docMk/>
          <pc:sldMk cId="482280184" sldId="357"/>
        </pc:sldMkLst>
        <pc:spChg chg="add del">
          <ac:chgData name="Park SangHyun" userId="236915686b78f6c1" providerId="LiveId" clId="{952250CF-F004-4E5F-B66A-26A74F6321DC}" dt="2020-08-17T05:50:56.827" v="1684" actId="22"/>
          <ac:spMkLst>
            <pc:docMk/>
            <pc:sldMk cId="482280184" sldId="357"/>
            <ac:spMk id="2" creationId="{C255EA73-E8DB-4AA4-8023-AC7AC5473D1F}"/>
          </ac:spMkLst>
        </pc:spChg>
        <pc:spChg chg="del mod">
          <ac:chgData name="Park SangHyun" userId="236915686b78f6c1" providerId="LiveId" clId="{952250CF-F004-4E5F-B66A-26A74F6321DC}" dt="2020-08-17T05:47:38.816" v="1635" actId="478"/>
          <ac:spMkLst>
            <pc:docMk/>
            <pc:sldMk cId="482280184" sldId="357"/>
            <ac:spMk id="3" creationId="{9534C6AF-A431-4181-929D-19AE1EC72F1F}"/>
          </ac:spMkLst>
        </pc:spChg>
        <pc:spChg chg="del mod">
          <ac:chgData name="Park SangHyun" userId="236915686b78f6c1" providerId="LiveId" clId="{952250CF-F004-4E5F-B66A-26A74F6321DC}" dt="2020-08-17T05:51:24.355" v="1687" actId="21"/>
          <ac:spMkLst>
            <pc:docMk/>
            <pc:sldMk cId="482280184" sldId="357"/>
            <ac:spMk id="6" creationId="{4D78B6F0-7D80-4D66-A24E-64B032C561B3}"/>
          </ac:spMkLst>
        </pc:spChg>
        <pc:spChg chg="add del">
          <ac:chgData name="Park SangHyun" userId="236915686b78f6c1" providerId="LiveId" clId="{952250CF-F004-4E5F-B66A-26A74F6321DC}" dt="2020-08-17T05:51:27.976" v="1688" actId="478"/>
          <ac:spMkLst>
            <pc:docMk/>
            <pc:sldMk cId="482280184" sldId="357"/>
            <ac:spMk id="7" creationId="{7F9202ED-54D1-47CF-8A1F-E84A00011ED1}"/>
          </ac:spMkLst>
        </pc:spChg>
        <pc:spChg chg="del mod">
          <ac:chgData name="Park SangHyun" userId="236915686b78f6c1" providerId="LiveId" clId="{952250CF-F004-4E5F-B66A-26A74F6321DC}" dt="2020-08-17T05:47:38.816" v="1635" actId="478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952250CF-F004-4E5F-B66A-26A74F6321DC}" dt="2020-08-17T05:50:44.678" v="1682" actId="14100"/>
          <ac:spMkLst>
            <pc:docMk/>
            <pc:sldMk cId="482280184" sldId="357"/>
            <ac:spMk id="10" creationId="{FAD0C460-E19C-48DF-AA46-D45FB2BA64DE}"/>
          </ac:spMkLst>
        </pc:spChg>
        <pc:spChg chg="add mod">
          <ac:chgData name="Park SangHyun" userId="236915686b78f6c1" providerId="LiveId" clId="{952250CF-F004-4E5F-B66A-26A74F6321DC}" dt="2020-08-17T05:50:38.670" v="1679" actId="1076"/>
          <ac:spMkLst>
            <pc:docMk/>
            <pc:sldMk cId="482280184" sldId="357"/>
            <ac:spMk id="11" creationId="{53A21F4A-8A2A-4AC8-8B88-8D816A9CB2E2}"/>
          </ac:spMkLst>
        </pc:spChg>
        <pc:spChg chg="del mod">
          <ac:chgData name="Park SangHyun" userId="236915686b78f6c1" providerId="LiveId" clId="{952250CF-F004-4E5F-B66A-26A74F6321DC}" dt="2020-08-17T05:47:38.816" v="1635" actId="478"/>
          <ac:spMkLst>
            <pc:docMk/>
            <pc:sldMk cId="482280184" sldId="357"/>
            <ac:spMk id="14" creationId="{C73CED26-9CE0-4121-B647-90900FF0149C}"/>
          </ac:spMkLst>
        </pc:spChg>
        <pc:spChg chg="add">
          <ac:chgData name="Park SangHyun" userId="236915686b78f6c1" providerId="LiveId" clId="{952250CF-F004-4E5F-B66A-26A74F6321DC}" dt="2020-08-17T05:51:28.498" v="1689" actId="22"/>
          <ac:spMkLst>
            <pc:docMk/>
            <pc:sldMk cId="482280184" sldId="357"/>
            <ac:spMk id="16" creationId="{63961420-B027-467E-8B7D-D6166D49D9B9}"/>
          </ac:spMkLst>
        </pc:spChg>
        <pc:cxnChg chg="add del mod">
          <ac:chgData name="Park SangHyun" userId="236915686b78f6c1" providerId="LiveId" clId="{952250CF-F004-4E5F-B66A-26A74F6321DC}" dt="2020-08-17T05:47:14.493" v="1524"/>
          <ac:cxnSpMkLst>
            <pc:docMk/>
            <pc:sldMk cId="482280184" sldId="357"/>
            <ac:cxnSpMk id="9" creationId="{DBE3A8D8-95CB-411E-8771-7C427EFB0314}"/>
          </ac:cxnSpMkLst>
        </pc:cxnChg>
      </pc:sldChg>
      <pc:sldChg chg="addSp delSp modSp mod">
        <pc:chgData name="Park SangHyun" userId="236915686b78f6c1" providerId="LiveId" clId="{952250CF-F004-4E5F-B66A-26A74F6321DC}" dt="2020-08-17T05:56:08.951" v="2036"/>
        <pc:sldMkLst>
          <pc:docMk/>
          <pc:sldMk cId="1146136920" sldId="358"/>
        </pc:sldMkLst>
        <pc:spChg chg="add del">
          <ac:chgData name="Park SangHyun" userId="236915686b78f6c1" providerId="LiveId" clId="{952250CF-F004-4E5F-B66A-26A74F6321DC}" dt="2020-08-17T05:55:17.160" v="2012" actId="478"/>
          <ac:spMkLst>
            <pc:docMk/>
            <pc:sldMk cId="1146136920" sldId="358"/>
            <ac:spMk id="2" creationId="{96142E7A-85EF-4ED6-9797-87B1C328ECB3}"/>
          </ac:spMkLst>
        </pc:spChg>
        <pc:spChg chg="add mod">
          <ac:chgData name="Park SangHyun" userId="236915686b78f6c1" providerId="LiveId" clId="{952250CF-F004-4E5F-B66A-26A74F6321DC}" dt="2020-08-17T05:55:34.183" v="2022" actId="20577"/>
          <ac:spMkLst>
            <pc:docMk/>
            <pc:sldMk cId="1146136920" sldId="358"/>
            <ac:spMk id="3" creationId="{9FA4C7EA-C17F-4D0D-9E37-5FC46AD77B0E}"/>
          </ac:spMkLst>
        </pc:spChg>
        <pc:spChg chg="add del mod">
          <ac:chgData name="Park SangHyun" userId="236915686b78f6c1" providerId="LiveId" clId="{952250CF-F004-4E5F-B66A-26A74F6321DC}" dt="2020-08-17T05:55:15.460" v="2011" actId="21"/>
          <ac:spMkLst>
            <pc:docMk/>
            <pc:sldMk cId="1146136920" sldId="358"/>
            <ac:spMk id="6" creationId="{4D78B6F0-7D80-4D66-A24E-64B032C561B3}"/>
          </ac:spMkLst>
        </pc:spChg>
        <pc:spChg chg="add del">
          <ac:chgData name="Park SangHyun" userId="236915686b78f6c1" providerId="LiveId" clId="{952250CF-F004-4E5F-B66A-26A74F6321DC}" dt="2020-08-17T05:55:45.673" v="2026" actId="478"/>
          <ac:spMkLst>
            <pc:docMk/>
            <pc:sldMk cId="1146136920" sldId="358"/>
            <ac:spMk id="8" creationId="{08EF61C3-9422-421A-9587-04DF82A3F2DD}"/>
          </ac:spMkLst>
        </pc:spChg>
        <pc:spChg chg="mod">
          <ac:chgData name="Park SangHyun" userId="236915686b78f6c1" providerId="LiveId" clId="{952250CF-F004-4E5F-B66A-26A74F6321DC}" dt="2020-08-17T05:56:08.951" v="2036"/>
          <ac:spMkLst>
            <pc:docMk/>
            <pc:sldMk cId="1146136920" sldId="358"/>
            <ac:spMk id="10" creationId="{FAD0C460-E19C-48DF-AA46-D45FB2BA64DE}"/>
          </ac:spMkLst>
        </pc:spChg>
        <pc:spChg chg="del">
          <ac:chgData name="Park SangHyun" userId="236915686b78f6c1" providerId="LiveId" clId="{952250CF-F004-4E5F-B66A-26A74F6321DC}" dt="2020-08-17T05:54:48.560" v="2004" actId="478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mod">
        <pc:chgData name="Park SangHyun" userId="236915686b78f6c1" providerId="LiveId" clId="{952250CF-F004-4E5F-B66A-26A74F6321DC}" dt="2020-08-17T05:59:21.761" v="2185" actId="20577"/>
        <pc:sldMkLst>
          <pc:docMk/>
          <pc:sldMk cId="243816322" sldId="359"/>
        </pc:sldMkLst>
        <pc:spChg chg="mod">
          <ac:chgData name="Park SangHyun" userId="236915686b78f6c1" providerId="LiveId" clId="{952250CF-F004-4E5F-B66A-26A74F6321DC}" dt="2020-08-17T05:58:48.976" v="2148" actId="14100"/>
          <ac:spMkLst>
            <pc:docMk/>
            <pc:sldMk cId="243816322" sldId="359"/>
            <ac:spMk id="2" creationId="{D8B79E6C-1E46-44A1-9F26-2B5FDDA7BE61}"/>
          </ac:spMkLst>
        </pc:spChg>
        <pc:spChg chg="del">
          <ac:chgData name="Park SangHyun" userId="236915686b78f6c1" providerId="LiveId" clId="{952250CF-F004-4E5F-B66A-26A74F6321DC}" dt="2020-08-17T05:56:49.259" v="2096" actId="478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952250CF-F004-4E5F-B66A-26A74F6321DC}" dt="2020-08-17T05:59:21.761" v="2185" actId="20577"/>
          <ac:spMkLst>
            <pc:docMk/>
            <pc:sldMk cId="243816322" sldId="359"/>
            <ac:spMk id="6" creationId="{4D78B6F0-7D80-4D66-A24E-64B032C561B3}"/>
          </ac:spMkLst>
        </pc:spChg>
        <pc:spChg chg="add del">
          <ac:chgData name="Park SangHyun" userId="236915686b78f6c1" providerId="LiveId" clId="{952250CF-F004-4E5F-B66A-26A74F6321DC}" dt="2020-08-17T05:58:45.477" v="2147" actId="478"/>
          <ac:spMkLst>
            <pc:docMk/>
            <pc:sldMk cId="243816322" sldId="359"/>
            <ac:spMk id="8" creationId="{577EADB5-15D5-411D-92BF-E8EE8DAEC592}"/>
          </ac:spMkLst>
        </pc:spChg>
      </pc:sldChg>
      <pc:sldChg chg="modSp add mod">
        <pc:chgData name="Park SangHyun" userId="236915686b78f6c1" providerId="LiveId" clId="{952250CF-F004-4E5F-B66A-26A74F6321DC}" dt="2020-08-17T06:09:26.973" v="2541"/>
        <pc:sldMkLst>
          <pc:docMk/>
          <pc:sldMk cId="3034759124" sldId="360"/>
        </pc:sldMkLst>
        <pc:spChg chg="mod">
          <ac:chgData name="Park SangHyun" userId="236915686b78f6c1" providerId="LiveId" clId="{952250CF-F004-4E5F-B66A-26A74F6321DC}" dt="2020-08-17T06:09:26.973" v="2541"/>
          <ac:spMkLst>
            <pc:docMk/>
            <pc:sldMk cId="3034759124" sldId="360"/>
            <ac:spMk id="2" creationId="{D8B79E6C-1E46-44A1-9F26-2B5FDDA7BE61}"/>
          </ac:spMkLst>
        </pc:spChg>
        <pc:spChg chg="mod">
          <ac:chgData name="Park SangHyun" userId="236915686b78f6c1" providerId="LiveId" clId="{952250CF-F004-4E5F-B66A-26A74F6321DC}" dt="2020-08-17T06:08:17.338" v="2517" actId="1037"/>
          <ac:spMkLst>
            <pc:docMk/>
            <pc:sldMk cId="3034759124" sldId="360"/>
            <ac:spMk id="6" creationId="{4D78B6F0-7D80-4D66-A24E-64B032C561B3}"/>
          </ac:spMkLst>
        </pc:spChg>
      </pc:sldChg>
      <pc:sldChg chg="del">
        <pc:chgData name="Park SangHyun" userId="236915686b78f6c1" providerId="LiveId" clId="{952250CF-F004-4E5F-B66A-26A74F6321DC}" dt="2020-08-17T05:29:47.194" v="870" actId="47"/>
        <pc:sldMkLst>
          <pc:docMk/>
          <pc:sldMk cId="3413082783" sldId="360"/>
        </pc:sldMkLst>
      </pc:sldChg>
      <pc:sldChg chg="del">
        <pc:chgData name="Park SangHyun" userId="236915686b78f6c1" providerId="LiveId" clId="{952250CF-F004-4E5F-B66A-26A74F6321DC}" dt="2020-08-17T05:29:47.194" v="870" actId="47"/>
        <pc:sldMkLst>
          <pc:docMk/>
          <pc:sldMk cId="2074400485" sldId="361"/>
        </pc:sldMkLst>
      </pc:sldChg>
      <pc:sldChg chg="del">
        <pc:chgData name="Park SangHyun" userId="236915686b78f6c1" providerId="LiveId" clId="{952250CF-F004-4E5F-B66A-26A74F6321DC}" dt="2020-08-17T05:29:47.194" v="870" actId="47"/>
        <pc:sldMkLst>
          <pc:docMk/>
          <pc:sldMk cId="255976641" sldId="362"/>
        </pc:sldMkLst>
      </pc:sldChg>
      <pc:sldChg chg="del">
        <pc:chgData name="Park SangHyun" userId="236915686b78f6c1" providerId="LiveId" clId="{952250CF-F004-4E5F-B66A-26A74F6321DC}" dt="2020-08-17T05:29:47.194" v="870" actId="47"/>
        <pc:sldMkLst>
          <pc:docMk/>
          <pc:sldMk cId="2974619751" sldId="363"/>
        </pc:sldMkLst>
      </pc:sldChg>
      <pc:sldChg chg="del">
        <pc:chgData name="Park SangHyun" userId="236915686b78f6c1" providerId="LiveId" clId="{952250CF-F004-4E5F-B66A-26A74F6321DC}" dt="2020-08-17T05:29:47.194" v="870" actId="47"/>
        <pc:sldMkLst>
          <pc:docMk/>
          <pc:sldMk cId="166036956" sldId="364"/>
        </pc:sldMkLst>
      </pc:sldChg>
      <pc:sldChg chg="del">
        <pc:chgData name="Park SangHyun" userId="236915686b78f6c1" providerId="LiveId" clId="{952250CF-F004-4E5F-B66A-26A74F6321DC}" dt="2020-08-17T05:29:47.194" v="870" actId="47"/>
        <pc:sldMkLst>
          <pc:docMk/>
          <pc:sldMk cId="2057997328" sldId="365"/>
        </pc:sldMkLst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6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74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9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0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5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5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0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12</a:t>
            </a:r>
            <a:r>
              <a:rPr lang="ko-KR" altLang="en-US" sz="4400" dirty="0">
                <a:latin typeface="Franklin Gothic Demi" panose="020B0703020102020204" pitchFamily="34" charset="0"/>
              </a:rPr>
              <a:t>장 예외 처리하기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576799" y="2093772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예외 필터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(Exception Filter)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catch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블록이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조건을 만족하는 예외 객체만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latin typeface="Lora"/>
              </a:rPr>
            </a:b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받아들이게 하는 장치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when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절을 이용해 제약조건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필터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기술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8B79E6C-1E46-44A1-9F26-2B5FDDA7BE61}"/>
              </a:ext>
            </a:extLst>
          </p:cNvPr>
          <p:cNvSpPr/>
          <p:nvPr/>
        </p:nvSpPr>
        <p:spPr>
          <a:xfrm>
            <a:off x="6154310" y="1455089"/>
            <a:ext cx="5899868" cy="4083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FilterableException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Exception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ErrorNo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get;set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 &lt; 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|| num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10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new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FilterableException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ErrorNo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($"Output : {num}");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FilterableException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e.ErrorNo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("Negative input is not allowed.");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75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11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1911057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예외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의 개념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try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 ~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catch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Lora"/>
              </a:rPr>
              <a:t>System.Exception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클래스와 파생 클래스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Lora"/>
              </a:rPr>
              <a:t>throw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문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예외 필터하기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예외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(Exception)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예정된 프로그램 흐름에서 벗어나는 사건</a:t>
            </a:r>
            <a:endParaRPr lang="en-US" altLang="ko-KR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1) 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숫자가 입력되어야 하는 변수에 문자열 입력 시도</a:t>
            </a:r>
            <a:endParaRPr lang="en-US" altLang="ko-K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2) 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파일을 </a:t>
            </a:r>
            <a:r>
              <a:rPr lang="ko-KR" altLang="en-US" sz="1600" dirty="0" err="1">
                <a:solidFill>
                  <a:srgbClr val="000000"/>
                </a:solidFill>
                <a:latin typeface="Segoe UI" panose="020B0502040204020203" pitchFamily="34" charset="0"/>
              </a:rPr>
              <a:t>저장시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 하드디스크 용량 소진</a:t>
            </a:r>
            <a:endParaRPr lang="en-US" altLang="ko-K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예외 처리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(Exception Handling)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예외가 프로그램의 오류나 다운으로 이어지지 않도록 적절하게 처리하는 것</a:t>
            </a:r>
            <a:endParaRPr lang="en-US" altLang="ko-K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예외를 일으키는 코드의 예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0CAC6A9-58AE-4BC7-BC83-B146A47555FD}"/>
              </a:ext>
            </a:extLst>
          </p:cNvPr>
          <p:cNvSpPr/>
          <p:nvPr/>
        </p:nvSpPr>
        <p:spPr>
          <a:xfrm>
            <a:off x="1415542" y="2967743"/>
            <a:ext cx="541042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{1, 2, 3};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0; i &lt; 5; i++)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종료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15F4CD3-C237-4739-96B4-C8CFE929EA93}"/>
              </a:ext>
            </a:extLst>
          </p:cNvPr>
          <p:cNvSpPr/>
          <p:nvPr/>
        </p:nvSpPr>
        <p:spPr>
          <a:xfrm>
            <a:off x="5907819" y="3285365"/>
            <a:ext cx="6186115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1</a:t>
            </a:r>
            <a:endParaRPr lang="ko-KR" altLang="ko-KR" sz="1200" dirty="0"/>
          </a:p>
          <a:p>
            <a:r>
              <a:rPr lang="en-US" altLang="ko-KR" sz="1200" dirty="0"/>
              <a:t>2</a:t>
            </a:r>
            <a:endParaRPr lang="ko-KR" altLang="ko-KR" sz="1200" dirty="0"/>
          </a:p>
          <a:p>
            <a:r>
              <a:rPr lang="en-US" altLang="ko-KR" sz="1200" dirty="0"/>
              <a:t>3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ko-KR" altLang="ko-KR" sz="1200" dirty="0"/>
              <a:t>처리되지 않은 예외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System.IndexOutOfRangeException</a:t>
            </a:r>
            <a:r>
              <a:rPr lang="en-US" altLang="ko-KR" sz="1200" dirty="0"/>
              <a:t>: </a:t>
            </a:r>
            <a:r>
              <a:rPr lang="ko-KR" altLang="ko-KR" sz="1200" dirty="0"/>
              <a:t>인덱스가 배열 범위를 </a:t>
            </a:r>
            <a:r>
              <a:rPr lang="ko-KR" altLang="ko-KR" sz="1200" dirty="0" err="1"/>
              <a:t>벗어났</a:t>
            </a:r>
            <a:endParaRPr lang="ko-KR" altLang="ko-KR" sz="1200" dirty="0"/>
          </a:p>
          <a:p>
            <a:r>
              <a:rPr lang="ko-KR" altLang="ko-KR" sz="1200" dirty="0"/>
              <a:t>습니다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r>
              <a:rPr lang="en-US" altLang="ko-KR" sz="1200" dirty="0"/>
              <a:t>   </a:t>
            </a:r>
            <a:r>
              <a:rPr lang="ko-KR" altLang="ko-KR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KillingProgram.MainApp.Main</a:t>
            </a:r>
            <a:r>
              <a:rPr lang="en-US" altLang="ko-KR" sz="1200" dirty="0"/>
              <a:t>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ko-KR" altLang="ko-KR" sz="1200" dirty="0"/>
              <a:t>파일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KillingProgram</a:t>
            </a:r>
            <a:r>
              <a:rPr lang="en-US" altLang="ko-KR" sz="1200" dirty="0"/>
              <a:t>\</a:t>
            </a:r>
            <a:r>
              <a:rPr lang="en-US" altLang="ko-KR" sz="1200" dirty="0" err="1"/>
              <a:t>MainApp.cs</a:t>
            </a:r>
            <a:r>
              <a:rPr lang="en-US" altLang="ko-KR" sz="1200" dirty="0"/>
              <a:t>:</a:t>
            </a:r>
            <a:r>
              <a:rPr lang="ko-KR" altLang="ko-KR" sz="1200" dirty="0"/>
              <a:t>줄</a:t>
            </a:r>
            <a:r>
              <a:rPr lang="en-US" altLang="ko-KR" sz="1200" dirty="0"/>
              <a:t> 9</a:t>
            </a:r>
            <a:endParaRPr lang="ko-KR" altLang="ko-KR" sz="120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74181609-718D-4D57-A85B-DC96D3BB3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76" y="4799397"/>
            <a:ext cx="3487737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2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예외를 받아내는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try ~ catch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try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~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catch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는 구조적으로 예외 처리를 할 수 있게 해주는 문법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try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블록에는 실행하고자 하는 코드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catch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블록에는 예외 발생시 처리 코드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181100" y="3515215"/>
            <a:ext cx="505839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실행하고자 하는 코드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catch(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예외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객체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_1 )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예외가 발생했을 때의 처리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 (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예외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객체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_2 )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예외가 발생했을 때의 처리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CED26-9CE0-4121-B647-90900FF0149C}"/>
              </a:ext>
            </a:extLst>
          </p:cNvPr>
          <p:cNvSpPr/>
          <p:nvPr/>
        </p:nvSpPr>
        <p:spPr>
          <a:xfrm>
            <a:off x="5271716" y="3150979"/>
            <a:ext cx="597498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1, 2, 3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IndexOutOfRangeException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예외가 발생했습니다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{0}",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e.Message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종료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System.Exception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System.Exception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클래스는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모든 예외의 조상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IndexOutOfRange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Exception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예외도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System.Exception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으로부터 파생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587036" y="3682193"/>
            <a:ext cx="6785916" cy="23720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IndexOutOfRangeException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DivideByZeroException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CED26-9CE0-4121-B647-90900FF0149C}"/>
              </a:ext>
            </a:extLst>
          </p:cNvPr>
          <p:cNvSpPr/>
          <p:nvPr/>
        </p:nvSpPr>
        <p:spPr>
          <a:xfrm>
            <a:off x="5361173" y="4012364"/>
            <a:ext cx="5722463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catch( Exception e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31E42259-87C9-4725-8438-225DB28F1316}"/>
              </a:ext>
            </a:extLst>
          </p:cNvPr>
          <p:cNvCxnSpPr>
            <a:cxnSpLocks/>
          </p:cNvCxnSpPr>
          <p:nvPr/>
        </p:nvCxnSpPr>
        <p:spPr>
          <a:xfrm>
            <a:off x="4038600" y="4455659"/>
            <a:ext cx="2057400" cy="309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518833CB-949F-4DF7-888B-343E247E906A}"/>
              </a:ext>
            </a:extLst>
          </p:cNvPr>
          <p:cNvCxnSpPr>
            <a:cxnSpLocks/>
          </p:cNvCxnSpPr>
          <p:nvPr/>
        </p:nvCxnSpPr>
        <p:spPr>
          <a:xfrm flipV="1">
            <a:off x="3657600" y="4868242"/>
            <a:ext cx="2438400" cy="500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7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6467452" y="248781"/>
            <a:ext cx="543531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new Exception(“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예외를 던집니다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e.Message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3A21F4A-8A2A-4AC8-8B88-8D816A9CB2E2}"/>
              </a:ext>
            </a:extLst>
          </p:cNvPr>
          <p:cNvSpPr/>
          <p:nvPr/>
        </p:nvSpPr>
        <p:spPr>
          <a:xfrm>
            <a:off x="6467453" y="2386032"/>
            <a:ext cx="5435319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DoSomething(int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{0}",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new Exception("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가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보다 큽니다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DoSomething(13);   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e.Message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Google Shape;100;p14">
            <a:extLst>
              <a:ext uri="{FF2B5EF4-FFF2-40B4-BE49-F238E27FC236}">
                <a16:creationId xmlns:a16="http://schemas.microsoft.com/office/drawing/2014/main" xmlns="" id="{63961420-B027-467E-8B7D-D6166D49D9B9}"/>
              </a:ext>
            </a:extLst>
          </p:cNvPr>
          <p:cNvSpPr txBox="1">
            <a:spLocks/>
          </p:cNvSpPr>
          <p:nvPr/>
        </p:nvSpPr>
        <p:spPr>
          <a:xfrm>
            <a:off x="1189051" y="2093773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예외 일으키기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throw</a:t>
            </a:r>
            <a:r>
              <a:rPr lang="ko-KR" altLang="en-US" sz="2000" b="1" dirty="0">
                <a:solidFill>
                  <a:srgbClr val="000000"/>
                </a:solidFill>
                <a:latin typeface="Lora"/>
              </a:rPr>
              <a:t>문으로 예외</a:t>
            </a:r>
            <a:r>
              <a:rPr lang="en-US" altLang="ko-KR" sz="2000" b="1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Lora"/>
              </a:rPr>
              <a:t>객체를 던짐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System.Exception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클래스와 그 파생클래스의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latin typeface="Lora"/>
              </a:rPr>
            </a:b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인스턴스를 인수로 사용</a:t>
            </a:r>
            <a:endParaRPr lang="ko-KR" altLang="en-US" sz="1600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8228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6606174" y="2088574"/>
            <a:ext cx="5312831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dbconn.Open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은 데이터베이스 커넥션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     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XXXException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YYYException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dbconn.Close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9FA4C7EA-C17F-4D0D-9E37-5FC46AD77B0E}"/>
              </a:ext>
            </a:extLst>
          </p:cNvPr>
          <p:cNvSpPr txBox="1">
            <a:spLocks/>
          </p:cNvSpPr>
          <p:nvPr/>
        </p:nvSpPr>
        <p:spPr>
          <a:xfrm>
            <a:off x="1189050" y="2093773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finally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문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try~catch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블록 마지막에 붙여 사용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예외 처리 이후의 뒷정리를 할 때 사용함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파일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네트워크 커넥션 등과 같은 자원 해제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예외가 일어나든 일어나지 않든 반드시 실행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4613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9050" y="2093772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사용자 정의 예외 클래스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System.Exception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클래스 상속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예외 처리 루틴에 추가 정보를 제공할 때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예외 상황을 보다 구체적으로 설명 해야 할 때</a:t>
            </a:r>
          </a:p>
          <a:p>
            <a:endParaRPr lang="ko-KR" altLang="en-US" sz="2000" dirty="0">
              <a:solidFill>
                <a:srgbClr val="000000"/>
              </a:solidFill>
              <a:latin typeface="Lora"/>
            </a:endParaRPr>
          </a:p>
          <a:p>
            <a:endParaRPr lang="ko-KR" altLang="en-US" sz="2000" dirty="0">
              <a:solidFill>
                <a:srgbClr val="000000"/>
              </a:solidFill>
              <a:latin typeface="Lora"/>
            </a:endParaRPr>
          </a:p>
          <a:p>
            <a:endParaRPr lang="ko-KR" altLang="en-US" sz="2000" dirty="0">
              <a:solidFill>
                <a:srgbClr val="000000"/>
              </a:solidFill>
              <a:latin typeface="Lora"/>
            </a:endParaRPr>
          </a:p>
          <a:p>
            <a:endParaRPr lang="ko-KR" altLang="en-US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8B79E6C-1E46-44A1-9F26-2B5FDDA7BE61}"/>
              </a:ext>
            </a:extLst>
          </p:cNvPr>
          <p:cNvSpPr/>
          <p:nvPr/>
        </p:nvSpPr>
        <p:spPr>
          <a:xfrm>
            <a:off x="7080998" y="2703767"/>
            <a:ext cx="3929902" cy="1756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1632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872</Words>
  <Application>Microsoft Office PowerPoint</Application>
  <PresentationFormat>와이드스크린</PresentationFormat>
  <Paragraphs>218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Segoe UI</vt:lpstr>
      <vt:lpstr>Wingdings 2</vt:lpstr>
      <vt:lpstr>HDOfficeLightV0</vt:lpstr>
      <vt:lpstr>Viola template</vt:lpstr>
      <vt:lpstr>12장 예외 처리하기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16</cp:revision>
  <dcterms:created xsi:type="dcterms:W3CDTF">2020-03-30T22:17:40Z</dcterms:created>
  <dcterms:modified xsi:type="dcterms:W3CDTF">2021-03-19T02:41:43Z</dcterms:modified>
</cp:coreProperties>
</file>