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3"/>
  </p:notesMasterIdLst>
  <p:sldIdLst>
    <p:sldId id="256" r:id="rId3"/>
    <p:sldId id="303" r:id="rId4"/>
    <p:sldId id="323" r:id="rId5"/>
    <p:sldId id="366" r:id="rId6"/>
    <p:sldId id="367" r:id="rId7"/>
    <p:sldId id="355" r:id="rId8"/>
    <p:sldId id="346" r:id="rId9"/>
    <p:sldId id="368" r:id="rId10"/>
    <p:sldId id="369" r:id="rId11"/>
    <p:sldId id="280" r:id="rId12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00"/>
    <a:srgbClr val="FFFFFF"/>
    <a:srgbClr val="FF5050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F8308-E097-4D2E-ADEE-8A9D7B814D82}" v="390" dt="2020-08-16T13:22:37.606"/>
    <p1510:client id="{93D9AF39-120E-4DE5-ABD8-EB0F791E07EB}" v="247" dt="2020-08-17T00:15:05.982"/>
    <p1510:client id="{CA57EEA1-C8C4-4C20-9FBD-AF6DA85B7824}" v="286" dt="2020-08-17T07:53:35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73760" autoAdjust="0"/>
  </p:normalViewPr>
  <p:slideViewPr>
    <p:cSldViewPr snapToGrid="0">
      <p:cViewPr varScale="1">
        <p:scale>
          <a:sx n="109" d="100"/>
          <a:sy n="109" d="100"/>
        </p:scale>
        <p:origin x="157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93D9AF39-120E-4DE5-ABD8-EB0F791E07EB}"/>
    <pc:docChg chg="undo redo custSel addSld delSld modSld sldOrd">
      <pc:chgData name="Park SangHyun" userId="236915686b78f6c1" providerId="LiveId" clId="{93D9AF39-120E-4DE5-ABD8-EB0F791E07EB}" dt="2020-08-17T00:15:36.122" v="3375"/>
      <pc:docMkLst>
        <pc:docMk/>
      </pc:docMkLst>
      <pc:sldChg chg="modSp mod">
        <pc:chgData name="Park SangHyun" userId="236915686b78f6c1" providerId="LiveId" clId="{93D9AF39-120E-4DE5-ABD8-EB0F791E07EB}" dt="2020-08-16T22:36:07.758" v="30"/>
        <pc:sldMkLst>
          <pc:docMk/>
          <pc:sldMk cId="3559057730" sldId="256"/>
        </pc:sldMkLst>
        <pc:spChg chg="mod">
          <ac:chgData name="Park SangHyun" userId="236915686b78f6c1" providerId="LiveId" clId="{93D9AF39-120E-4DE5-ABD8-EB0F791E07EB}" dt="2020-08-16T22:36:07.758" v="3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3D9AF39-120E-4DE5-ABD8-EB0F791E07EB}" dt="2020-08-16T23:14:07.671" v="759" actId="20577"/>
        <pc:sldMkLst>
          <pc:docMk/>
          <pc:sldMk cId="3581427445" sldId="303"/>
        </pc:sldMkLst>
        <pc:spChg chg="mod">
          <ac:chgData name="Park SangHyun" userId="236915686b78f6c1" providerId="LiveId" clId="{93D9AF39-120E-4DE5-ABD8-EB0F791E07EB}" dt="2020-08-16T23:14:07.671" v="759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93D9AF39-120E-4DE5-ABD8-EB0F791E07EB}" dt="2020-08-16T22:55:06.163" v="289" actId="13822"/>
        <pc:sldMkLst>
          <pc:docMk/>
          <pc:sldMk cId="2899361408" sldId="323"/>
        </pc:sldMkLst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93D9AF39-120E-4DE5-ABD8-EB0F791E07EB}" dt="2020-08-16T22:54:37.951" v="283" actId="6549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7" creationId="{C099D6FD-BAD2-426B-8CA5-F5FA2108DDD1}"/>
          </ac:spMkLst>
        </pc:spChg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8" creationId="{E5AE6935-0D60-4B8B-B3E6-6D9D47993761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9" creationId="{6CB07823-9885-48BB-92BB-6982465144F5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0" creationId="{06E384BC-38E4-4027-A65F-01D9D695E8AB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1" creationId="{C70E8A35-2956-40B4-AD2D-0D4A4915FD30}"/>
          </ac:spMkLst>
        </pc:spChg>
        <pc:spChg chg="add mod">
          <ac:chgData name="Park SangHyun" userId="236915686b78f6c1" providerId="LiveId" clId="{93D9AF39-120E-4DE5-ABD8-EB0F791E07EB}" dt="2020-08-16T22:55:00.766" v="288" actId="207"/>
          <ac:spMkLst>
            <pc:docMk/>
            <pc:sldMk cId="2899361408" sldId="323"/>
            <ac:spMk id="12" creationId="{9132B32B-25AE-436E-80A2-141A22B1BD92}"/>
          </ac:spMkLst>
        </pc:sp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3" creationId="{39445AB3-F2AD-4D2B-A200-E4585B718481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4" creationId="{632CC86D-85A6-470E-863D-7CBA57386E9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5" creationId="{28272BD6-5D93-4E42-AE35-6B054DE346E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14573967" sldId="34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57118070" sldId="34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771114252" sldId="343"/>
        </pc:sldMkLst>
      </pc:sldChg>
      <pc:sldChg chg="addSp delSp modSp mod ord">
        <pc:chgData name="Park SangHyun" userId="236915686b78f6c1" providerId="LiveId" clId="{93D9AF39-120E-4DE5-ABD8-EB0F791E07EB}" dt="2020-08-17T00:08:20.990" v="2730"/>
        <pc:sldMkLst>
          <pc:docMk/>
          <pc:sldMk cId="2810366220" sldId="346"/>
        </pc:sldMkLst>
        <pc:spChg chg="del">
          <ac:chgData name="Park SangHyun" userId="236915686b78f6c1" providerId="LiveId" clId="{93D9AF39-120E-4DE5-ABD8-EB0F791E07EB}" dt="2020-08-16T23:16:00.887" v="801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7T00:08:20.990" v="2730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8" creationId="{7C9BA500-4907-4D05-9B57-510FD0A99FDF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5" creationId="{5D928C8F-CCCC-4B30-97EA-0C5E0FAD40A1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6" creationId="{644D23BB-26FB-4376-9007-CBBBD9DC3D57}"/>
          </ac:spMkLst>
        </pc:spChg>
        <pc:picChg chg="del">
          <ac:chgData name="Park SangHyun" userId="236915686b78f6c1" providerId="LiveId" clId="{93D9AF39-120E-4DE5-ABD8-EB0F791E07EB}" dt="2020-08-16T23:16:00.887" v="801" actId="478"/>
          <ac:picMkLst>
            <pc:docMk/>
            <pc:sldMk cId="2810366220" sldId="346"/>
            <ac:picMk id="12" creationId="{2E24E8F8-75D0-4E41-B165-F939E3EBA9C5}"/>
          </ac:picMkLst>
        </pc:pic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62695050" sldId="347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185305639" sldId="348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1356798874" sldId="349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778376995" sldId="350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514930936" sldId="35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49061143" sldId="35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242657309" sldId="353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05915346" sldId="354"/>
        </pc:sldMkLst>
      </pc:sldChg>
      <pc:sldChg chg="modSp add mod">
        <pc:chgData name="Park SangHyun" userId="236915686b78f6c1" providerId="LiveId" clId="{93D9AF39-120E-4DE5-ABD8-EB0F791E07EB}" dt="2020-08-16T23:13:44.223" v="725" actId="20577"/>
        <pc:sldMkLst>
          <pc:docMk/>
          <pc:sldMk cId="831921156" sldId="355"/>
        </pc:sldMkLst>
        <pc:spChg chg="mod">
          <ac:chgData name="Park SangHyun" userId="236915686b78f6c1" providerId="LiveId" clId="{93D9AF39-120E-4DE5-ABD8-EB0F791E07EB}" dt="2020-08-16T23:13:44.223" v="725" actId="20577"/>
          <ac:spMkLst>
            <pc:docMk/>
            <pc:sldMk cId="831921156" sldId="355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7" creationId="{C099D6FD-BAD2-426B-8CA5-F5FA2108DDD1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9" creationId="{6CB07823-9885-48BB-92BB-6982465144F5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0" creationId="{06E384BC-38E4-4027-A65F-01D9D695E8AB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1" creationId="{C70E8A35-2956-40B4-AD2D-0D4A4915FD30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2" creationId="{9132B32B-25AE-436E-80A2-141A22B1BD92}"/>
          </ac:spMkLst>
        </pc:sp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3" creationId="{39445AB3-F2AD-4D2B-A200-E4585B718481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4" creationId="{632CC86D-85A6-470E-863D-7CBA57386E9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5" creationId="{28272BD6-5D93-4E42-AE35-6B054DE346E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6" creationId="{BF40F4F9-17EE-4F56-AB7E-EBB5C37A9204}"/>
          </ac:cxnSpMkLst>
        </pc:cxnChg>
      </pc:sldChg>
      <pc:sldChg chg="addSp delSp modSp add mod">
        <pc:chgData name="Park SangHyun" userId="236915686b78f6c1" providerId="LiveId" clId="{93D9AF39-120E-4DE5-ABD8-EB0F791E07EB}" dt="2020-08-16T23:33:32.450" v="1647" actId="1076"/>
        <pc:sldMkLst>
          <pc:docMk/>
          <pc:sldMk cId="3926770669" sldId="356"/>
        </pc:sldMkLst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27:20.323" v="1373" actId="6549"/>
          <ac:spMkLst>
            <pc:docMk/>
            <pc:sldMk cId="3926770669" sldId="356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3:26.420" v="1644" actId="14100"/>
          <ac:spMkLst>
            <pc:docMk/>
            <pc:sldMk cId="3926770669" sldId="356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32.450" v="1647" actId="1076"/>
          <ac:spMkLst>
            <pc:docMk/>
            <pc:sldMk cId="3926770669" sldId="356"/>
            <ac:spMk id="14" creationId="{C73CED26-9CE0-4121-B647-90900FF0149C}"/>
          </ac:spMkLst>
        </pc:spChg>
        <pc:cxnChg chg="add del mod">
          <ac:chgData name="Park SangHyun" userId="236915686b78f6c1" providerId="LiveId" clId="{93D9AF39-120E-4DE5-ABD8-EB0F791E07EB}" dt="2020-08-16T23:29:07.604" v="1394" actId="478"/>
          <ac:cxnSpMkLst>
            <pc:docMk/>
            <pc:sldMk cId="3926770669" sldId="356"/>
            <ac:cxnSpMk id="7" creationId="{517875E7-FA7B-4635-AAEC-22F0617ADDEB}"/>
          </ac:cxnSpMkLst>
        </pc:cxnChg>
      </pc:sldChg>
      <pc:sldChg chg="modSp add mod">
        <pc:chgData name="Park SangHyun" userId="236915686b78f6c1" providerId="LiveId" clId="{93D9AF39-120E-4DE5-ABD8-EB0F791E07EB}" dt="2020-08-16T23:30:52.163" v="1499"/>
        <pc:sldMkLst>
          <pc:docMk/>
          <pc:sldMk cId="482280184" sldId="357"/>
        </pc:sldMkLst>
        <pc:spChg chg="mod">
          <ac:chgData name="Park SangHyun" userId="236915686b78f6c1" providerId="LiveId" clId="{93D9AF39-120E-4DE5-ABD8-EB0F791E07EB}" dt="2020-08-16T23:30:52.163" v="1499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30:10.644" v="1435" actId="6549"/>
          <ac:spMkLst>
            <pc:docMk/>
            <pc:sldMk cId="482280184" sldId="357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0:21.074" v="1473" actId="1035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0:41.766" v="1489" actId="113"/>
          <ac:spMkLst>
            <pc:docMk/>
            <pc:sldMk cId="482280184" sldId="357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0:46.323" v="1493"/>
          <ac:spMkLst>
            <pc:docMk/>
            <pc:sldMk cId="482280184" sldId="357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93D9AF39-120E-4DE5-ABD8-EB0F791E07EB}" dt="2020-08-16T23:33:15.662" v="1642" actId="1076"/>
        <pc:sldMkLst>
          <pc:docMk/>
          <pc:sldMk cId="1146136920" sldId="358"/>
        </pc:sldMkLst>
        <pc:spChg chg="mod">
          <ac:chgData name="Park SangHyun" userId="236915686b78f6c1" providerId="LiveId" clId="{93D9AF39-120E-4DE5-ABD8-EB0F791E07EB}" dt="2020-08-16T23:32:17.689" v="1598"/>
          <ac:spMkLst>
            <pc:docMk/>
            <pc:sldMk cId="1146136920" sldId="358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1:35.551" v="1533" actId="20577"/>
          <ac:spMkLst>
            <pc:docMk/>
            <pc:sldMk cId="1146136920" sldId="358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15.662" v="1642" actId="1076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8:29.641" v="2195" actId="20577"/>
        <pc:sldMkLst>
          <pc:docMk/>
          <pc:sldMk cId="243816322" sldId="359"/>
        </pc:sldMkLst>
        <pc:spChg chg="add mod">
          <ac:chgData name="Park SangHyun" userId="236915686b78f6c1" providerId="LiveId" clId="{93D9AF39-120E-4DE5-ABD8-EB0F791E07EB}" dt="2020-08-16T23:48:29.641" v="2195" actId="20577"/>
          <ac:spMkLst>
            <pc:docMk/>
            <pc:sldMk cId="243816322" sldId="359"/>
            <ac:spMk id="2" creationId="{D8B79E6C-1E46-44A1-9F26-2B5FDDA7BE61}"/>
          </ac:spMkLst>
        </pc:spChg>
        <pc:spChg chg="add mod">
          <ac:chgData name="Park SangHyun" userId="236915686b78f6c1" providerId="LiveId" clId="{93D9AF39-120E-4DE5-ABD8-EB0F791E07EB}" dt="2020-08-16T23:47:51.360" v="2179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7:27.365" v="2159" actId="13926"/>
          <ac:spMkLst>
            <pc:docMk/>
            <pc:sldMk cId="243816322" sldId="359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47:09.972" v="2146" actId="478"/>
          <ac:spMkLst>
            <pc:docMk/>
            <pc:sldMk cId="243816322" sldId="359"/>
            <ac:spMk id="10" creationId="{FAD0C460-E19C-48DF-AA46-D45FB2BA64DE}"/>
          </ac:spMkLst>
        </pc:spChg>
        <pc:spChg chg="del mod">
          <ac:chgData name="Park SangHyun" userId="236915686b78f6c1" providerId="LiveId" clId="{93D9AF39-120E-4DE5-ABD8-EB0F791E07EB}" dt="2020-08-16T23:35:27.087" v="1726" actId="478"/>
          <ac:spMkLst>
            <pc:docMk/>
            <pc:sldMk cId="243816322" sldId="359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9:59.445" v="2271" actId="122"/>
        <pc:sldMkLst>
          <pc:docMk/>
          <pc:sldMk cId="3413082783" sldId="360"/>
        </pc:sldMkLst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9:03.261" v="2261" actId="6549"/>
          <ac:spMkLst>
            <pc:docMk/>
            <pc:sldMk cId="3413082783" sldId="360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93D9AF39-120E-4DE5-ABD8-EB0F791E07EB}" dt="2020-08-16T23:49:59.445" v="2271" actId="122"/>
          <ac:graphicFrameMkLst>
            <pc:docMk/>
            <pc:sldMk cId="3413082783" sldId="360"/>
            <ac:graphicFrameMk id="8" creationId="{2996E4D9-F83C-4286-ACA3-4EB770FC9ACA}"/>
          </ac:graphicFrameMkLst>
        </pc:graphicFrameChg>
      </pc:sldChg>
      <pc:sldChg chg="delSp modSp add mod">
        <pc:chgData name="Park SangHyun" userId="236915686b78f6c1" providerId="LiveId" clId="{93D9AF39-120E-4DE5-ABD8-EB0F791E07EB}" dt="2020-08-17T00:12:27.439" v="3253"/>
        <pc:sldMkLst>
          <pc:docMk/>
          <pc:sldMk cId="2074400485" sldId="361"/>
        </pc:sldMkLst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7T00:12:27.439" v="3253"/>
          <ac:spMkLst>
            <pc:docMk/>
            <pc:sldMk cId="2074400485" sldId="361"/>
            <ac:spMk id="6" creationId="{4D78B6F0-7D80-4D66-A24E-64B032C561B3}"/>
          </ac:spMkLst>
        </pc:spChg>
      </pc:sldChg>
      <pc:sldChg chg="addSp modSp add mod">
        <pc:chgData name="Park SangHyun" userId="236915686b78f6c1" providerId="LiveId" clId="{93D9AF39-120E-4DE5-ABD8-EB0F791E07EB}" dt="2020-08-17T00:14:37.164" v="3338" actId="1036"/>
        <pc:sldMkLst>
          <pc:docMk/>
          <pc:sldMk cId="255976641" sldId="362"/>
        </pc:sldMkLst>
        <pc:spChg chg="add mod">
          <ac:chgData name="Park SangHyun" userId="236915686b78f6c1" providerId="LiveId" clId="{93D9AF39-120E-4DE5-ABD8-EB0F791E07EB}" dt="2020-08-17T00:14:37.164" v="3338" actId="1036"/>
          <ac:spMkLst>
            <pc:docMk/>
            <pc:sldMk cId="255976641" sldId="362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36.343" v="3336" actId="14"/>
          <ac:spMkLst>
            <pc:docMk/>
            <pc:sldMk cId="255976641" sldId="362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4:16.698" v="3300"/>
        <pc:sldMkLst>
          <pc:docMk/>
          <pc:sldMk cId="2974619751" sldId="363"/>
        </pc:sldMkLst>
        <pc:spChg chg="mod">
          <ac:chgData name="Park SangHyun" userId="236915686b78f6c1" providerId="LiveId" clId="{93D9AF39-120E-4DE5-ABD8-EB0F791E07EB}" dt="2020-08-17T00:14:16.698" v="3300"/>
          <ac:spMkLst>
            <pc:docMk/>
            <pc:sldMk cId="2974619751" sldId="363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3:52.207" v="3291" actId="20577"/>
          <ac:spMkLst>
            <pc:docMk/>
            <pc:sldMk cId="2974619751" sldId="363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03.575" v="3355"/>
        <pc:sldMkLst>
          <pc:docMk/>
          <pc:sldMk cId="166036956" sldId="364"/>
        </pc:sldMkLst>
        <pc:spChg chg="mod">
          <ac:chgData name="Park SangHyun" userId="236915686b78f6c1" providerId="LiveId" clId="{93D9AF39-120E-4DE5-ABD8-EB0F791E07EB}" dt="2020-08-17T00:15:03.575" v="3355"/>
          <ac:spMkLst>
            <pc:docMk/>
            <pc:sldMk cId="166036956" sldId="364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53.056" v="3351" actId="20577"/>
          <ac:spMkLst>
            <pc:docMk/>
            <pc:sldMk cId="166036956" sldId="364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36.122" v="3375"/>
        <pc:sldMkLst>
          <pc:docMk/>
          <pc:sldMk cId="2057997328" sldId="365"/>
        </pc:sldMkLst>
        <pc:spChg chg="mod">
          <ac:chgData name="Park SangHyun" userId="236915686b78f6c1" providerId="LiveId" clId="{93D9AF39-120E-4DE5-ABD8-EB0F791E07EB}" dt="2020-08-17T00:15:36.122" v="3375"/>
          <ac:spMkLst>
            <pc:docMk/>
            <pc:sldMk cId="2057997328" sldId="365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5:19.578" v="3370" actId="20577"/>
          <ac:spMkLst>
            <pc:docMk/>
            <pc:sldMk cId="2057997328" sldId="365"/>
            <ac:spMk id="6" creationId="{4D78B6F0-7D80-4D66-A24E-64B032C561B3}"/>
          </ac:spMkLst>
        </pc:spChg>
      </pc:sld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CA57EEA1-C8C4-4C20-9FBD-AF6DA85B7824}"/>
    <pc:docChg chg="undo redo custSel addSld delSld modSld">
      <pc:chgData name="Park SangHyun" userId="236915686b78f6c1" providerId="LiveId" clId="{CA57EEA1-C8C4-4C20-9FBD-AF6DA85B7824}" dt="2020-08-17T07:54:31.396" v="3646" actId="47"/>
      <pc:docMkLst>
        <pc:docMk/>
      </pc:docMkLst>
      <pc:sldChg chg="modSp mod">
        <pc:chgData name="Park SangHyun" userId="236915686b78f6c1" providerId="LiveId" clId="{CA57EEA1-C8C4-4C20-9FBD-AF6DA85B7824}" dt="2020-08-17T06:42:18.227" v="24"/>
        <pc:sldMkLst>
          <pc:docMk/>
          <pc:sldMk cId="3559057730" sldId="256"/>
        </pc:sldMkLst>
        <pc:spChg chg="mod">
          <ac:chgData name="Park SangHyun" userId="236915686b78f6c1" providerId="LiveId" clId="{CA57EEA1-C8C4-4C20-9FBD-AF6DA85B7824}" dt="2020-08-17T06:42:18.227" v="24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CA57EEA1-C8C4-4C20-9FBD-AF6DA85B7824}" dt="2020-08-17T06:43:05.200" v="92"/>
        <pc:sldMkLst>
          <pc:docMk/>
          <pc:sldMk cId="3581427445" sldId="303"/>
        </pc:sldMkLst>
        <pc:spChg chg="mod">
          <ac:chgData name="Park SangHyun" userId="236915686b78f6c1" providerId="LiveId" clId="{CA57EEA1-C8C4-4C20-9FBD-AF6DA85B7824}" dt="2020-08-17T06:43:05.200" v="92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CA57EEA1-C8C4-4C20-9FBD-AF6DA85B7824}" dt="2020-08-17T07:27:16.441" v="1579" actId="20577"/>
        <pc:sldMkLst>
          <pc:docMk/>
          <pc:sldMk cId="2899361408" sldId="323"/>
        </pc:sldMkLst>
        <pc:spChg chg="mod">
          <ac:chgData name="Park SangHyun" userId="236915686b78f6c1" providerId="LiveId" clId="{CA57EEA1-C8C4-4C20-9FBD-AF6DA85B7824}" dt="2020-08-17T07:27:16.441" v="1579" actId="20577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CA57EEA1-C8C4-4C20-9FBD-AF6DA85B7824}" dt="2020-08-17T06:45:56.741" v="216" actId="478"/>
          <ac:spMkLst>
            <pc:docMk/>
            <pc:sldMk cId="2899361408" sldId="323"/>
            <ac:spMk id="7" creationId="{C099D6FD-BAD2-426B-8CA5-F5FA2108DDD1}"/>
          </ac:spMkLst>
        </pc:spChg>
        <pc:spChg chg="del">
          <ac:chgData name="Park SangHyun" userId="236915686b78f6c1" providerId="LiveId" clId="{CA57EEA1-C8C4-4C20-9FBD-AF6DA85B7824}" dt="2020-08-17T06:45:56.741" v="216" actId="478"/>
          <ac:spMkLst>
            <pc:docMk/>
            <pc:sldMk cId="2899361408" sldId="323"/>
            <ac:spMk id="9" creationId="{6CB07823-9885-48BB-92BB-6982465144F5}"/>
          </ac:spMkLst>
        </pc:spChg>
        <pc:spChg chg="del">
          <ac:chgData name="Park SangHyun" userId="236915686b78f6c1" providerId="LiveId" clId="{CA57EEA1-C8C4-4C20-9FBD-AF6DA85B7824}" dt="2020-08-17T06:45:56.741" v="216" actId="478"/>
          <ac:spMkLst>
            <pc:docMk/>
            <pc:sldMk cId="2899361408" sldId="323"/>
            <ac:spMk id="10" creationId="{06E384BC-38E4-4027-A65F-01D9D695E8AB}"/>
          </ac:spMkLst>
        </pc:spChg>
        <pc:spChg chg="del">
          <ac:chgData name="Park SangHyun" userId="236915686b78f6c1" providerId="LiveId" clId="{CA57EEA1-C8C4-4C20-9FBD-AF6DA85B7824}" dt="2020-08-17T06:45:56.741" v="216" actId="478"/>
          <ac:spMkLst>
            <pc:docMk/>
            <pc:sldMk cId="2899361408" sldId="323"/>
            <ac:spMk id="11" creationId="{C70E8A35-2956-40B4-AD2D-0D4A4915FD30}"/>
          </ac:spMkLst>
        </pc:spChg>
        <pc:spChg chg="del">
          <ac:chgData name="Park SangHyun" userId="236915686b78f6c1" providerId="LiveId" clId="{CA57EEA1-C8C4-4C20-9FBD-AF6DA85B7824}" dt="2020-08-17T06:45:56.741" v="216" actId="478"/>
          <ac:spMkLst>
            <pc:docMk/>
            <pc:sldMk cId="2899361408" sldId="323"/>
            <ac:spMk id="12" creationId="{9132B32B-25AE-436E-80A2-141A22B1BD92}"/>
          </ac:spMkLst>
        </pc:spChg>
        <pc:spChg chg="add del mod">
          <ac:chgData name="Park SangHyun" userId="236915686b78f6c1" providerId="LiveId" clId="{CA57EEA1-C8C4-4C20-9FBD-AF6DA85B7824}" dt="2020-08-17T06:50:55.013" v="576" actId="478"/>
          <ac:spMkLst>
            <pc:docMk/>
            <pc:sldMk cId="2899361408" sldId="323"/>
            <ac:spMk id="24" creationId="{5A84A6EE-B4C1-4FC3-AB62-EBB2FAFEECD7}"/>
          </ac:spMkLst>
        </pc:spChg>
        <pc:spChg chg="add del mod">
          <ac:chgData name="Park SangHyun" userId="236915686b78f6c1" providerId="LiveId" clId="{CA57EEA1-C8C4-4C20-9FBD-AF6DA85B7824}" dt="2020-08-17T06:50:55.013" v="576" actId="478"/>
          <ac:spMkLst>
            <pc:docMk/>
            <pc:sldMk cId="2899361408" sldId="323"/>
            <ac:spMk id="26" creationId="{7C5F0285-B615-4FF9-AB31-2B749FFE2BA5}"/>
          </ac:spMkLst>
        </pc:spChg>
        <pc:spChg chg="add del">
          <ac:chgData name="Park SangHyun" userId="236915686b78f6c1" providerId="LiveId" clId="{CA57EEA1-C8C4-4C20-9FBD-AF6DA85B7824}" dt="2020-08-17T06:50:37.347" v="563" actId="478"/>
          <ac:spMkLst>
            <pc:docMk/>
            <pc:sldMk cId="2899361408" sldId="323"/>
            <ac:spMk id="28" creationId="{14EF851B-ECC0-46C8-90D8-8E270CEA7689}"/>
          </ac:spMkLst>
        </pc:spChg>
        <pc:graphicFrameChg chg="add del mod">
          <ac:chgData name="Park SangHyun" userId="236915686b78f6c1" providerId="LiveId" clId="{CA57EEA1-C8C4-4C20-9FBD-AF6DA85B7824}" dt="2020-08-17T06:48:31.956" v="526" actId="22"/>
          <ac:graphicFrameMkLst>
            <pc:docMk/>
            <pc:sldMk cId="2899361408" sldId="323"/>
            <ac:graphicFrameMk id="3" creationId="{45D57578-83A4-4484-B43A-64C99508C7B6}"/>
          </ac:graphicFrameMkLst>
        </pc:graphicFrameChg>
        <pc:graphicFrameChg chg="add del mod">
          <ac:chgData name="Park SangHyun" userId="236915686b78f6c1" providerId="LiveId" clId="{CA57EEA1-C8C4-4C20-9FBD-AF6DA85B7824}" dt="2020-08-17T06:48:51.009" v="534" actId="478"/>
          <ac:graphicFrameMkLst>
            <pc:docMk/>
            <pc:sldMk cId="2899361408" sldId="323"/>
            <ac:graphicFrameMk id="20" creationId="{F64B769E-88FD-4233-975B-7A718EED7883}"/>
          </ac:graphicFrameMkLst>
        </pc:graphicFrameChg>
        <pc:picChg chg="add del mod">
          <ac:chgData name="Park SangHyun" userId="236915686b78f6c1" providerId="LiveId" clId="{CA57EEA1-C8C4-4C20-9FBD-AF6DA85B7824}" dt="2020-08-17T06:47:08.772" v="357" actId="478"/>
          <ac:picMkLst>
            <pc:docMk/>
            <pc:sldMk cId="2899361408" sldId="323"/>
            <ac:picMk id="2" creationId="{C1264A73-7DDB-4EB6-8E08-64671C74E829}"/>
          </ac:picMkLst>
        </pc:picChg>
        <pc:picChg chg="add del mod">
          <ac:chgData name="Park SangHyun" userId="236915686b78f6c1" providerId="LiveId" clId="{CA57EEA1-C8C4-4C20-9FBD-AF6DA85B7824}" dt="2020-08-17T06:48:30.405" v="523"/>
          <ac:picMkLst>
            <pc:docMk/>
            <pc:sldMk cId="2899361408" sldId="323"/>
            <ac:picMk id="8" creationId="{9B4D4E17-00BF-4D3B-97F7-645DCB1C2747}"/>
          </ac:picMkLst>
        </pc:picChg>
        <pc:picChg chg="add del">
          <ac:chgData name="Park SangHyun" userId="236915686b78f6c1" providerId="LiveId" clId="{CA57EEA1-C8C4-4C20-9FBD-AF6DA85B7824}" dt="2020-08-17T06:48:53.107" v="535" actId="478"/>
          <ac:picMkLst>
            <pc:docMk/>
            <pc:sldMk cId="2899361408" sldId="323"/>
            <ac:picMk id="18" creationId="{D6C43510-9103-4579-8A82-8DE0DFF8F716}"/>
          </ac:picMkLst>
        </pc:picChg>
        <pc:picChg chg="add del mod">
          <ac:chgData name="Park SangHyun" userId="236915686b78f6c1" providerId="LiveId" clId="{CA57EEA1-C8C4-4C20-9FBD-AF6DA85B7824}" dt="2020-08-17T06:48:48.922" v="533" actId="478"/>
          <ac:picMkLst>
            <pc:docMk/>
            <pc:sldMk cId="2899361408" sldId="323"/>
            <ac:picMk id="21" creationId="{567D73F7-CD8F-4811-B763-6896B926D6B0}"/>
          </ac:picMkLst>
        </pc:picChg>
        <pc:picChg chg="add del mod">
          <ac:chgData name="Park SangHyun" userId="236915686b78f6c1" providerId="LiveId" clId="{CA57EEA1-C8C4-4C20-9FBD-AF6DA85B7824}" dt="2020-08-17T06:53:28.933" v="706" actId="478"/>
          <ac:picMkLst>
            <pc:docMk/>
            <pc:sldMk cId="2899361408" sldId="323"/>
            <ac:picMk id="22" creationId="{FB58653B-681C-4C3B-AD8F-43DB4BB6CA1E}"/>
          </ac:picMkLst>
        </pc:picChg>
        <pc:cxnChg chg="del mod">
          <ac:chgData name="Park SangHyun" userId="236915686b78f6c1" providerId="LiveId" clId="{CA57EEA1-C8C4-4C20-9FBD-AF6DA85B7824}" dt="2020-08-17T06:45:56.741" v="216" actId="478"/>
          <ac:cxnSpMkLst>
            <pc:docMk/>
            <pc:sldMk cId="2899361408" sldId="323"/>
            <ac:cxnSpMk id="13" creationId="{39445AB3-F2AD-4D2B-A200-E4585B718481}"/>
          </ac:cxnSpMkLst>
        </pc:cxnChg>
        <pc:cxnChg chg="del mod">
          <ac:chgData name="Park SangHyun" userId="236915686b78f6c1" providerId="LiveId" clId="{CA57EEA1-C8C4-4C20-9FBD-AF6DA85B7824}" dt="2020-08-17T06:45:56.741" v="216" actId="478"/>
          <ac:cxnSpMkLst>
            <pc:docMk/>
            <pc:sldMk cId="2899361408" sldId="323"/>
            <ac:cxnSpMk id="14" creationId="{632CC86D-85A6-470E-863D-7CBA57386E99}"/>
          </ac:cxnSpMkLst>
        </pc:cxnChg>
        <pc:cxnChg chg="del mod">
          <ac:chgData name="Park SangHyun" userId="236915686b78f6c1" providerId="LiveId" clId="{CA57EEA1-C8C4-4C20-9FBD-AF6DA85B7824}" dt="2020-08-17T06:45:56.741" v="216" actId="478"/>
          <ac:cxnSpMkLst>
            <pc:docMk/>
            <pc:sldMk cId="2899361408" sldId="323"/>
            <ac:cxnSpMk id="15" creationId="{28272BD6-5D93-4E42-AE35-6B054DE346E9}"/>
          </ac:cxnSpMkLst>
        </pc:cxnChg>
        <pc:cxnChg chg="del mod">
          <ac:chgData name="Park SangHyun" userId="236915686b78f6c1" providerId="LiveId" clId="{CA57EEA1-C8C4-4C20-9FBD-AF6DA85B7824}" dt="2020-08-17T06:45:56.741" v="216" actId="478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delSp modSp mod">
        <pc:chgData name="Park SangHyun" userId="236915686b78f6c1" providerId="LiveId" clId="{CA57EEA1-C8C4-4C20-9FBD-AF6DA85B7824}" dt="2020-08-17T07:54:17.794" v="3633" actId="20577"/>
        <pc:sldMkLst>
          <pc:docMk/>
          <pc:sldMk cId="2810366220" sldId="346"/>
        </pc:sldMkLst>
        <pc:spChg chg="del">
          <ac:chgData name="Park SangHyun" userId="236915686b78f6c1" providerId="LiveId" clId="{CA57EEA1-C8C4-4C20-9FBD-AF6DA85B7824}" dt="2020-08-17T07:47:52.469" v="3370" actId="478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CA57EEA1-C8C4-4C20-9FBD-AF6DA85B7824}" dt="2020-08-17T07:54:17.794" v="3633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CA57EEA1-C8C4-4C20-9FBD-AF6DA85B7824}" dt="2020-08-17T07:47:52.469" v="3370" actId="478"/>
          <ac:spMkLst>
            <pc:docMk/>
            <pc:sldMk cId="2810366220" sldId="346"/>
            <ac:spMk id="8" creationId="{7C9BA500-4907-4D05-9B57-510FD0A99FDF}"/>
          </ac:spMkLst>
        </pc:spChg>
        <pc:spChg chg="mod">
          <ac:chgData name="Park SangHyun" userId="236915686b78f6c1" providerId="LiveId" clId="{CA57EEA1-C8C4-4C20-9FBD-AF6DA85B7824}" dt="2020-08-17T07:47:59.432" v="3372" actId="13926"/>
          <ac:spMkLst>
            <pc:docMk/>
            <pc:sldMk cId="2810366220" sldId="346"/>
            <ac:spMk id="10" creationId="{FAD0C460-E19C-48DF-AA46-D45FB2BA64DE}"/>
          </ac:spMkLst>
        </pc:spChg>
        <pc:spChg chg="mod">
          <ac:chgData name="Park SangHyun" userId="236915686b78f6c1" providerId="LiveId" clId="{CA57EEA1-C8C4-4C20-9FBD-AF6DA85B7824}" dt="2020-08-17T07:47:56.911" v="3371" actId="13926"/>
          <ac:spMkLst>
            <pc:docMk/>
            <pc:sldMk cId="2810366220" sldId="346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CA57EEA1-C8C4-4C20-9FBD-AF6DA85B7824}" dt="2020-08-17T07:41:44.948" v="3265" actId="13926"/>
        <pc:sldMkLst>
          <pc:docMk/>
          <pc:sldMk cId="831921156" sldId="355"/>
        </pc:sldMkLst>
        <pc:spChg chg="mod">
          <ac:chgData name="Park SangHyun" userId="236915686b78f6c1" providerId="LiveId" clId="{CA57EEA1-C8C4-4C20-9FBD-AF6DA85B7824}" dt="2020-08-17T07:41:44.948" v="3265" actId="13926"/>
          <ac:spMkLst>
            <pc:docMk/>
            <pc:sldMk cId="831921156" sldId="355"/>
            <ac:spMk id="6" creationId="{4D78B6F0-7D80-4D66-A24E-64B032C561B3}"/>
          </ac:spMkLst>
        </pc:spChg>
        <pc:spChg chg="del">
          <ac:chgData name="Park SangHyun" userId="236915686b78f6c1" providerId="LiveId" clId="{CA57EEA1-C8C4-4C20-9FBD-AF6DA85B7824}" dt="2020-08-17T07:37:59.686" v="2793" actId="478"/>
          <ac:spMkLst>
            <pc:docMk/>
            <pc:sldMk cId="831921156" sldId="355"/>
            <ac:spMk id="7" creationId="{C099D6FD-BAD2-426B-8CA5-F5FA2108DDD1}"/>
          </ac:spMkLst>
        </pc:spChg>
        <pc:spChg chg="del">
          <ac:chgData name="Park SangHyun" userId="236915686b78f6c1" providerId="LiveId" clId="{CA57EEA1-C8C4-4C20-9FBD-AF6DA85B7824}" dt="2020-08-17T07:37:59.686" v="2793" actId="478"/>
          <ac:spMkLst>
            <pc:docMk/>
            <pc:sldMk cId="831921156" sldId="355"/>
            <ac:spMk id="9" creationId="{6CB07823-9885-48BB-92BB-6982465144F5}"/>
          </ac:spMkLst>
        </pc:spChg>
        <pc:spChg chg="del">
          <ac:chgData name="Park SangHyun" userId="236915686b78f6c1" providerId="LiveId" clId="{CA57EEA1-C8C4-4C20-9FBD-AF6DA85B7824}" dt="2020-08-17T07:37:59.686" v="2793" actId="478"/>
          <ac:spMkLst>
            <pc:docMk/>
            <pc:sldMk cId="831921156" sldId="355"/>
            <ac:spMk id="10" creationId="{06E384BC-38E4-4027-A65F-01D9D695E8AB}"/>
          </ac:spMkLst>
        </pc:spChg>
        <pc:spChg chg="del">
          <ac:chgData name="Park SangHyun" userId="236915686b78f6c1" providerId="LiveId" clId="{CA57EEA1-C8C4-4C20-9FBD-AF6DA85B7824}" dt="2020-08-17T07:37:59.686" v="2793" actId="478"/>
          <ac:spMkLst>
            <pc:docMk/>
            <pc:sldMk cId="831921156" sldId="355"/>
            <ac:spMk id="11" creationId="{C70E8A35-2956-40B4-AD2D-0D4A4915FD30}"/>
          </ac:spMkLst>
        </pc:spChg>
        <pc:spChg chg="del">
          <ac:chgData name="Park SangHyun" userId="236915686b78f6c1" providerId="LiveId" clId="{CA57EEA1-C8C4-4C20-9FBD-AF6DA85B7824}" dt="2020-08-17T07:37:59.686" v="2793" actId="478"/>
          <ac:spMkLst>
            <pc:docMk/>
            <pc:sldMk cId="831921156" sldId="355"/>
            <ac:spMk id="12" creationId="{9132B32B-25AE-436E-80A2-141A22B1BD92}"/>
          </ac:spMkLst>
        </pc:spChg>
        <pc:cxnChg chg="del mod">
          <ac:chgData name="Park SangHyun" userId="236915686b78f6c1" providerId="LiveId" clId="{CA57EEA1-C8C4-4C20-9FBD-AF6DA85B7824}" dt="2020-08-17T07:37:59.686" v="2793" actId="478"/>
          <ac:cxnSpMkLst>
            <pc:docMk/>
            <pc:sldMk cId="831921156" sldId="355"/>
            <ac:cxnSpMk id="13" creationId="{39445AB3-F2AD-4D2B-A200-E4585B718481}"/>
          </ac:cxnSpMkLst>
        </pc:cxnChg>
        <pc:cxnChg chg="del mod">
          <ac:chgData name="Park SangHyun" userId="236915686b78f6c1" providerId="LiveId" clId="{CA57EEA1-C8C4-4C20-9FBD-AF6DA85B7824}" dt="2020-08-17T07:37:59.686" v="2793" actId="478"/>
          <ac:cxnSpMkLst>
            <pc:docMk/>
            <pc:sldMk cId="831921156" sldId="355"/>
            <ac:cxnSpMk id="14" creationId="{632CC86D-85A6-470E-863D-7CBA57386E99}"/>
          </ac:cxnSpMkLst>
        </pc:cxnChg>
        <pc:cxnChg chg="del mod">
          <ac:chgData name="Park SangHyun" userId="236915686b78f6c1" providerId="LiveId" clId="{CA57EEA1-C8C4-4C20-9FBD-AF6DA85B7824}" dt="2020-08-17T07:37:59.686" v="2793" actId="478"/>
          <ac:cxnSpMkLst>
            <pc:docMk/>
            <pc:sldMk cId="831921156" sldId="355"/>
            <ac:cxnSpMk id="15" creationId="{28272BD6-5D93-4E42-AE35-6B054DE346E9}"/>
          </ac:cxnSpMkLst>
        </pc:cxnChg>
        <pc:cxnChg chg="del mod">
          <ac:chgData name="Park SangHyun" userId="236915686b78f6c1" providerId="LiveId" clId="{CA57EEA1-C8C4-4C20-9FBD-AF6DA85B7824}" dt="2020-08-17T07:37:59.686" v="2793" actId="478"/>
          <ac:cxnSpMkLst>
            <pc:docMk/>
            <pc:sldMk cId="831921156" sldId="355"/>
            <ac:cxnSpMk id="16" creationId="{BF40F4F9-17EE-4F56-AB7E-EBB5C37A9204}"/>
          </ac:cxnSpMkLst>
        </pc:cxnChg>
      </pc:sldChg>
      <pc:sldChg chg="del">
        <pc:chgData name="Park SangHyun" userId="236915686b78f6c1" providerId="LiveId" clId="{CA57EEA1-C8C4-4C20-9FBD-AF6DA85B7824}" dt="2020-08-17T07:54:31.396" v="3646" actId="47"/>
        <pc:sldMkLst>
          <pc:docMk/>
          <pc:sldMk cId="3926770669" sldId="356"/>
        </pc:sldMkLst>
      </pc:sldChg>
      <pc:sldChg chg="del">
        <pc:chgData name="Park SangHyun" userId="236915686b78f6c1" providerId="LiveId" clId="{CA57EEA1-C8C4-4C20-9FBD-AF6DA85B7824}" dt="2020-08-17T07:54:31.396" v="3646" actId="47"/>
        <pc:sldMkLst>
          <pc:docMk/>
          <pc:sldMk cId="482280184" sldId="357"/>
        </pc:sldMkLst>
      </pc:sldChg>
      <pc:sldChg chg="del">
        <pc:chgData name="Park SangHyun" userId="236915686b78f6c1" providerId="LiveId" clId="{CA57EEA1-C8C4-4C20-9FBD-AF6DA85B7824}" dt="2020-08-17T07:54:31.396" v="3646" actId="47"/>
        <pc:sldMkLst>
          <pc:docMk/>
          <pc:sldMk cId="1146136920" sldId="358"/>
        </pc:sldMkLst>
      </pc:sldChg>
      <pc:sldChg chg="del">
        <pc:chgData name="Park SangHyun" userId="236915686b78f6c1" providerId="LiveId" clId="{CA57EEA1-C8C4-4C20-9FBD-AF6DA85B7824}" dt="2020-08-17T07:54:31.396" v="3646" actId="47"/>
        <pc:sldMkLst>
          <pc:docMk/>
          <pc:sldMk cId="243816322" sldId="359"/>
        </pc:sldMkLst>
      </pc:sldChg>
      <pc:sldChg chg="del">
        <pc:chgData name="Park SangHyun" userId="236915686b78f6c1" providerId="LiveId" clId="{CA57EEA1-C8C4-4C20-9FBD-AF6DA85B7824}" dt="2020-08-17T07:54:31.396" v="3646" actId="47"/>
        <pc:sldMkLst>
          <pc:docMk/>
          <pc:sldMk cId="3413082783" sldId="360"/>
        </pc:sldMkLst>
      </pc:sldChg>
      <pc:sldChg chg="del">
        <pc:chgData name="Park SangHyun" userId="236915686b78f6c1" providerId="LiveId" clId="{CA57EEA1-C8C4-4C20-9FBD-AF6DA85B7824}" dt="2020-08-17T07:54:31.396" v="3646" actId="47"/>
        <pc:sldMkLst>
          <pc:docMk/>
          <pc:sldMk cId="2074400485" sldId="361"/>
        </pc:sldMkLst>
      </pc:sldChg>
      <pc:sldChg chg="del">
        <pc:chgData name="Park SangHyun" userId="236915686b78f6c1" providerId="LiveId" clId="{CA57EEA1-C8C4-4C20-9FBD-AF6DA85B7824}" dt="2020-08-17T07:54:31.396" v="3646" actId="47"/>
        <pc:sldMkLst>
          <pc:docMk/>
          <pc:sldMk cId="255976641" sldId="362"/>
        </pc:sldMkLst>
      </pc:sldChg>
      <pc:sldChg chg="del">
        <pc:chgData name="Park SangHyun" userId="236915686b78f6c1" providerId="LiveId" clId="{CA57EEA1-C8C4-4C20-9FBD-AF6DA85B7824}" dt="2020-08-17T07:54:31.396" v="3646" actId="47"/>
        <pc:sldMkLst>
          <pc:docMk/>
          <pc:sldMk cId="2974619751" sldId="363"/>
        </pc:sldMkLst>
      </pc:sldChg>
      <pc:sldChg chg="del">
        <pc:chgData name="Park SangHyun" userId="236915686b78f6c1" providerId="LiveId" clId="{CA57EEA1-C8C4-4C20-9FBD-AF6DA85B7824}" dt="2020-08-17T07:54:31.396" v="3646" actId="47"/>
        <pc:sldMkLst>
          <pc:docMk/>
          <pc:sldMk cId="166036956" sldId="364"/>
        </pc:sldMkLst>
      </pc:sldChg>
      <pc:sldChg chg="del">
        <pc:chgData name="Park SangHyun" userId="236915686b78f6c1" providerId="LiveId" clId="{CA57EEA1-C8C4-4C20-9FBD-AF6DA85B7824}" dt="2020-08-17T07:54:31.396" v="3646" actId="47"/>
        <pc:sldMkLst>
          <pc:docMk/>
          <pc:sldMk cId="2057997328" sldId="365"/>
        </pc:sldMkLst>
      </pc:sldChg>
      <pc:sldChg chg="addSp delSp modSp add mod">
        <pc:chgData name="Park SangHyun" userId="236915686b78f6c1" providerId="LiveId" clId="{CA57EEA1-C8C4-4C20-9FBD-AF6DA85B7824}" dt="2020-08-17T07:23:58.299" v="1325" actId="20577"/>
        <pc:sldMkLst>
          <pc:docMk/>
          <pc:sldMk cId="4251692164" sldId="366"/>
        </pc:sldMkLst>
        <pc:spChg chg="add del mod">
          <ac:chgData name="Park SangHyun" userId="236915686b78f6c1" providerId="LiveId" clId="{CA57EEA1-C8C4-4C20-9FBD-AF6DA85B7824}" dt="2020-08-17T07:20:40.333" v="1180" actId="478"/>
          <ac:spMkLst>
            <pc:docMk/>
            <pc:sldMk cId="4251692164" sldId="366"/>
            <ac:spMk id="2" creationId="{603514DB-D07E-450D-BAB0-96AE0CA581CB}"/>
          </ac:spMkLst>
        </pc:spChg>
        <pc:spChg chg="add del mod">
          <ac:chgData name="Park SangHyun" userId="236915686b78f6c1" providerId="LiveId" clId="{CA57EEA1-C8C4-4C20-9FBD-AF6DA85B7824}" dt="2020-08-17T07:23:58.299" v="1325" actId="20577"/>
          <ac:spMkLst>
            <pc:docMk/>
            <pc:sldMk cId="4251692164" sldId="366"/>
            <ac:spMk id="6" creationId="{4D78B6F0-7D80-4D66-A24E-64B032C561B3}"/>
          </ac:spMkLst>
        </pc:spChg>
        <pc:spChg chg="add mod">
          <ac:chgData name="Park SangHyun" userId="236915686b78f6c1" providerId="LiveId" clId="{CA57EEA1-C8C4-4C20-9FBD-AF6DA85B7824}" dt="2020-08-17T07:22:58.061" v="1284"/>
          <ac:spMkLst>
            <pc:docMk/>
            <pc:sldMk cId="4251692164" sldId="366"/>
            <ac:spMk id="8" creationId="{8812E3F3-2D83-400A-A7BC-56E6955D2AA1}"/>
          </ac:spMkLst>
        </pc:spChg>
        <pc:spChg chg="add mod">
          <ac:chgData name="Park SangHyun" userId="236915686b78f6c1" providerId="LiveId" clId="{CA57EEA1-C8C4-4C20-9FBD-AF6DA85B7824}" dt="2020-08-17T07:23:27.318" v="1303"/>
          <ac:spMkLst>
            <pc:docMk/>
            <pc:sldMk cId="4251692164" sldId="366"/>
            <ac:spMk id="9" creationId="{8E556E1C-AF01-4093-8EC6-17E8B297AE52}"/>
          </ac:spMkLst>
        </pc:spChg>
        <pc:spChg chg="mod">
          <ac:chgData name="Park SangHyun" userId="236915686b78f6c1" providerId="LiveId" clId="{CA57EEA1-C8C4-4C20-9FBD-AF6DA85B7824}" dt="2020-08-17T07:20:47.029" v="1181" actId="1076"/>
          <ac:spMkLst>
            <pc:docMk/>
            <pc:sldMk cId="4251692164" sldId="366"/>
            <ac:spMk id="24" creationId="{5A84A6EE-B4C1-4FC3-AB62-EBB2FAFEECD7}"/>
          </ac:spMkLst>
        </pc:spChg>
        <pc:spChg chg="mod">
          <ac:chgData name="Park SangHyun" userId="236915686b78f6c1" providerId="LiveId" clId="{CA57EEA1-C8C4-4C20-9FBD-AF6DA85B7824}" dt="2020-08-17T07:23:20.381" v="1291"/>
          <ac:spMkLst>
            <pc:docMk/>
            <pc:sldMk cId="4251692164" sldId="366"/>
            <ac:spMk id="26" creationId="{7C5F0285-B615-4FF9-AB31-2B749FFE2BA5}"/>
          </ac:spMkLst>
        </pc:spChg>
        <pc:picChg chg="del">
          <ac:chgData name="Park SangHyun" userId="236915686b78f6c1" providerId="LiveId" clId="{CA57EEA1-C8C4-4C20-9FBD-AF6DA85B7824}" dt="2020-08-17T06:54:30.100" v="920" actId="478"/>
          <ac:picMkLst>
            <pc:docMk/>
            <pc:sldMk cId="4251692164" sldId="366"/>
            <ac:picMk id="22" creationId="{FB58653B-681C-4C3B-AD8F-43DB4BB6CA1E}"/>
          </ac:picMkLst>
        </pc:picChg>
        <pc:cxnChg chg="add mod">
          <ac:chgData name="Park SangHyun" userId="236915686b78f6c1" providerId="LiveId" clId="{CA57EEA1-C8C4-4C20-9FBD-AF6DA85B7824}" dt="2020-08-17T07:23:51.242" v="1308" actId="13822"/>
          <ac:cxnSpMkLst>
            <pc:docMk/>
            <pc:sldMk cId="4251692164" sldId="366"/>
            <ac:cxnSpMk id="7" creationId="{313D444E-BCF2-47AE-AF12-392E595683F6}"/>
          </ac:cxnSpMkLst>
        </pc:cxnChg>
        <pc:cxnChg chg="add mod">
          <ac:chgData name="Park SangHyun" userId="236915686b78f6c1" providerId="LiveId" clId="{CA57EEA1-C8C4-4C20-9FBD-AF6DA85B7824}" dt="2020-08-17T07:23:51.242" v="1308" actId="13822"/>
          <ac:cxnSpMkLst>
            <pc:docMk/>
            <pc:sldMk cId="4251692164" sldId="366"/>
            <ac:cxnSpMk id="14" creationId="{ADCB7F6E-24FE-45E2-9BDD-B887071A40F1}"/>
          </ac:cxnSpMkLst>
        </pc:cxnChg>
      </pc:sldChg>
      <pc:sldChg chg="addSp delSp modSp add mod">
        <pc:chgData name="Park SangHyun" userId="236915686b78f6c1" providerId="LiveId" clId="{CA57EEA1-C8C4-4C20-9FBD-AF6DA85B7824}" dt="2020-08-17T07:37:24.041" v="2770" actId="13926"/>
        <pc:sldMkLst>
          <pc:docMk/>
          <pc:sldMk cId="2941932036" sldId="367"/>
        </pc:sldMkLst>
        <pc:spChg chg="add del">
          <ac:chgData name="Park SangHyun" userId="236915686b78f6c1" providerId="LiveId" clId="{CA57EEA1-C8C4-4C20-9FBD-AF6DA85B7824}" dt="2020-08-17T07:34:38.413" v="2645" actId="478"/>
          <ac:spMkLst>
            <pc:docMk/>
            <pc:sldMk cId="2941932036" sldId="367"/>
            <ac:spMk id="2" creationId="{A025F597-49CC-4337-ACFD-AAE50DDA68A3}"/>
          </ac:spMkLst>
        </pc:spChg>
        <pc:spChg chg="add mod">
          <ac:chgData name="Park SangHyun" userId="236915686b78f6c1" providerId="LiveId" clId="{CA57EEA1-C8C4-4C20-9FBD-AF6DA85B7824}" dt="2020-08-17T07:36:08.113" v="2727" actId="14100"/>
          <ac:spMkLst>
            <pc:docMk/>
            <pc:sldMk cId="2941932036" sldId="367"/>
            <ac:spMk id="3" creationId="{404E120B-D48D-45D3-9861-3CE27A48BF9B}"/>
          </ac:spMkLst>
        </pc:spChg>
        <pc:spChg chg="mod">
          <ac:chgData name="Park SangHyun" userId="236915686b78f6c1" providerId="LiveId" clId="{CA57EEA1-C8C4-4C20-9FBD-AF6DA85B7824}" dt="2020-08-17T07:33:50.183" v="2553" actId="12"/>
          <ac:spMkLst>
            <pc:docMk/>
            <pc:sldMk cId="2941932036" sldId="367"/>
            <ac:spMk id="6" creationId="{4D78B6F0-7D80-4D66-A24E-64B032C561B3}"/>
          </ac:spMkLst>
        </pc:spChg>
        <pc:spChg chg="mod">
          <ac:chgData name="Park SangHyun" userId="236915686b78f6c1" providerId="LiveId" clId="{CA57EEA1-C8C4-4C20-9FBD-AF6DA85B7824}" dt="2020-08-17T07:37:08.124" v="2758"/>
          <ac:spMkLst>
            <pc:docMk/>
            <pc:sldMk cId="2941932036" sldId="367"/>
            <ac:spMk id="8" creationId="{8812E3F3-2D83-400A-A7BC-56E6955D2AA1}"/>
          </ac:spMkLst>
        </pc:spChg>
        <pc:spChg chg="mod">
          <ac:chgData name="Park SangHyun" userId="236915686b78f6c1" providerId="LiveId" clId="{CA57EEA1-C8C4-4C20-9FBD-AF6DA85B7824}" dt="2020-08-17T07:37:24.041" v="2770" actId="13926"/>
          <ac:spMkLst>
            <pc:docMk/>
            <pc:sldMk cId="2941932036" sldId="367"/>
            <ac:spMk id="9" creationId="{8E556E1C-AF01-4093-8EC6-17E8B297AE52}"/>
          </ac:spMkLst>
        </pc:spChg>
        <pc:spChg chg="add del mod">
          <ac:chgData name="Park SangHyun" userId="236915686b78f6c1" providerId="LiveId" clId="{CA57EEA1-C8C4-4C20-9FBD-AF6DA85B7824}" dt="2020-08-17T07:36:48.429" v="2749" actId="478"/>
          <ac:spMkLst>
            <pc:docMk/>
            <pc:sldMk cId="2941932036" sldId="367"/>
            <ac:spMk id="10" creationId="{85B34623-8447-4581-AFA7-807CA496B174}"/>
          </ac:spMkLst>
        </pc:spChg>
        <pc:spChg chg="del mod">
          <ac:chgData name="Park SangHyun" userId="236915686b78f6c1" providerId="LiveId" clId="{CA57EEA1-C8C4-4C20-9FBD-AF6DA85B7824}" dt="2020-08-17T07:33:53.154" v="2554" actId="478"/>
          <ac:spMkLst>
            <pc:docMk/>
            <pc:sldMk cId="2941932036" sldId="367"/>
            <ac:spMk id="24" creationId="{5A84A6EE-B4C1-4FC3-AB62-EBB2FAFEECD7}"/>
          </ac:spMkLst>
        </pc:spChg>
        <pc:spChg chg="del">
          <ac:chgData name="Park SangHyun" userId="236915686b78f6c1" providerId="LiveId" clId="{CA57EEA1-C8C4-4C20-9FBD-AF6DA85B7824}" dt="2020-08-17T07:33:55.256" v="2555" actId="478"/>
          <ac:spMkLst>
            <pc:docMk/>
            <pc:sldMk cId="2941932036" sldId="367"/>
            <ac:spMk id="26" creationId="{7C5F0285-B615-4FF9-AB31-2B749FFE2BA5}"/>
          </ac:spMkLst>
        </pc:spChg>
        <pc:cxnChg chg="del">
          <ac:chgData name="Park SangHyun" userId="236915686b78f6c1" providerId="LiveId" clId="{CA57EEA1-C8C4-4C20-9FBD-AF6DA85B7824}" dt="2020-08-17T07:35:32.402" v="2674" actId="478"/>
          <ac:cxnSpMkLst>
            <pc:docMk/>
            <pc:sldMk cId="2941932036" sldId="367"/>
            <ac:cxnSpMk id="7" creationId="{313D444E-BCF2-47AE-AF12-392E595683F6}"/>
          </ac:cxnSpMkLst>
        </pc:cxnChg>
        <pc:cxnChg chg="del">
          <ac:chgData name="Park SangHyun" userId="236915686b78f6c1" providerId="LiveId" clId="{CA57EEA1-C8C4-4C20-9FBD-AF6DA85B7824}" dt="2020-08-17T07:35:32.402" v="2674" actId="478"/>
          <ac:cxnSpMkLst>
            <pc:docMk/>
            <pc:sldMk cId="2941932036" sldId="367"/>
            <ac:cxnSpMk id="14" creationId="{ADCB7F6E-24FE-45E2-9BDD-B887071A40F1}"/>
          </ac:cxnSpMkLst>
        </pc:cxnChg>
      </pc:sldChg>
      <pc:sldChg chg="addSp delSp modSp add mod">
        <pc:chgData name="Park SangHyun" userId="236915686b78f6c1" providerId="LiveId" clId="{CA57EEA1-C8C4-4C20-9FBD-AF6DA85B7824}" dt="2020-08-17T07:54:21.438" v="3639" actId="20577"/>
        <pc:sldMkLst>
          <pc:docMk/>
          <pc:sldMk cId="3540730061" sldId="368"/>
        </pc:sldMkLst>
        <pc:spChg chg="mod">
          <ac:chgData name="Park SangHyun" userId="236915686b78f6c1" providerId="LiveId" clId="{CA57EEA1-C8C4-4C20-9FBD-AF6DA85B7824}" dt="2020-08-17T07:54:21.438" v="3639" actId="20577"/>
          <ac:spMkLst>
            <pc:docMk/>
            <pc:sldMk cId="3540730061" sldId="368"/>
            <ac:spMk id="6" creationId="{4D78B6F0-7D80-4D66-A24E-64B032C561B3}"/>
          </ac:spMkLst>
        </pc:spChg>
        <pc:spChg chg="add mod">
          <ac:chgData name="Park SangHyun" userId="236915686b78f6c1" providerId="LiveId" clId="{CA57EEA1-C8C4-4C20-9FBD-AF6DA85B7824}" dt="2020-08-17T07:49:38.368" v="3417" actId="1076"/>
          <ac:spMkLst>
            <pc:docMk/>
            <pc:sldMk cId="3540730061" sldId="368"/>
            <ac:spMk id="7" creationId="{1F71CAE8-CBED-48AC-A24A-7334D73FA2AA}"/>
          </ac:spMkLst>
        </pc:spChg>
        <pc:spChg chg="mod">
          <ac:chgData name="Park SangHyun" userId="236915686b78f6c1" providerId="LiveId" clId="{CA57EEA1-C8C4-4C20-9FBD-AF6DA85B7824}" dt="2020-08-17T07:49:21.666" v="3410" actId="13926"/>
          <ac:spMkLst>
            <pc:docMk/>
            <pc:sldMk cId="3540730061" sldId="368"/>
            <ac:spMk id="10" creationId="{FAD0C460-E19C-48DF-AA46-D45FB2BA64DE}"/>
          </ac:spMkLst>
        </pc:spChg>
        <pc:spChg chg="del">
          <ac:chgData name="Park SangHyun" userId="236915686b78f6c1" providerId="LiveId" clId="{CA57EEA1-C8C4-4C20-9FBD-AF6DA85B7824}" dt="2020-08-17T07:48:56.285" v="3408" actId="478"/>
          <ac:spMkLst>
            <pc:docMk/>
            <pc:sldMk cId="3540730061" sldId="368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CA57EEA1-C8C4-4C20-9FBD-AF6DA85B7824}" dt="2020-08-17T07:54:25.273" v="3645" actId="20577"/>
        <pc:sldMkLst>
          <pc:docMk/>
          <pc:sldMk cId="1093054816" sldId="369"/>
        </pc:sldMkLst>
        <pc:spChg chg="add mod">
          <ac:chgData name="Park SangHyun" userId="236915686b78f6c1" providerId="LiveId" clId="{CA57EEA1-C8C4-4C20-9FBD-AF6DA85B7824}" dt="2020-08-17T07:53:47.556" v="3625" actId="1076"/>
          <ac:spMkLst>
            <pc:docMk/>
            <pc:sldMk cId="1093054816" sldId="369"/>
            <ac:spMk id="2" creationId="{360886F7-0ED5-4FFA-9417-56A9AAC15C2C}"/>
          </ac:spMkLst>
        </pc:spChg>
        <pc:spChg chg="mod">
          <ac:chgData name="Park SangHyun" userId="236915686b78f6c1" providerId="LiveId" clId="{CA57EEA1-C8C4-4C20-9FBD-AF6DA85B7824}" dt="2020-08-17T07:54:25.273" v="3645" actId="20577"/>
          <ac:spMkLst>
            <pc:docMk/>
            <pc:sldMk cId="1093054816" sldId="369"/>
            <ac:spMk id="6" creationId="{4D78B6F0-7D80-4D66-A24E-64B032C561B3}"/>
          </ac:spMkLst>
        </pc:spChg>
        <pc:spChg chg="del">
          <ac:chgData name="Park SangHyun" userId="236915686b78f6c1" providerId="LiveId" clId="{CA57EEA1-C8C4-4C20-9FBD-AF6DA85B7824}" dt="2020-08-17T07:53:40.222" v="3622" actId="478"/>
          <ac:spMkLst>
            <pc:docMk/>
            <pc:sldMk cId="1093054816" sldId="369"/>
            <ac:spMk id="7" creationId="{1F71CAE8-CBED-48AC-A24A-7334D73FA2AA}"/>
          </ac:spMkLst>
        </pc:spChg>
        <pc:spChg chg="mod">
          <ac:chgData name="Park SangHyun" userId="236915686b78f6c1" providerId="LiveId" clId="{CA57EEA1-C8C4-4C20-9FBD-AF6DA85B7824}" dt="2020-08-17T07:52:54.004" v="3523" actId="13926"/>
          <ac:spMkLst>
            <pc:docMk/>
            <pc:sldMk cId="1093054816" sldId="369"/>
            <ac:spMk id="10" creationId="{FAD0C460-E19C-48DF-AA46-D45FB2BA64DE}"/>
          </ac:spMkLst>
        </pc:sp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42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8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3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99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8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2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13</a:t>
            </a:r>
            <a:r>
              <a:rPr lang="ko-KR" altLang="en-US" sz="4400" dirty="0">
                <a:latin typeface="Franklin Gothic Demi" panose="020B0703020102020204" pitchFamily="34" charset="0"/>
              </a:rPr>
              <a:t>장 대리자와 이벤트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10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1911057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대리자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익명 메소드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이벤트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대리자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(Delegator)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코드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메소드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를 </a:t>
            </a:r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대신 실행하는 객체</a:t>
            </a:r>
            <a:endParaRPr lang="en-US" altLang="ko-KR" sz="1800" b="1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메소드를 호출하듯 사용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즉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인수를 입력하고 결과를 반환 받음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단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대리자가 실행할 코드는 컴파일 시점이 아닌 실행 시점에 결정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099" y="1119191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대리자의 선언과 사용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delegate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키워드를 이용하여 선언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메소드와 같이 대리자 또한 매개변수 목록과 반환 형식을 가짐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대리자의 선언과 사용 예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A84A6EE-B4C1-4FC3-AB62-EBB2FAFEECD7}"/>
              </a:ext>
            </a:extLst>
          </p:cNvPr>
          <p:cNvSpPr/>
          <p:nvPr/>
        </p:nvSpPr>
        <p:spPr>
          <a:xfrm>
            <a:off x="1423494" y="2964374"/>
            <a:ext cx="761415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한정자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반환형식 델리게이트이름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매개변수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목록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5F0285-B615-4FF9-AB31-2B749FFE2BA5}"/>
              </a:ext>
            </a:extLst>
          </p:cNvPr>
          <p:cNvSpPr/>
          <p:nvPr/>
        </p:nvSpPr>
        <p:spPr>
          <a:xfrm>
            <a:off x="1423494" y="4224110"/>
            <a:ext cx="544643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 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812E3F3-2D83-400A-A7BC-56E6955D2AA1}"/>
              </a:ext>
            </a:extLst>
          </p:cNvPr>
          <p:cNvSpPr/>
          <p:nvPr/>
        </p:nvSpPr>
        <p:spPr>
          <a:xfrm>
            <a:off x="1423494" y="4709154"/>
            <a:ext cx="5446434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( 3, 4 ) ); // 7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출력</a:t>
            </a: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( 7, 5 ) ); // 2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E556E1C-AF01-4093-8EC6-17E8B297AE52}"/>
              </a:ext>
            </a:extLst>
          </p:cNvPr>
          <p:cNvSpPr/>
          <p:nvPr/>
        </p:nvSpPr>
        <p:spPr>
          <a:xfrm>
            <a:off x="7587686" y="4224111"/>
            <a:ext cx="3381745" cy="208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+ b;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- b;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13D444E-BCF2-47AE-AF12-392E595683F6}"/>
              </a:ext>
            </a:extLst>
          </p:cNvPr>
          <p:cNvCxnSpPr/>
          <p:nvPr/>
        </p:nvCxnSpPr>
        <p:spPr>
          <a:xfrm flipH="1">
            <a:off x="4931596" y="4531887"/>
            <a:ext cx="3221804" cy="666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ADCB7F6E-24FE-45E2-9BDD-B887071A40F1}"/>
              </a:ext>
            </a:extLst>
          </p:cNvPr>
          <p:cNvCxnSpPr>
            <a:cxnSpLocks/>
          </p:cNvCxnSpPr>
          <p:nvPr/>
        </p:nvCxnSpPr>
        <p:spPr>
          <a:xfrm flipH="1">
            <a:off x="4931596" y="5578867"/>
            <a:ext cx="3102795" cy="333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9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099" y="1119191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익명 메소드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(Anonymous Method)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b="1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다른 코드 블록에서 재사용될 일이 없는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이름 없는 메소드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익명 메소드 구현 절차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사전 정의된 대리자 형식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반환형식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매개변수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에 맞춰 익명 메소드 작성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익명 메소드 </a:t>
            </a:r>
            <a:r>
              <a:rPr lang="ko-KR" altLang="en-US" sz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정의시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 delegate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키워드로 시작하며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정의된 코드는 대리자 참조에 할당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익명 메소드를 </a:t>
            </a:r>
            <a:r>
              <a:rPr lang="ko-KR" altLang="en-US" sz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할당받은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 대리자 참조 호출</a:t>
            </a:r>
            <a:endParaRPr lang="en-US" altLang="ko-KR" sz="10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812E3F3-2D83-400A-A7BC-56E6955D2AA1}"/>
              </a:ext>
            </a:extLst>
          </p:cNvPr>
          <p:cNvSpPr/>
          <p:nvPr/>
        </p:nvSpPr>
        <p:spPr>
          <a:xfrm>
            <a:off x="1423494" y="4380383"/>
            <a:ext cx="5446434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대리자참조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delegate (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매개변수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목록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익명 메소드 본문</a:t>
            </a:r>
            <a:endParaRPr lang="en-US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E556E1C-AF01-4093-8EC6-17E8B297AE52}"/>
              </a:ext>
            </a:extLst>
          </p:cNvPr>
          <p:cNvSpPr/>
          <p:nvPr/>
        </p:nvSpPr>
        <p:spPr>
          <a:xfrm>
            <a:off x="5931616" y="3770616"/>
            <a:ext cx="5887092" cy="24435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Calculate Calc;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delegate ( int a, int b)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ko-KR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a + b;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"3 + 4 : {0}",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( 3, 4 )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404E120B-D48D-45D3-9861-3CE27A48BF9B}"/>
              </a:ext>
            </a:extLst>
          </p:cNvPr>
          <p:cNvSpPr/>
          <p:nvPr/>
        </p:nvSpPr>
        <p:spPr>
          <a:xfrm>
            <a:off x="2636177" y="4590977"/>
            <a:ext cx="2726933" cy="11170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3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이벤트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(Event)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C#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에서 객체의 </a:t>
            </a:r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사건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을 표현하는 형식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이벤트 처리기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(Event Handler)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이벤트 발생시 실행되는 메소드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동작 원리는 대리자와 유사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이벤트는 외부에서 직접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호출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＂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할 수 없음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객체의 </a:t>
            </a:r>
            <a:r>
              <a:rPr lang="ko-KR" altLang="en-US" sz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은닉성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 표현을 위해 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대리자를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event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한정자로 수식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하여 선언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2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이벤트와 이벤트 처리기의 선언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(1/3)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대리자 선언</a:t>
            </a: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클래스 내에 ①번에서 선언한 대리자 인스턴스를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event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한정자로 수식</a:t>
            </a:r>
          </a:p>
          <a:p>
            <a:pPr marL="457200" indent="-457200">
              <a:buFont typeface="+mj-ea"/>
              <a:buAutoNum type="circleNumDbPlain" startAt="2"/>
            </a:pP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1704614" y="2725542"/>
            <a:ext cx="50583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73CED26-9CE0-4121-B647-90900FF0149C}"/>
              </a:ext>
            </a:extLst>
          </p:cNvPr>
          <p:cNvSpPr/>
          <p:nvPr/>
        </p:nvSpPr>
        <p:spPr>
          <a:xfrm>
            <a:off x="1699857" y="3499162"/>
            <a:ext cx="9457878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MyNotifier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SomethingHappened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DoSomething(int number)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temp = number % 10;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temp != 0 &amp;&amp; temp % 3 == 0)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SomethingHappened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("{0} :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number));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36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이벤트와 이벤트 처리기의 선언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(2/3)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marL="457200" indent="-457200">
              <a:buFont typeface="+mj-ea"/>
              <a:buAutoNum type="circleNumDbPlain" startAt="3"/>
            </a:pP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이벤트 처리기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작성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1704613" y="2725542"/>
            <a:ext cx="9453121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public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MyHandler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message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F71CAE8-CBED-48AC-A24A-7334D73FA2AA}"/>
              </a:ext>
            </a:extLst>
          </p:cNvPr>
          <p:cNvSpPr/>
          <p:nvPr/>
        </p:nvSpPr>
        <p:spPr>
          <a:xfrm>
            <a:off x="5778313" y="2804067"/>
            <a:ext cx="526173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message);</a:t>
            </a:r>
          </a:p>
        </p:txBody>
      </p:sp>
    </p:spTree>
    <p:extLst>
      <p:ext uri="{BB962C8B-B14F-4D97-AF65-F5344CB8AC3E}">
        <p14:creationId xmlns:p14="http://schemas.microsoft.com/office/powerpoint/2010/main" val="354073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이벤트와 이벤트 처리기의 선언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(3/3)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marL="457200" indent="-457200">
              <a:buFont typeface="+mj-ea"/>
              <a:buAutoNum type="circleNumDbPlain" startAt="4"/>
            </a:pP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클래스의 인스턴스 생성 및 해당 인스턴스의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이벤트에 처리기 등록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1704613" y="2725542"/>
            <a:ext cx="9453121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MyHandler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void Main(string[]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MyNotifier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notifier = 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MyNotifier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notifier.SomethingHappened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MyHandler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notifier.DoSomething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60886F7-0ED5-4FFA-9417-56A9AAC15C2C}"/>
              </a:ext>
            </a:extLst>
          </p:cNvPr>
          <p:cNvSpPr/>
          <p:nvPr/>
        </p:nvSpPr>
        <p:spPr>
          <a:xfrm>
            <a:off x="5798861" y="5301464"/>
            <a:ext cx="3647325" cy="727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ko-KR" altLang="en-US" dirty="0">
                <a:solidFill>
                  <a:schemeClr val="tx1"/>
                </a:solidFill>
              </a:rPr>
              <a:t>의 마지막 자릿수가 </a:t>
            </a:r>
            <a:r>
              <a:rPr lang="en-US" altLang="ko-KR" dirty="0">
                <a:solidFill>
                  <a:schemeClr val="tx1"/>
                </a:solidFill>
              </a:rPr>
              <a:t>3, 6, 0</a:t>
            </a:r>
            <a:r>
              <a:rPr lang="ko-KR" altLang="en-US" dirty="0">
                <a:solidFill>
                  <a:schemeClr val="tx1"/>
                </a:solidFill>
              </a:rPr>
              <a:t>일 때 이벤트 처리기 호출</a:t>
            </a:r>
          </a:p>
        </p:txBody>
      </p:sp>
    </p:spTree>
    <p:extLst>
      <p:ext uri="{BB962C8B-B14F-4D97-AF65-F5344CB8AC3E}">
        <p14:creationId xmlns:p14="http://schemas.microsoft.com/office/powerpoint/2010/main" val="10930548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739</Words>
  <Application>Microsoft Office PowerPoint</Application>
  <PresentationFormat>와이드스크린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Courier New</vt:lpstr>
      <vt:lpstr>Segoe UI</vt:lpstr>
      <vt:lpstr>Wingdings 2</vt:lpstr>
      <vt:lpstr>HDOfficeLightV0</vt:lpstr>
      <vt:lpstr>Viola template</vt:lpstr>
      <vt:lpstr>13장 대리자와 이벤트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15</cp:revision>
  <dcterms:created xsi:type="dcterms:W3CDTF">2020-03-30T22:17:40Z</dcterms:created>
  <dcterms:modified xsi:type="dcterms:W3CDTF">2021-03-19T02:42:11Z</dcterms:modified>
</cp:coreProperties>
</file>