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6"/>
  </p:notesMasterIdLst>
  <p:sldIdLst>
    <p:sldId id="256" r:id="rId3"/>
    <p:sldId id="303" r:id="rId4"/>
    <p:sldId id="323" r:id="rId5"/>
    <p:sldId id="346" r:id="rId6"/>
    <p:sldId id="366" r:id="rId7"/>
    <p:sldId id="357" r:id="rId8"/>
    <p:sldId id="367" r:id="rId9"/>
    <p:sldId id="358" r:id="rId10"/>
    <p:sldId id="368" r:id="rId11"/>
    <p:sldId id="369" r:id="rId12"/>
    <p:sldId id="359" r:id="rId13"/>
    <p:sldId id="370" r:id="rId14"/>
    <p:sldId id="280" r:id="rId15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FF5050"/>
    <a:srgbClr val="FFFF00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78973-A0D2-47F2-918D-393ACF178670}" v="268" dt="2020-08-17T22:10:02.058"/>
    <p1510:client id="{E5DCA96C-C5E5-4837-99FE-A59B3B4AEEE1}" v="201" dt="2020-08-18T01:41:02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88366" autoAdjust="0"/>
  </p:normalViewPr>
  <p:slideViewPr>
    <p:cSldViewPr snapToGrid="0">
      <p:cViewPr varScale="1">
        <p:scale>
          <a:sx n="130" d="100"/>
          <a:sy n="130" d="100"/>
        </p:scale>
        <p:origin x="7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93D9AF39-120E-4DE5-ABD8-EB0F791E07EB}"/>
    <pc:docChg chg="undo redo custSel addSld delSld modSld sldOrd">
      <pc:chgData name="Park SangHyun" userId="236915686b78f6c1" providerId="LiveId" clId="{93D9AF39-120E-4DE5-ABD8-EB0F791E07EB}" dt="2020-08-17T00:15:36.122" v="3375"/>
      <pc:docMkLst>
        <pc:docMk/>
      </pc:docMkLst>
      <pc:sldChg chg="modSp mod">
        <pc:chgData name="Park SangHyun" userId="236915686b78f6c1" providerId="LiveId" clId="{93D9AF39-120E-4DE5-ABD8-EB0F791E07EB}" dt="2020-08-16T22:36:07.758" v="30"/>
        <pc:sldMkLst>
          <pc:docMk/>
          <pc:sldMk cId="3559057730" sldId="256"/>
        </pc:sldMkLst>
        <pc:spChg chg="mod">
          <ac:chgData name="Park SangHyun" userId="236915686b78f6c1" providerId="LiveId" clId="{93D9AF39-120E-4DE5-ABD8-EB0F791E07EB}" dt="2020-08-16T22:36:07.758" v="3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3D9AF39-120E-4DE5-ABD8-EB0F791E07EB}" dt="2020-08-16T23:14:07.671" v="759" actId="20577"/>
        <pc:sldMkLst>
          <pc:docMk/>
          <pc:sldMk cId="3581427445" sldId="303"/>
        </pc:sldMkLst>
        <pc:spChg chg="mod">
          <ac:chgData name="Park SangHyun" userId="236915686b78f6c1" providerId="LiveId" clId="{93D9AF39-120E-4DE5-ABD8-EB0F791E07EB}" dt="2020-08-16T23:14:07.671" v="759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93D9AF39-120E-4DE5-ABD8-EB0F791E07EB}" dt="2020-08-16T22:55:06.163" v="289" actId="13822"/>
        <pc:sldMkLst>
          <pc:docMk/>
          <pc:sldMk cId="2899361408" sldId="323"/>
        </pc:sldMkLst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93D9AF39-120E-4DE5-ABD8-EB0F791E07EB}" dt="2020-08-16T22:54:37.951" v="283" actId="6549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8" creationId="{E5AE6935-0D60-4B8B-B3E6-6D9D47993761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9" creationId="{6CB07823-9885-48BB-92BB-6982465144F5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0" creationId="{06E384BC-38E4-4027-A65F-01D9D695E8AB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1" creationId="{C70E8A35-2956-40B4-AD2D-0D4A4915FD30}"/>
          </ac:spMkLst>
        </pc:spChg>
        <pc:spChg chg="add mod">
          <ac:chgData name="Park SangHyun" userId="236915686b78f6c1" providerId="LiveId" clId="{93D9AF39-120E-4DE5-ABD8-EB0F791E07EB}" dt="2020-08-16T22:55:00.766" v="288" actId="207"/>
          <ac:spMkLst>
            <pc:docMk/>
            <pc:sldMk cId="2899361408" sldId="323"/>
            <ac:spMk id="12" creationId="{9132B32B-25AE-436E-80A2-141A22B1BD92}"/>
          </ac:spMkLst>
        </pc:sp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3" creationId="{39445AB3-F2AD-4D2B-A200-E4585B718481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4" creationId="{632CC86D-85A6-470E-863D-7CBA57386E9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5" creationId="{28272BD6-5D93-4E42-AE35-6B054DE346E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14573967" sldId="34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57118070" sldId="34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771114252" sldId="343"/>
        </pc:sldMkLst>
      </pc:sldChg>
      <pc:sldChg chg="addSp delSp modSp mod ord">
        <pc:chgData name="Park SangHyun" userId="236915686b78f6c1" providerId="LiveId" clId="{93D9AF39-120E-4DE5-ABD8-EB0F791E07EB}" dt="2020-08-17T00:08:20.990" v="2730"/>
        <pc:sldMkLst>
          <pc:docMk/>
          <pc:sldMk cId="2810366220" sldId="346"/>
        </pc:sldMkLst>
        <pc:spChg chg="del">
          <ac:chgData name="Park SangHyun" userId="236915686b78f6c1" providerId="LiveId" clId="{93D9AF39-120E-4DE5-ABD8-EB0F791E07EB}" dt="2020-08-16T23:16:00.887" v="801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7T00:08:20.990" v="2730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8" creationId="{7C9BA500-4907-4D05-9B57-510FD0A99FDF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5" creationId="{5D928C8F-CCCC-4B30-97EA-0C5E0FAD40A1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6" creationId="{644D23BB-26FB-4376-9007-CBBBD9DC3D57}"/>
          </ac:spMkLst>
        </pc:spChg>
        <pc:picChg chg="del">
          <ac:chgData name="Park SangHyun" userId="236915686b78f6c1" providerId="LiveId" clId="{93D9AF39-120E-4DE5-ABD8-EB0F791E07EB}" dt="2020-08-16T23:16:00.887" v="801" actId="478"/>
          <ac:picMkLst>
            <pc:docMk/>
            <pc:sldMk cId="2810366220" sldId="346"/>
            <ac:picMk id="12" creationId="{2E24E8F8-75D0-4E41-B165-F939E3EBA9C5}"/>
          </ac:picMkLst>
        </pc:pic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62695050" sldId="347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185305639" sldId="348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1356798874" sldId="349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778376995" sldId="350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514930936" sldId="35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49061143" sldId="35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242657309" sldId="353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05915346" sldId="354"/>
        </pc:sldMkLst>
      </pc:sldChg>
      <pc:sldChg chg="modSp add mod">
        <pc:chgData name="Park SangHyun" userId="236915686b78f6c1" providerId="LiveId" clId="{93D9AF39-120E-4DE5-ABD8-EB0F791E07EB}" dt="2020-08-16T23:13:44.223" v="725" actId="20577"/>
        <pc:sldMkLst>
          <pc:docMk/>
          <pc:sldMk cId="831921156" sldId="355"/>
        </pc:sldMkLst>
        <pc:spChg chg="mod">
          <ac:chgData name="Park SangHyun" userId="236915686b78f6c1" providerId="LiveId" clId="{93D9AF39-120E-4DE5-ABD8-EB0F791E07EB}" dt="2020-08-16T23:13:44.223" v="725" actId="20577"/>
          <ac:spMkLst>
            <pc:docMk/>
            <pc:sldMk cId="831921156" sldId="355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7" creationId="{C099D6FD-BAD2-426B-8CA5-F5FA2108DDD1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9" creationId="{6CB07823-9885-48BB-92BB-6982465144F5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0" creationId="{06E384BC-38E4-4027-A65F-01D9D695E8AB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1" creationId="{C70E8A35-2956-40B4-AD2D-0D4A4915FD30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2" creationId="{9132B32B-25AE-436E-80A2-141A22B1BD92}"/>
          </ac:spMkLst>
        </pc:sp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3" creationId="{39445AB3-F2AD-4D2B-A200-E4585B718481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4" creationId="{632CC86D-85A6-470E-863D-7CBA57386E9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5" creationId="{28272BD6-5D93-4E42-AE35-6B054DE346E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delSp modSp add mod">
        <pc:chgData name="Park SangHyun" userId="236915686b78f6c1" providerId="LiveId" clId="{93D9AF39-120E-4DE5-ABD8-EB0F791E07EB}" dt="2020-08-16T23:33:32.450" v="1647" actId="1076"/>
        <pc:sldMkLst>
          <pc:docMk/>
          <pc:sldMk cId="3926770669" sldId="356"/>
        </pc:sldMkLst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27:20.323" v="1373" actId="6549"/>
          <ac:spMkLst>
            <pc:docMk/>
            <pc:sldMk cId="3926770669" sldId="356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3:26.420" v="1644" actId="14100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32.450" v="1647" actId="1076"/>
          <ac:spMkLst>
            <pc:docMk/>
            <pc:sldMk cId="3926770669" sldId="356"/>
            <ac:spMk id="14" creationId="{C73CED26-9CE0-4121-B647-90900FF0149C}"/>
          </ac:spMkLst>
        </pc:spChg>
        <pc:cxnChg chg="add del mod">
          <ac:chgData name="Park SangHyun" userId="236915686b78f6c1" providerId="LiveId" clId="{93D9AF39-120E-4DE5-ABD8-EB0F791E07EB}" dt="2020-08-16T23:29:07.604" v="1394" actId="478"/>
          <ac:cxnSpMkLst>
            <pc:docMk/>
            <pc:sldMk cId="3926770669" sldId="356"/>
            <ac:cxnSpMk id="7" creationId="{517875E7-FA7B-4635-AAEC-22F0617ADDEB}"/>
          </ac:cxnSpMkLst>
        </pc:cxnChg>
      </pc:sldChg>
      <pc:sldChg chg="modSp add mod">
        <pc:chgData name="Park SangHyun" userId="236915686b78f6c1" providerId="LiveId" clId="{93D9AF39-120E-4DE5-ABD8-EB0F791E07EB}" dt="2020-08-16T23:30:52.163" v="1499"/>
        <pc:sldMkLst>
          <pc:docMk/>
          <pc:sldMk cId="482280184" sldId="357"/>
        </pc:sldMkLst>
        <pc:spChg chg="mod">
          <ac:chgData name="Park SangHyun" userId="236915686b78f6c1" providerId="LiveId" clId="{93D9AF39-120E-4DE5-ABD8-EB0F791E07EB}" dt="2020-08-16T23:30:52.163" v="1499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30:10.644" v="1435" actId="6549"/>
          <ac:spMkLst>
            <pc:docMk/>
            <pc:sldMk cId="482280184" sldId="357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0:21.074" v="1473" actId="1035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0:41.766" v="1489" actId="113"/>
          <ac:spMkLst>
            <pc:docMk/>
            <pc:sldMk cId="482280184" sldId="357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0:46.323" v="1493"/>
          <ac:spMkLst>
            <pc:docMk/>
            <pc:sldMk cId="482280184" sldId="357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93D9AF39-120E-4DE5-ABD8-EB0F791E07EB}" dt="2020-08-16T23:33:15.662" v="1642" actId="1076"/>
        <pc:sldMkLst>
          <pc:docMk/>
          <pc:sldMk cId="1146136920" sldId="358"/>
        </pc:sldMkLst>
        <pc:spChg chg="mod">
          <ac:chgData name="Park SangHyun" userId="236915686b78f6c1" providerId="LiveId" clId="{93D9AF39-120E-4DE5-ABD8-EB0F791E07EB}" dt="2020-08-16T23:32:17.689" v="1598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1:35.551" v="1533" actId="20577"/>
          <ac:spMkLst>
            <pc:docMk/>
            <pc:sldMk cId="1146136920" sldId="358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15.662" v="1642" actId="1076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8:29.641" v="2195" actId="20577"/>
        <pc:sldMkLst>
          <pc:docMk/>
          <pc:sldMk cId="243816322" sldId="359"/>
        </pc:sldMkLst>
        <pc:spChg chg="add mod">
          <ac:chgData name="Park SangHyun" userId="236915686b78f6c1" providerId="LiveId" clId="{93D9AF39-120E-4DE5-ABD8-EB0F791E07EB}" dt="2020-08-16T23:48:29.641" v="2195" actId="20577"/>
          <ac:spMkLst>
            <pc:docMk/>
            <pc:sldMk cId="243816322" sldId="359"/>
            <ac:spMk id="2" creationId="{D8B79E6C-1E46-44A1-9F26-2B5FDDA7BE61}"/>
          </ac:spMkLst>
        </pc:spChg>
        <pc:spChg chg="add mod">
          <ac:chgData name="Park SangHyun" userId="236915686b78f6c1" providerId="LiveId" clId="{93D9AF39-120E-4DE5-ABD8-EB0F791E07EB}" dt="2020-08-16T23:47:51.360" v="2179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7:27.365" v="2159" actId="13926"/>
          <ac:spMkLst>
            <pc:docMk/>
            <pc:sldMk cId="243816322" sldId="359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47:09.972" v="2146" actId="478"/>
          <ac:spMkLst>
            <pc:docMk/>
            <pc:sldMk cId="243816322" sldId="359"/>
            <ac:spMk id="10" creationId="{FAD0C460-E19C-48DF-AA46-D45FB2BA64DE}"/>
          </ac:spMkLst>
        </pc:spChg>
        <pc:spChg chg="del mod">
          <ac:chgData name="Park SangHyun" userId="236915686b78f6c1" providerId="LiveId" clId="{93D9AF39-120E-4DE5-ABD8-EB0F791E07EB}" dt="2020-08-16T23:35:27.087" v="1726" actId="478"/>
          <ac:spMkLst>
            <pc:docMk/>
            <pc:sldMk cId="243816322" sldId="359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9:59.445" v="2271" actId="122"/>
        <pc:sldMkLst>
          <pc:docMk/>
          <pc:sldMk cId="3413082783" sldId="360"/>
        </pc:sldMkLst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9:03.261" v="2261" actId="6549"/>
          <ac:spMkLst>
            <pc:docMk/>
            <pc:sldMk cId="3413082783" sldId="360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93D9AF39-120E-4DE5-ABD8-EB0F791E07EB}" dt="2020-08-16T23:49:59.445" v="2271" actId="122"/>
          <ac:graphicFrameMkLst>
            <pc:docMk/>
            <pc:sldMk cId="3413082783" sldId="360"/>
            <ac:graphicFrameMk id="8" creationId="{2996E4D9-F83C-4286-ACA3-4EB770FC9ACA}"/>
          </ac:graphicFrameMkLst>
        </pc:graphicFrameChg>
      </pc:sldChg>
      <pc:sldChg chg="delSp modSp add mod">
        <pc:chgData name="Park SangHyun" userId="236915686b78f6c1" providerId="LiveId" clId="{93D9AF39-120E-4DE5-ABD8-EB0F791E07EB}" dt="2020-08-17T00:12:27.439" v="3253"/>
        <pc:sldMkLst>
          <pc:docMk/>
          <pc:sldMk cId="2074400485" sldId="361"/>
        </pc:sldMkLst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7T00:12:27.439" v="3253"/>
          <ac:spMkLst>
            <pc:docMk/>
            <pc:sldMk cId="2074400485" sldId="361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93D9AF39-120E-4DE5-ABD8-EB0F791E07EB}" dt="2020-08-17T00:14:37.164" v="3338" actId="1036"/>
        <pc:sldMkLst>
          <pc:docMk/>
          <pc:sldMk cId="255976641" sldId="362"/>
        </pc:sldMkLst>
        <pc:spChg chg="add mod">
          <ac:chgData name="Park SangHyun" userId="236915686b78f6c1" providerId="LiveId" clId="{93D9AF39-120E-4DE5-ABD8-EB0F791E07EB}" dt="2020-08-17T00:14:37.164" v="3338" actId="1036"/>
          <ac:spMkLst>
            <pc:docMk/>
            <pc:sldMk cId="255976641" sldId="362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36.343" v="3336" actId="14"/>
          <ac:spMkLst>
            <pc:docMk/>
            <pc:sldMk cId="255976641" sldId="362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4:16.698" v="3300"/>
        <pc:sldMkLst>
          <pc:docMk/>
          <pc:sldMk cId="2974619751" sldId="363"/>
        </pc:sldMkLst>
        <pc:spChg chg="mod">
          <ac:chgData name="Park SangHyun" userId="236915686b78f6c1" providerId="LiveId" clId="{93D9AF39-120E-4DE5-ABD8-EB0F791E07EB}" dt="2020-08-17T00:14:16.698" v="3300"/>
          <ac:spMkLst>
            <pc:docMk/>
            <pc:sldMk cId="2974619751" sldId="363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3:52.207" v="3291" actId="20577"/>
          <ac:spMkLst>
            <pc:docMk/>
            <pc:sldMk cId="2974619751" sldId="363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03.575" v="3355"/>
        <pc:sldMkLst>
          <pc:docMk/>
          <pc:sldMk cId="166036956" sldId="364"/>
        </pc:sldMkLst>
        <pc:spChg chg="mod">
          <ac:chgData name="Park SangHyun" userId="236915686b78f6c1" providerId="LiveId" clId="{93D9AF39-120E-4DE5-ABD8-EB0F791E07EB}" dt="2020-08-17T00:15:03.575" v="3355"/>
          <ac:spMkLst>
            <pc:docMk/>
            <pc:sldMk cId="166036956" sldId="364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53.056" v="3351" actId="20577"/>
          <ac:spMkLst>
            <pc:docMk/>
            <pc:sldMk cId="166036956" sldId="364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36.122" v="3375"/>
        <pc:sldMkLst>
          <pc:docMk/>
          <pc:sldMk cId="2057997328" sldId="365"/>
        </pc:sldMkLst>
        <pc:spChg chg="mod">
          <ac:chgData name="Park SangHyun" userId="236915686b78f6c1" providerId="LiveId" clId="{93D9AF39-120E-4DE5-ABD8-EB0F791E07EB}" dt="2020-08-17T00:15:36.122" v="3375"/>
          <ac:spMkLst>
            <pc:docMk/>
            <pc:sldMk cId="2057997328" sldId="365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5:19.578" v="3370" actId="20577"/>
          <ac:spMkLst>
            <pc:docMk/>
            <pc:sldMk cId="2057997328" sldId="365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E5DCA96C-C5E5-4837-99FE-A59B3B4AEEE1}"/>
    <pc:docChg chg="undo redo custSel addSld delSld modSld">
      <pc:chgData name="Park SangHyun" userId="236915686b78f6c1" providerId="LiveId" clId="{E5DCA96C-C5E5-4837-99FE-A59B3B4AEEE1}" dt="2020-08-18T01:42:52.671" v="2898"/>
      <pc:docMkLst>
        <pc:docMk/>
      </pc:docMkLst>
      <pc:sldChg chg="modSp mod">
        <pc:chgData name="Park SangHyun" userId="236915686b78f6c1" providerId="LiveId" clId="{E5DCA96C-C5E5-4837-99FE-A59B3B4AEEE1}" dt="2020-08-17T22:23:41.262" v="15" actId="20577"/>
        <pc:sldMkLst>
          <pc:docMk/>
          <pc:sldMk cId="3559057730" sldId="256"/>
        </pc:sldMkLst>
        <pc:spChg chg="mod">
          <ac:chgData name="Park SangHyun" userId="236915686b78f6c1" providerId="LiveId" clId="{E5DCA96C-C5E5-4837-99FE-A59B3B4AEEE1}" dt="2020-08-17T22:23:41.262" v="15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E5DCA96C-C5E5-4837-99FE-A59B3B4AEEE1}" dt="2020-08-18T00:56:38.196" v="1913"/>
        <pc:sldMkLst>
          <pc:docMk/>
          <pc:sldMk cId="3581427445" sldId="303"/>
        </pc:sldMkLst>
        <pc:spChg chg="mod">
          <ac:chgData name="Park SangHyun" userId="236915686b78f6c1" providerId="LiveId" clId="{E5DCA96C-C5E5-4837-99FE-A59B3B4AEEE1}" dt="2020-08-18T00:56:38.196" v="1913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E5DCA96C-C5E5-4837-99FE-A59B3B4AEEE1}" dt="2020-08-17T22:30:00.054" v="648"/>
        <pc:sldMkLst>
          <pc:docMk/>
          <pc:sldMk cId="2899361408" sldId="323"/>
        </pc:sldMkLst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E5DCA96C-C5E5-4837-99FE-A59B3B4AEEE1}" dt="2020-08-17T22:30:00.054" v="64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8" creationId="{6C6EA501-1412-400D-B2F8-DE23A3097C48}"/>
          </ac:spMkLst>
        </pc:spChg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21" creationId="{A73DBB6A-4BE6-4D91-B190-604126EC73C0}"/>
          </ac:spMkLst>
        </pc:spChg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22" creationId="{C5CA44CC-DF24-42C8-829B-66B9BEC81F24}"/>
          </ac:spMkLst>
        </pc:spChg>
      </pc:sldChg>
      <pc:sldChg chg="addSp delSp modSp mod">
        <pc:chgData name="Park SangHyun" userId="236915686b78f6c1" providerId="LiveId" clId="{E5DCA96C-C5E5-4837-99FE-A59B3B4AEEE1}" dt="2020-08-17T22:34:31.914" v="791" actId="1038"/>
        <pc:sldMkLst>
          <pc:docMk/>
          <pc:sldMk cId="2810366220" sldId="346"/>
        </pc:sldMkLst>
        <pc:spChg chg="add del mod">
          <ac:chgData name="Park SangHyun" userId="236915686b78f6c1" providerId="LiveId" clId="{E5DCA96C-C5E5-4837-99FE-A59B3B4AEEE1}" dt="2020-08-17T22:32:21.192" v="734" actId="21"/>
          <ac:spMkLst>
            <pc:docMk/>
            <pc:sldMk cId="2810366220" sldId="346"/>
            <ac:spMk id="2" creationId="{DE7CC4DA-D1BC-4F2F-BEEB-C5E6EFCA94A5}"/>
          </ac:spMkLst>
        </pc:spChg>
        <pc:spChg chg="add mod">
          <ac:chgData name="Park SangHyun" userId="236915686b78f6c1" providerId="LiveId" clId="{E5DCA96C-C5E5-4837-99FE-A59B3B4AEEE1}" dt="2020-08-17T22:33:34.016" v="771" actId="13926"/>
          <ac:spMkLst>
            <pc:docMk/>
            <pc:sldMk cId="2810366220" sldId="346"/>
            <ac:spMk id="3" creationId="{644E2A32-9727-45A1-AE96-202B38025F3F}"/>
          </ac:spMkLst>
        </pc:spChg>
        <pc:spChg chg="mod">
          <ac:chgData name="Park SangHyun" userId="236915686b78f6c1" providerId="LiveId" clId="{E5DCA96C-C5E5-4837-99FE-A59B3B4AEEE1}" dt="2020-08-17T22:32:08.942" v="728" actId="1035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2:33:50.229" v="780"/>
          <ac:spMkLst>
            <pc:docMk/>
            <pc:sldMk cId="2810366220" sldId="346"/>
            <ac:spMk id="8" creationId="{EB97BF47-FFA2-4570-9635-6883214E40FD}"/>
          </ac:spMkLst>
        </pc:spChg>
        <pc:spChg chg="del">
          <ac:chgData name="Park SangHyun" userId="236915686b78f6c1" providerId="LiveId" clId="{E5DCA96C-C5E5-4837-99FE-A59B3B4AEEE1}" dt="2020-08-17T22:31:22.671" v="689" actId="478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E5DCA96C-C5E5-4837-99FE-A59B3B4AEEE1}" dt="2020-08-17T22:33:03.681" v="765" actId="13926"/>
          <ac:spMkLst>
            <pc:docMk/>
            <pc:sldMk cId="2810366220" sldId="346"/>
            <ac:spMk id="13" creationId="{0D1990E8-DF42-4B5E-BA97-4400BFA29F56}"/>
          </ac:spMkLst>
        </pc:spChg>
        <pc:spChg chg="del mod">
          <ac:chgData name="Park SangHyun" userId="236915686b78f6c1" providerId="LiveId" clId="{E5DCA96C-C5E5-4837-99FE-A59B3B4AEEE1}" dt="2020-08-17T22:31:22.671" v="689" actId="478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E5DCA96C-C5E5-4837-99FE-A59B3B4AEEE1}" dt="2020-08-17T22:32:35.176" v="759" actId="1038"/>
          <ac:spMkLst>
            <pc:docMk/>
            <pc:sldMk cId="2810366220" sldId="346"/>
            <ac:spMk id="15" creationId="{49CA68F6-764E-4596-B40C-C22A038BC462}"/>
          </ac:spMkLst>
        </pc:spChg>
        <pc:spChg chg="add mod">
          <ac:chgData name="Park SangHyun" userId="236915686b78f6c1" providerId="LiveId" clId="{E5DCA96C-C5E5-4837-99FE-A59B3B4AEEE1}" dt="2020-08-17T22:34:31.914" v="791" actId="1038"/>
          <ac:spMkLst>
            <pc:docMk/>
            <pc:sldMk cId="2810366220" sldId="346"/>
            <ac:spMk id="18" creationId="{4927F868-3A35-4818-92D5-CC6D437459BE}"/>
          </ac:spMkLst>
        </pc:spChg>
      </pc:sldChg>
      <pc:sldChg chg="modSp del mod">
        <pc:chgData name="Park SangHyun" userId="236915686b78f6c1" providerId="LiveId" clId="{E5DCA96C-C5E5-4837-99FE-A59B3B4AEEE1}" dt="2020-08-17T22:34:54.483" v="809" actId="47"/>
        <pc:sldMkLst>
          <pc:docMk/>
          <pc:sldMk cId="3926770669" sldId="356"/>
        </pc:sldMkLst>
        <pc:spChg chg="mod">
          <ac:chgData name="Park SangHyun" userId="236915686b78f6c1" providerId="LiveId" clId="{E5DCA96C-C5E5-4837-99FE-A59B3B4AEEE1}" dt="2020-08-17T22:34:50.508" v="808" actId="20577"/>
          <ac:spMkLst>
            <pc:docMk/>
            <pc:sldMk cId="3926770669" sldId="356"/>
            <ac:spMk id="2" creationId="{37ECF7A6-9682-4A46-8FF0-4CBB9BBECF40}"/>
          </ac:spMkLst>
        </pc:spChg>
      </pc:sldChg>
      <pc:sldChg chg="delSp modSp mod">
        <pc:chgData name="Park SangHyun" userId="236915686b78f6c1" providerId="LiveId" clId="{E5DCA96C-C5E5-4837-99FE-A59B3B4AEEE1}" dt="2020-08-17T23:07:04.491" v="1278"/>
        <pc:sldMkLst>
          <pc:docMk/>
          <pc:sldMk cId="482280184" sldId="357"/>
        </pc:sldMkLst>
        <pc:spChg chg="mod">
          <ac:chgData name="Park SangHyun" userId="236915686b78f6c1" providerId="LiveId" clId="{E5DCA96C-C5E5-4837-99FE-A59B3B4AEEE1}" dt="2020-08-17T23:06:26.582" v="1252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E5DCA96C-C5E5-4837-99FE-A59B3B4AEEE1}" dt="2020-08-17T23:07:04.491" v="1278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E5DCA96C-C5E5-4837-99FE-A59B3B4AEEE1}" dt="2020-08-17T23:02:45.661" v="925" actId="478"/>
          <ac:spMkLst>
            <pc:docMk/>
            <pc:sldMk cId="482280184" sldId="357"/>
            <ac:spMk id="10" creationId="{FAD0C460-E19C-48DF-AA46-D45FB2BA64DE}"/>
          </ac:spMkLst>
        </pc:spChg>
      </pc:sldChg>
      <pc:sldChg chg="addSp delSp modSp mod">
        <pc:chgData name="Park SangHyun" userId="236915686b78f6c1" providerId="LiveId" clId="{E5DCA96C-C5E5-4837-99FE-A59B3B4AEEE1}" dt="2020-08-17T23:15:50.117" v="1846"/>
        <pc:sldMkLst>
          <pc:docMk/>
          <pc:sldMk cId="1146136920" sldId="358"/>
        </pc:sldMkLst>
        <pc:spChg chg="add mod">
          <ac:chgData name="Park SangHyun" userId="236915686b78f6c1" providerId="LiveId" clId="{E5DCA96C-C5E5-4837-99FE-A59B3B4AEEE1}" dt="2020-08-17T23:15:31.765" v="1836" actId="13926"/>
          <ac:spMkLst>
            <pc:docMk/>
            <pc:sldMk cId="1146136920" sldId="358"/>
            <ac:spMk id="2" creationId="{8A87D83A-4202-409F-BE3A-5DF9010E489E}"/>
          </ac:spMkLst>
        </pc:spChg>
        <pc:spChg chg="add del mod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3" creationId="{8E47F042-0D6A-44D1-A044-1A2663AB4550}"/>
          </ac:spMkLst>
        </pc:spChg>
        <pc:spChg chg="mod">
          <ac:chgData name="Park SangHyun" userId="236915686b78f6c1" providerId="LiveId" clId="{E5DCA96C-C5E5-4837-99FE-A59B3B4AEEE1}" dt="2020-08-17T23:12:58.074" v="1735" actId="20577"/>
          <ac:spMkLst>
            <pc:docMk/>
            <pc:sldMk cId="1146136920" sldId="358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15:35.684" v="1838"/>
          <ac:spMkLst>
            <pc:docMk/>
            <pc:sldMk cId="1146136920" sldId="358"/>
            <ac:spMk id="10" creationId="{94D80112-E523-4FE0-874F-725A4E4F1FA6}"/>
          </ac:spMkLst>
        </pc:spChg>
        <pc:spChg chg="add mod">
          <ac:chgData name="Park SangHyun" userId="236915686b78f6c1" providerId="LiveId" clId="{E5DCA96C-C5E5-4837-99FE-A59B3B4AEEE1}" dt="2020-08-17T23:15:43.231" v="1842"/>
          <ac:spMkLst>
            <pc:docMk/>
            <pc:sldMk cId="1146136920" sldId="358"/>
            <ac:spMk id="12" creationId="{1B793568-C32D-4B5C-B8DF-5BBD5853DEEA}"/>
          </ac:spMkLst>
        </pc:spChg>
        <pc:spChg chg="add del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14" creationId="{B82C4C32-B0E7-40F3-82F3-C6504B281DCD}"/>
          </ac:spMkLst>
        </pc:spChg>
        <pc:spChg chg="add mod">
          <ac:chgData name="Park SangHyun" userId="236915686b78f6c1" providerId="LiveId" clId="{E5DCA96C-C5E5-4837-99FE-A59B3B4AEEE1}" dt="2020-08-17T23:15:40.123" v="1840"/>
          <ac:spMkLst>
            <pc:docMk/>
            <pc:sldMk cId="1146136920" sldId="358"/>
            <ac:spMk id="16" creationId="{EE7FEF57-C216-41F4-84FD-EC7C6B6BFA8E}"/>
          </ac:spMkLst>
        </pc:spChg>
        <pc:spChg chg="add mod">
          <ac:chgData name="Park SangHyun" userId="236915686b78f6c1" providerId="LiveId" clId="{E5DCA96C-C5E5-4837-99FE-A59B3B4AEEE1}" dt="2020-08-17T23:15:50.117" v="1846"/>
          <ac:spMkLst>
            <pc:docMk/>
            <pc:sldMk cId="1146136920" sldId="358"/>
            <ac:spMk id="18" creationId="{6C122C34-C3BF-445B-B8C3-5D83ACC0B4F2}"/>
          </ac:spMkLst>
        </pc:spChg>
        <pc:spChg chg="add del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20" creationId="{4341A21D-EB2A-46BC-97E6-94ACD3EE1D55}"/>
          </ac:spMkLst>
        </pc:spChg>
        <pc:spChg chg="add mod">
          <ac:chgData name="Park SangHyun" userId="236915686b78f6c1" providerId="LiveId" clId="{E5DCA96C-C5E5-4837-99FE-A59B3B4AEEE1}" dt="2020-08-17T23:15:44.995" v="1844"/>
          <ac:spMkLst>
            <pc:docMk/>
            <pc:sldMk cId="1146136920" sldId="358"/>
            <ac:spMk id="22" creationId="{07BFF98B-5986-4CEE-939D-FA3DF633D1B3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4" creationId="{7378B261-81A3-464E-8620-EC42BF09C70D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6" creationId="{535DBD25-9119-42C2-BD05-D5F789258C3C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8" creationId="{834A20D2-DF28-4074-BC3A-D0A5716EA4CE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0" creationId="{C4DDB8FB-C1A5-43CE-999A-27BB7E0D0FC8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2" creationId="{4845F5C0-E2A8-4109-BDF8-7054C5BD9BCF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4" creationId="{F52E871C-B339-454C-9E9C-B315604A91CA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6" creationId="{7E5340CB-EE07-4869-805C-2A4B0629C7C2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8" creationId="{E244978E-FF24-43B6-BE89-4164DD3C454C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40" creationId="{D0BC2181-9217-45AD-85FB-DF9B2374CA31}"/>
          </ac:spMkLst>
        </pc:spChg>
        <pc:spChg chg="add mod">
          <ac:chgData name="Park SangHyun" userId="236915686b78f6c1" providerId="LiveId" clId="{E5DCA96C-C5E5-4837-99FE-A59B3B4AEEE1}" dt="2020-08-17T23:13:37.500" v="1741" actId="13926"/>
          <ac:spMkLst>
            <pc:docMk/>
            <pc:sldMk cId="1146136920" sldId="358"/>
            <ac:spMk id="42" creationId="{747E3672-B3F3-48CD-A090-BD8A9D5D78EE}"/>
          </ac:spMkLst>
        </pc:spChg>
      </pc:sldChg>
      <pc:sldChg chg="addSp modSp mod">
        <pc:chgData name="Park SangHyun" userId="236915686b78f6c1" providerId="LiveId" clId="{E5DCA96C-C5E5-4837-99FE-A59B3B4AEEE1}" dt="2020-08-18T01:31:13.751" v="2606"/>
        <pc:sldMkLst>
          <pc:docMk/>
          <pc:sldMk cId="243816322" sldId="359"/>
        </pc:sldMkLst>
        <pc:spChg chg="mod">
          <ac:chgData name="Park SangHyun" userId="236915686b78f6c1" providerId="LiveId" clId="{E5DCA96C-C5E5-4837-99FE-A59B3B4AEEE1}" dt="2020-08-18T01:31:13.751" v="2606"/>
          <ac:spMkLst>
            <pc:docMk/>
            <pc:sldMk cId="243816322" sldId="359"/>
            <ac:spMk id="2" creationId="{D8B79E6C-1E46-44A1-9F26-2B5FDDA7BE61}"/>
          </ac:spMkLst>
        </pc:spChg>
        <pc:spChg chg="mod">
          <ac:chgData name="Park SangHyun" userId="236915686b78f6c1" providerId="LiveId" clId="{E5DCA96C-C5E5-4837-99FE-A59B3B4AEEE1}" dt="2020-08-18T01:01:58.324" v="2564" actId="6549"/>
          <ac:spMkLst>
            <pc:docMk/>
            <pc:sldMk cId="243816322" sldId="359"/>
            <ac:spMk id="6" creationId="{4D78B6F0-7D80-4D66-A24E-64B032C561B3}"/>
          </ac:spMkLst>
        </pc:spChg>
        <pc:picChg chg="add mod">
          <ac:chgData name="Park SangHyun" userId="236915686b78f6c1" providerId="LiveId" clId="{E5DCA96C-C5E5-4837-99FE-A59B3B4AEEE1}" dt="2020-08-18T01:02:08.637" v="2568" actId="1076"/>
          <ac:picMkLst>
            <pc:docMk/>
            <pc:sldMk cId="243816322" sldId="359"/>
            <ac:picMk id="3" creationId="{64FD7CB0-BAA3-47B0-8363-665B1C079CBC}"/>
          </ac:picMkLst>
        </pc:picChg>
      </pc:sldChg>
      <pc:sldChg chg="addSp delSp modSp mod">
        <pc:chgData name="Park SangHyun" userId="236915686b78f6c1" providerId="LiveId" clId="{E5DCA96C-C5E5-4837-99FE-A59B3B4AEEE1}" dt="2020-08-17T23:02:03.175" v="910"/>
        <pc:sldMkLst>
          <pc:docMk/>
          <pc:sldMk cId="591767588" sldId="366"/>
        </pc:sldMkLst>
        <pc:spChg chg="add del mod">
          <ac:chgData name="Park SangHyun" userId="236915686b78f6c1" providerId="LiveId" clId="{E5DCA96C-C5E5-4837-99FE-A59B3B4AEEE1}" dt="2020-08-17T23:01:46.254" v="900" actId="478"/>
          <ac:spMkLst>
            <pc:docMk/>
            <pc:sldMk cId="591767588" sldId="366"/>
            <ac:spMk id="2" creationId="{9F7A1782-A643-44D9-AC83-7E676FA9677C}"/>
          </ac:spMkLst>
        </pc:spChg>
        <pc:spChg chg="add del mod">
          <ac:chgData name="Park SangHyun" userId="236915686b78f6c1" providerId="LiveId" clId="{E5DCA96C-C5E5-4837-99FE-A59B3B4AEEE1}" dt="2020-08-17T23:01:46.254" v="900" actId="478"/>
          <ac:spMkLst>
            <pc:docMk/>
            <pc:sldMk cId="591767588" sldId="366"/>
            <ac:spMk id="3" creationId="{33E7481C-2D5F-4505-9F3D-6884FF7DDB35}"/>
          </ac:spMkLst>
        </pc:spChg>
        <pc:spChg chg="mod">
          <ac:chgData name="Park SangHyun" userId="236915686b78f6c1" providerId="LiveId" clId="{E5DCA96C-C5E5-4837-99FE-A59B3B4AEEE1}" dt="2020-08-17T23:01:43.912" v="899" actId="13926"/>
          <ac:spMkLst>
            <pc:docMk/>
            <pc:sldMk cId="591767588" sldId="366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01:15.234" v="895" actId="1076"/>
          <ac:spMkLst>
            <pc:docMk/>
            <pc:sldMk cId="591767588" sldId="366"/>
            <ac:spMk id="8" creationId="{1A664940-27E3-49AE-A8CD-E2063595D01C}"/>
          </ac:spMkLst>
        </pc:spChg>
        <pc:spChg chg="mod">
          <ac:chgData name="Park SangHyun" userId="236915686b78f6c1" providerId="LiveId" clId="{E5DCA96C-C5E5-4837-99FE-A59B3B4AEEE1}" dt="2020-08-17T23:02:03.175" v="910"/>
          <ac:spMkLst>
            <pc:docMk/>
            <pc:sldMk cId="591767588" sldId="366"/>
            <ac:spMk id="10" creationId="{FAD0C460-E19C-48DF-AA46-D45FB2BA64DE}"/>
          </ac:spMkLst>
        </pc:spChg>
        <pc:spChg chg="del">
          <ac:chgData name="Park SangHyun" userId="236915686b78f6c1" providerId="LiveId" clId="{E5DCA96C-C5E5-4837-99FE-A59B3B4AEEE1}" dt="2020-08-17T22:59:12.998" v="865" actId="478"/>
          <ac:spMkLst>
            <pc:docMk/>
            <pc:sldMk cId="591767588" sldId="366"/>
            <ac:spMk id="14" creationId="{C73CED26-9CE0-4121-B647-90900FF0149C}"/>
          </ac:spMkLst>
        </pc:spChg>
      </pc:sldChg>
      <pc:sldChg chg="addSp delSp modSp mod">
        <pc:chgData name="Park SangHyun" userId="236915686b78f6c1" providerId="LiveId" clId="{E5DCA96C-C5E5-4837-99FE-A59B3B4AEEE1}" dt="2020-08-17T23:11:39.250" v="1692" actId="1036"/>
        <pc:sldMkLst>
          <pc:docMk/>
          <pc:sldMk cId="3598367981" sldId="367"/>
        </pc:sldMkLst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2" creationId="{A8382F21-958D-465D-95E4-B6540DA5DD35}"/>
          </ac:spMkLst>
        </pc:spChg>
        <pc:spChg chg="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E5DCA96C-C5E5-4837-99FE-A59B3B4AEEE1}" dt="2020-08-17T23:11:36.011" v="1679"/>
          <ac:spMkLst>
            <pc:docMk/>
            <pc:sldMk cId="3598367981" sldId="367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8" creationId="{0133E7D3-115A-4798-B81D-330ED3BF4944}"/>
          </ac:spMkLst>
        </pc:spChg>
        <pc:spChg chg="del">
          <ac:chgData name="Park SangHyun" userId="236915686b78f6c1" providerId="LiveId" clId="{E5DCA96C-C5E5-4837-99FE-A59B3B4AEEE1}" dt="2020-08-17T23:07:17.019" v="1291" actId="478"/>
          <ac:spMkLst>
            <pc:docMk/>
            <pc:sldMk cId="3598367981" sldId="367"/>
            <ac:spMk id="10" creationId="{FAD0C460-E19C-48DF-AA46-D45FB2BA64DE}"/>
          </ac:spMkLst>
        </pc:spChg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12" creationId="{BEE0C7D9-B81F-4E01-B41E-CE71B9DFBFFB}"/>
          </ac:spMkLst>
        </pc:spChg>
      </pc:sldChg>
      <pc:sldChg chg="addSp delSp modSp mod">
        <pc:chgData name="Park SangHyun" userId="236915686b78f6c1" providerId="LiveId" clId="{E5DCA96C-C5E5-4837-99FE-A59B3B4AEEE1}" dt="2020-08-17T23:20:06.342" v="1900" actId="13926"/>
        <pc:sldMkLst>
          <pc:docMk/>
          <pc:sldMk cId="2436854535" sldId="368"/>
        </pc:sldMkLst>
        <pc:spChg chg="mod">
          <ac:chgData name="Park SangHyun" userId="236915686b78f6c1" providerId="LiveId" clId="{E5DCA96C-C5E5-4837-99FE-A59B3B4AEEE1}" dt="2020-08-17T23:17:11.554" v="1879" actId="20577"/>
          <ac:spMkLst>
            <pc:docMk/>
            <pc:sldMk cId="2436854535" sldId="368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20:06.342" v="1900" actId="13926"/>
          <ac:spMkLst>
            <pc:docMk/>
            <pc:sldMk cId="2436854535" sldId="368"/>
            <ac:spMk id="7" creationId="{842D1559-9DF8-47A7-93CC-2C78C3AB2541}"/>
          </ac:spMkLst>
        </pc:spChg>
        <pc:graphicFrameChg chg="add del mod">
          <ac:chgData name="Park SangHyun" userId="236915686b78f6c1" providerId="LiveId" clId="{E5DCA96C-C5E5-4837-99FE-A59B3B4AEEE1}" dt="2020-08-17T23:17:27.320" v="1882" actId="478"/>
          <ac:graphicFrameMkLst>
            <pc:docMk/>
            <pc:sldMk cId="2436854535" sldId="368"/>
            <ac:graphicFrameMk id="8" creationId="{9269D72F-6D8A-4EA5-BFED-30CF91BABF3D}"/>
          </ac:graphicFrameMkLst>
        </pc:graphicFrameChg>
        <pc:picChg chg="del">
          <ac:chgData name="Park SangHyun" userId="236915686b78f6c1" providerId="LiveId" clId="{E5DCA96C-C5E5-4837-99FE-A59B3B4AEEE1}" dt="2020-08-17T23:16:41.983" v="1865" actId="478"/>
          <ac:picMkLst>
            <pc:docMk/>
            <pc:sldMk cId="2436854535" sldId="368"/>
            <ac:picMk id="2" creationId="{ACD8FED2-55FE-4472-9F4A-D184CF5D2812}"/>
          </ac:picMkLst>
        </pc:picChg>
        <pc:picChg chg="del">
          <ac:chgData name="Park SangHyun" userId="236915686b78f6c1" providerId="LiveId" clId="{E5DCA96C-C5E5-4837-99FE-A59B3B4AEEE1}" dt="2020-08-17T23:16:41.983" v="1865" actId="478"/>
          <ac:picMkLst>
            <pc:docMk/>
            <pc:sldMk cId="2436854535" sldId="368"/>
            <ac:picMk id="3" creationId="{A4FE7643-3D22-42C3-9E92-EA2B082C5856}"/>
          </ac:picMkLst>
        </pc:picChg>
        <pc:picChg chg="add del mod">
          <ac:chgData name="Park SangHyun" userId="236915686b78f6c1" providerId="LiveId" clId="{E5DCA96C-C5E5-4837-99FE-A59B3B4AEEE1}" dt="2020-08-17T23:19:14.042" v="1886" actId="478"/>
          <ac:picMkLst>
            <pc:docMk/>
            <pc:sldMk cId="2436854535" sldId="368"/>
            <ac:picMk id="10" creationId="{A94FD93C-30E8-4BDF-A8A8-ECD511CD580D}"/>
          </ac:picMkLst>
        </pc:picChg>
        <pc:picChg chg="add mod">
          <ac:chgData name="Park SangHyun" userId="236915686b78f6c1" providerId="LiveId" clId="{E5DCA96C-C5E5-4837-99FE-A59B3B4AEEE1}" dt="2020-08-17T23:19:30.562" v="1892" actId="1076"/>
          <ac:picMkLst>
            <pc:docMk/>
            <pc:sldMk cId="2436854535" sldId="368"/>
            <ac:picMk id="11" creationId="{BAAF3F03-4C77-4665-A8A6-9078B7EBF4E8}"/>
          </ac:picMkLst>
        </pc:picChg>
        <pc:cxnChg chg="add mod">
          <ac:chgData name="Park SangHyun" userId="236915686b78f6c1" providerId="LiveId" clId="{E5DCA96C-C5E5-4837-99FE-A59B3B4AEEE1}" dt="2020-08-17T23:19:36.662" v="1894" actId="14100"/>
          <ac:cxnSpMkLst>
            <pc:docMk/>
            <pc:sldMk cId="2436854535" sldId="368"/>
            <ac:cxnSpMk id="9" creationId="{4F5F29ED-E9C9-428F-B65E-3D6F40071B4B}"/>
          </ac:cxnSpMkLst>
        </pc:cxnChg>
      </pc:sldChg>
      <pc:sldChg chg="modSp add mod">
        <pc:chgData name="Park SangHyun" userId="236915686b78f6c1" providerId="LiveId" clId="{E5DCA96C-C5E5-4837-99FE-A59B3B4AEEE1}" dt="2020-08-18T01:00:18.947" v="2487"/>
        <pc:sldMkLst>
          <pc:docMk/>
          <pc:sldMk cId="4046943530" sldId="369"/>
        </pc:sldMkLst>
        <pc:spChg chg="mod">
          <ac:chgData name="Park SangHyun" userId="236915686b78f6c1" providerId="LiveId" clId="{E5DCA96C-C5E5-4837-99FE-A59B3B4AEEE1}" dt="2020-08-18T01:00:18.947" v="2487"/>
          <ac:spMkLst>
            <pc:docMk/>
            <pc:sldMk cId="4046943530" sldId="369"/>
            <ac:spMk id="6" creationId="{4D78B6F0-7D80-4D66-A24E-64B032C561B3}"/>
          </ac:spMkLst>
        </pc:spChg>
      </pc:sldChg>
      <pc:sldChg chg="addSp delSp modSp add mod modNotesTx">
        <pc:chgData name="Park SangHyun" userId="236915686b78f6c1" providerId="LiveId" clId="{E5DCA96C-C5E5-4837-99FE-A59B3B4AEEE1}" dt="2020-08-18T01:42:52.671" v="2898"/>
        <pc:sldMkLst>
          <pc:docMk/>
          <pc:sldMk cId="2373549809" sldId="370"/>
        </pc:sldMkLst>
        <pc:spChg chg="mod">
          <ac:chgData name="Park SangHyun" userId="236915686b78f6c1" providerId="LiveId" clId="{E5DCA96C-C5E5-4837-99FE-A59B3B4AEEE1}" dt="2020-08-18T01:42:52.671" v="2898"/>
          <ac:spMkLst>
            <pc:docMk/>
            <pc:sldMk cId="2373549809" sldId="370"/>
            <ac:spMk id="2" creationId="{D8B79E6C-1E46-44A1-9F26-2B5FDDA7BE61}"/>
          </ac:spMkLst>
        </pc:spChg>
        <pc:spChg chg="mod">
          <ac:chgData name="Park SangHyun" userId="236915686b78f6c1" providerId="LiveId" clId="{E5DCA96C-C5E5-4837-99FE-A59B3B4AEEE1}" dt="2020-08-18T01:41:04.179" v="2881" actId="6549"/>
          <ac:spMkLst>
            <pc:docMk/>
            <pc:sldMk cId="2373549809" sldId="370"/>
            <ac:spMk id="6" creationId="{4D78B6F0-7D80-4D66-A24E-64B032C561B3}"/>
          </ac:spMkLst>
        </pc:spChg>
        <pc:picChg chg="del">
          <ac:chgData name="Park SangHyun" userId="236915686b78f6c1" providerId="LiveId" clId="{E5DCA96C-C5E5-4837-99FE-A59B3B4AEEE1}" dt="2020-08-18T01:31:45.317" v="2615" actId="478"/>
          <ac:picMkLst>
            <pc:docMk/>
            <pc:sldMk cId="2373549809" sldId="370"/>
            <ac:picMk id="3" creationId="{64FD7CB0-BAA3-47B0-8363-665B1C079CBC}"/>
          </ac:picMkLst>
        </pc:picChg>
        <pc:picChg chg="add del mod">
          <ac:chgData name="Park SangHyun" userId="236915686b78f6c1" providerId="LiveId" clId="{E5DCA96C-C5E5-4837-99FE-A59B3B4AEEE1}" dt="2020-08-18T01:34:36.352" v="2627" actId="478"/>
          <ac:picMkLst>
            <pc:docMk/>
            <pc:sldMk cId="2373549809" sldId="370"/>
            <ac:picMk id="7" creationId="{D4E34ADB-7067-417C-9D09-5584D39999CC}"/>
          </ac:picMkLst>
        </pc:picChg>
        <pc:picChg chg="add mod">
          <ac:chgData name="Park SangHyun" userId="236915686b78f6c1" providerId="LiveId" clId="{E5DCA96C-C5E5-4837-99FE-A59B3B4AEEE1}" dt="2020-08-18T01:37:42.916" v="2792" actId="1036"/>
          <ac:picMkLst>
            <pc:docMk/>
            <pc:sldMk cId="2373549809" sldId="370"/>
            <ac:picMk id="8" creationId="{912E15C2-13F6-44AB-9DB5-D8C7DBCF3F37}"/>
          </ac:picMkLst>
        </pc:picChg>
      </pc:sldChg>
    </pc:docChg>
  </pc:docChgLst>
  <pc:docChgLst>
    <pc:chgData name="Park SangHyun" userId="236915686b78f6c1" providerId="LiveId" clId="{8ED78973-A0D2-47F2-918D-393ACF178670}"/>
    <pc:docChg chg="undo redo custSel addSld delSld modSld">
      <pc:chgData name="Park SangHyun" userId="236915686b78f6c1" providerId="LiveId" clId="{8ED78973-A0D2-47F2-918D-393ACF178670}" dt="2020-08-17T22:10:57.637" v="3596" actId="47"/>
      <pc:docMkLst>
        <pc:docMk/>
      </pc:docMkLst>
      <pc:sldChg chg="modSp mod">
        <pc:chgData name="Park SangHyun" userId="236915686b78f6c1" providerId="LiveId" clId="{8ED78973-A0D2-47F2-918D-393ACF178670}" dt="2020-08-17T14:01:35.180" v="11"/>
        <pc:sldMkLst>
          <pc:docMk/>
          <pc:sldMk cId="3559057730" sldId="256"/>
        </pc:sldMkLst>
        <pc:spChg chg="mod">
          <ac:chgData name="Park SangHyun" userId="236915686b78f6c1" providerId="LiveId" clId="{8ED78973-A0D2-47F2-918D-393ACF178670}" dt="2020-08-17T14:01:35.180" v="11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8ED78973-A0D2-47F2-918D-393ACF178670}" dt="2020-08-17T14:02:12.951" v="103"/>
        <pc:sldMkLst>
          <pc:docMk/>
          <pc:sldMk cId="3581427445" sldId="303"/>
        </pc:sldMkLst>
        <pc:spChg chg="mod">
          <ac:chgData name="Park SangHyun" userId="236915686b78f6c1" providerId="LiveId" clId="{8ED78973-A0D2-47F2-918D-393ACF178670}" dt="2020-08-17T14:02:12.951" v="103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8ED78973-A0D2-47F2-918D-393ACF178670}" dt="2020-08-17T14:15:54.995" v="832" actId="1036"/>
        <pc:sldMkLst>
          <pc:docMk/>
          <pc:sldMk cId="2899361408" sldId="323"/>
        </pc:sldMkLst>
        <pc:spChg chg="add del">
          <ac:chgData name="Park SangHyun" userId="236915686b78f6c1" providerId="LiveId" clId="{8ED78973-A0D2-47F2-918D-393ACF178670}" dt="2020-08-17T14:03:54.728" v="200"/>
          <ac:spMkLst>
            <pc:docMk/>
            <pc:sldMk cId="2899361408" sldId="323"/>
            <ac:spMk id="2" creationId="{B411E26E-EB3B-4FFF-8A38-BBECAB51FB5B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8ED78973-A0D2-47F2-918D-393ACF178670}" dt="2020-08-17T14:15:45.301" v="823" actId="20577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7" creationId="{C099D6FD-BAD2-426B-8CA5-F5FA2108DDD1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8" creationId="{6C6EA501-1412-400D-B2F8-DE23A3097C48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9" creationId="{6CB07823-9885-48BB-92BB-6982465144F5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0" creationId="{06E384BC-38E4-4027-A65F-01D9D695E8AB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1" creationId="{C70E8A35-2956-40B4-AD2D-0D4A4915FD30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2" creationId="{9132B32B-25AE-436E-80A2-141A22B1BD92}"/>
          </ac:spMkLst>
        </pc:spChg>
        <pc:spChg chg="add del">
          <ac:chgData name="Park SangHyun" userId="236915686b78f6c1" providerId="LiveId" clId="{8ED78973-A0D2-47F2-918D-393ACF178670}" dt="2020-08-17T14:04:13.527" v="206"/>
          <ac:spMkLst>
            <pc:docMk/>
            <pc:sldMk cId="2899361408" sldId="323"/>
            <ac:spMk id="19" creationId="{A60C4309-9E95-4636-8A9F-5C7F97D4FB38}"/>
          </ac:spMkLst>
        </pc:spChg>
        <pc:spChg chg="add del mod">
          <ac:chgData name="Park SangHyun" userId="236915686b78f6c1" providerId="LiveId" clId="{8ED78973-A0D2-47F2-918D-393ACF178670}" dt="2020-08-17T14:04:19.948" v="209" actId="478"/>
          <ac:spMkLst>
            <pc:docMk/>
            <pc:sldMk cId="2899361408" sldId="323"/>
            <ac:spMk id="20" creationId="{01AF19F2-A4EF-408A-8DA0-B5C5AF382EF6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1" creationId="{A73DBB6A-4BE6-4D91-B190-604126EC73C0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2" creationId="{C5CA44CC-DF24-42C8-829B-66B9BEC81F24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3" creationId="{C0FD3ACF-1573-4EE7-869D-ADEAA23D3460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4" creationId="{4F570D21-A8AC-4279-96D1-1AC6CBEEF151}"/>
          </ac:spMkLst>
        </pc:sp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3" creationId="{39445AB3-F2AD-4D2B-A200-E4585B718481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4" creationId="{632CC86D-85A6-470E-863D-7CBA57386E9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5" creationId="{28272BD6-5D93-4E42-AE35-6B054DE346E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addSp delSp modSp mod">
        <pc:chgData name="Park SangHyun" userId="236915686b78f6c1" providerId="LiveId" clId="{8ED78973-A0D2-47F2-918D-393ACF178670}" dt="2020-08-17T14:25:08.806" v="1374" actId="22"/>
        <pc:sldMkLst>
          <pc:docMk/>
          <pc:sldMk cId="2810366220" sldId="346"/>
        </pc:sldMkLst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24:49.412" v="1372" actId="6549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24:35.591" v="1366" actId="20577"/>
          <ac:spMkLst>
            <pc:docMk/>
            <pc:sldMk cId="2810366220" sldId="346"/>
            <ac:spMk id="10" creationId="{FAD0C460-E19C-48DF-AA46-D45FB2BA64DE}"/>
          </ac:spMkLst>
        </pc:spChg>
        <pc:spChg chg="add del">
          <ac:chgData name="Park SangHyun" userId="236915686b78f6c1" providerId="LiveId" clId="{8ED78973-A0D2-47F2-918D-393ACF178670}" dt="2020-08-17T14:25:08.806" v="1374" actId="22"/>
          <ac:spMkLst>
            <pc:docMk/>
            <pc:sldMk cId="2810366220" sldId="346"/>
            <ac:spMk id="11" creationId="{ECA04B51-FCF6-443D-8A3E-A7C53F834DC2}"/>
          </ac:spMkLst>
        </pc:spChg>
        <pc:spChg chg="mod">
          <ac:chgData name="Park SangHyun" userId="236915686b78f6c1" providerId="LiveId" clId="{8ED78973-A0D2-47F2-918D-393ACF178670}" dt="2020-08-17T14:24:40.311" v="1371" actId="20577"/>
          <ac:spMkLst>
            <pc:docMk/>
            <pc:sldMk cId="2810366220" sldId="346"/>
            <ac:spMk id="14" creationId="{C73CED26-9CE0-4121-B647-90900FF0149C}"/>
          </ac:spMkLst>
        </pc:spChg>
      </pc:sldChg>
      <pc:sldChg chg="del">
        <pc:chgData name="Park SangHyun" userId="236915686b78f6c1" providerId="LiveId" clId="{8ED78973-A0D2-47F2-918D-393ACF178670}" dt="2020-08-17T14:14:15.046" v="785" actId="47"/>
        <pc:sldMkLst>
          <pc:docMk/>
          <pc:sldMk cId="831921156" sldId="355"/>
        </pc:sldMkLst>
      </pc:sldChg>
      <pc:sldChg chg="addSp delSp modSp mod">
        <pc:chgData name="Park SangHyun" userId="236915686b78f6c1" providerId="LiveId" clId="{8ED78973-A0D2-47F2-918D-393ACF178670}" dt="2020-08-17T14:34:26.388" v="2249" actId="403"/>
        <pc:sldMkLst>
          <pc:docMk/>
          <pc:sldMk cId="3926770669" sldId="356"/>
        </pc:sldMkLst>
        <pc:spChg chg="add mod">
          <ac:chgData name="Park SangHyun" userId="236915686b78f6c1" providerId="LiveId" clId="{8ED78973-A0D2-47F2-918D-393ACF178670}" dt="2020-08-17T14:34:26.388" v="2249" actId="403"/>
          <ac:spMkLst>
            <pc:docMk/>
            <pc:sldMk cId="3926770669" sldId="356"/>
            <ac:spMk id="2" creationId="{37ECF7A6-9682-4A46-8FF0-4CBB9BBECF40}"/>
          </ac:spMkLst>
        </pc:spChg>
        <pc:spChg chg="del mod">
          <ac:chgData name="Park SangHyun" userId="236915686b78f6c1" providerId="LiveId" clId="{8ED78973-A0D2-47F2-918D-393ACF178670}" dt="2020-08-17T14:34:02.270" v="2242" actId="478"/>
          <ac:spMkLst>
            <pc:docMk/>
            <pc:sldMk cId="3926770669" sldId="35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14:37:40.655" v="2548" actId="20577"/>
        <pc:sldMkLst>
          <pc:docMk/>
          <pc:sldMk cId="482280184" sldId="357"/>
        </pc:sldMkLst>
        <pc:spChg chg="mod">
          <ac:chgData name="Park SangHyun" userId="236915686b78f6c1" providerId="LiveId" clId="{8ED78973-A0D2-47F2-918D-393ACF178670}" dt="2020-08-17T14:37:40.655" v="2548" actId="20577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5:01.899" v="2277" actId="6549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5:20.221" v="2284" actId="478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35:52.461" v="2382" actId="20577"/>
          <ac:spMkLst>
            <pc:docMk/>
            <pc:sldMk cId="482280184" sldId="357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5:18.400" v="2283" actId="478"/>
          <ac:spMkLst>
            <pc:docMk/>
            <pc:sldMk cId="482280184" sldId="357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21:55:16.062" v="3108" actId="13926"/>
        <pc:sldMkLst>
          <pc:docMk/>
          <pc:sldMk cId="1146136920" sldId="358"/>
        </pc:sldMkLst>
        <pc:spChg chg="mod">
          <ac:chgData name="Park SangHyun" userId="236915686b78f6c1" providerId="LiveId" clId="{8ED78973-A0D2-47F2-918D-393ACF178670}" dt="2020-08-17T21:55:16.062" v="3108" actId="13926"/>
          <ac:spMkLst>
            <pc:docMk/>
            <pc:sldMk cId="1146136920" sldId="358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mod modNotesTx">
        <pc:chgData name="Park SangHyun" userId="236915686b78f6c1" providerId="LiveId" clId="{8ED78973-A0D2-47F2-918D-393ACF178670}" dt="2020-08-17T22:10:50.323" v="3595"/>
        <pc:sldMkLst>
          <pc:docMk/>
          <pc:sldMk cId="243816322" sldId="359"/>
        </pc:sldMkLst>
        <pc:spChg chg="mod">
          <ac:chgData name="Park SangHyun" userId="236915686b78f6c1" providerId="LiveId" clId="{8ED78973-A0D2-47F2-918D-393ACF178670}" dt="2020-08-17T22:08:48.673" v="3448" actId="14100"/>
          <ac:spMkLst>
            <pc:docMk/>
            <pc:sldMk cId="243816322" sldId="359"/>
            <ac:spMk id="2" creationId="{D8B79E6C-1E46-44A1-9F26-2B5FDDA7BE61}"/>
          </ac:spMkLst>
        </pc:spChg>
        <pc:spChg chg="del">
          <ac:chgData name="Park SangHyun" userId="236915686b78f6c1" providerId="LiveId" clId="{8ED78973-A0D2-47F2-918D-393ACF178670}" dt="2020-08-17T22:05:44.749" v="3420" actId="478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8ED78973-A0D2-47F2-918D-393ACF178670}" dt="2020-08-17T22:10:44.250" v="3592" actId="20577"/>
          <ac:spMkLst>
            <pc:docMk/>
            <pc:sldMk cId="243816322" sldId="359"/>
            <ac:spMk id="6" creationId="{4D78B6F0-7D80-4D66-A24E-64B032C561B3}"/>
          </ac:spMkLst>
        </pc:spChg>
        <pc:spChg chg="add del mod">
          <ac:chgData name="Park SangHyun" userId="236915686b78f6c1" providerId="LiveId" clId="{8ED78973-A0D2-47F2-918D-393ACF178670}" dt="2020-08-17T22:10:02.057" v="3561" actId="478"/>
          <ac:spMkLst>
            <pc:docMk/>
            <pc:sldMk cId="243816322" sldId="359"/>
            <ac:spMk id="7" creationId="{45DA68D0-8D26-446F-83C4-3269B8989BAE}"/>
          </ac:spMkLst>
        </pc:spChg>
        <pc:spChg chg="add del mod">
          <ac:chgData name="Park SangHyun" userId="236915686b78f6c1" providerId="LiveId" clId="{8ED78973-A0D2-47F2-918D-393ACF178670}" dt="2020-08-17T22:10:48.625" v="3594" actId="478"/>
          <ac:spMkLst>
            <pc:docMk/>
            <pc:sldMk cId="243816322" sldId="359"/>
            <ac:spMk id="9" creationId="{8DC4E412-D648-442E-93C2-3EBDD4D643D2}"/>
          </ac:spMkLst>
        </pc:spChg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3413082783" sldId="360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74400485" sldId="361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55976641" sldId="362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974619751" sldId="363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166036956" sldId="364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57997328" sldId="365"/>
        </pc:sldMkLst>
      </pc:sldChg>
      <pc:sldChg chg="add del">
        <pc:chgData name="Park SangHyun" userId="236915686b78f6c1" providerId="LiveId" clId="{8ED78973-A0D2-47F2-918D-393ACF178670}" dt="2020-08-17T14:14:12.139" v="784" actId="47"/>
        <pc:sldMkLst>
          <pc:docMk/>
          <pc:sldMk cId="233893309" sldId="366"/>
        </pc:sldMkLst>
      </pc:sldChg>
      <pc:sldChg chg="modSp add mod">
        <pc:chgData name="Park SangHyun" userId="236915686b78f6c1" providerId="LiveId" clId="{8ED78973-A0D2-47F2-918D-393ACF178670}" dt="2020-08-17T14:29:59.405" v="1547" actId="1076"/>
        <pc:sldMkLst>
          <pc:docMk/>
          <pc:sldMk cId="591767588" sldId="366"/>
        </pc:sldMkLst>
        <pc:spChg chg="mod">
          <ac:chgData name="Park SangHyun" userId="236915686b78f6c1" providerId="LiveId" clId="{8ED78973-A0D2-47F2-918D-393ACF178670}" dt="2020-08-17T14:28:25.559" v="1493" actId="6549"/>
          <ac:spMkLst>
            <pc:docMk/>
            <pc:sldMk cId="591767588" sldId="366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29:59.405" v="1547" actId="1076"/>
          <ac:spMkLst>
            <pc:docMk/>
            <pc:sldMk cId="591767588" sldId="366"/>
            <ac:spMk id="10" creationId="{FAD0C460-E19C-48DF-AA46-D45FB2BA64DE}"/>
          </ac:spMkLst>
        </pc:spChg>
        <pc:spChg chg="mod">
          <ac:chgData name="Park SangHyun" userId="236915686b78f6c1" providerId="LiveId" clId="{8ED78973-A0D2-47F2-918D-393ACF178670}" dt="2020-08-17T14:29:51.319" v="1546"/>
          <ac:spMkLst>
            <pc:docMk/>
            <pc:sldMk cId="591767588" sldId="366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8ED78973-A0D2-47F2-918D-393ACF178670}" dt="2020-08-17T14:37:30.154" v="2547" actId="13926"/>
        <pc:sldMkLst>
          <pc:docMk/>
          <pc:sldMk cId="3598367981" sldId="367"/>
        </pc:sldMkLst>
        <pc:spChg chg="mod">
          <ac:chgData name="Park SangHyun" userId="236915686b78f6c1" providerId="LiveId" clId="{8ED78973-A0D2-47F2-918D-393ACF178670}" dt="2020-08-17T14:37:30.154" v="2547" actId="1392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6:37.588" v="2400" actId="20577"/>
          <ac:spMkLst>
            <pc:docMk/>
            <pc:sldMk cId="3598367981" sldId="367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37:01.238" v="2510" actId="20577"/>
          <ac:spMkLst>
            <pc:docMk/>
            <pc:sldMk cId="3598367981" sldId="367"/>
            <ac:spMk id="10" creationId="{FAD0C460-E19C-48DF-AA46-D45FB2BA64DE}"/>
          </ac:spMkLst>
        </pc:spChg>
      </pc:sldChg>
      <pc:sldChg chg="addSp modSp add mod">
        <pc:chgData name="Park SangHyun" userId="236915686b78f6c1" providerId="LiveId" clId="{8ED78973-A0D2-47F2-918D-393ACF178670}" dt="2020-08-17T22:00:32.963" v="3391" actId="1076"/>
        <pc:sldMkLst>
          <pc:docMk/>
          <pc:sldMk cId="2436854535" sldId="368"/>
        </pc:sldMkLst>
        <pc:spChg chg="mod">
          <ac:chgData name="Park SangHyun" userId="236915686b78f6c1" providerId="LiveId" clId="{8ED78973-A0D2-47F2-918D-393ACF178670}" dt="2020-08-17T22:00:24.244" v="3390" actId="20577"/>
          <ac:spMkLst>
            <pc:docMk/>
            <pc:sldMk cId="2436854535" sldId="368"/>
            <ac:spMk id="6" creationId="{4D78B6F0-7D80-4D66-A24E-64B032C561B3}"/>
          </ac:spMkLst>
        </pc:spChg>
        <pc:picChg chg="add mod">
          <ac:chgData name="Park SangHyun" userId="236915686b78f6c1" providerId="LiveId" clId="{8ED78973-A0D2-47F2-918D-393ACF178670}" dt="2020-08-17T22:00:32.963" v="3391" actId="1076"/>
          <ac:picMkLst>
            <pc:docMk/>
            <pc:sldMk cId="2436854535" sldId="368"/>
            <ac:picMk id="2" creationId="{ACD8FED2-55FE-4472-9F4A-D184CF5D2812}"/>
          </ac:picMkLst>
        </pc:picChg>
        <pc:picChg chg="add mod">
          <ac:chgData name="Park SangHyun" userId="236915686b78f6c1" providerId="LiveId" clId="{8ED78973-A0D2-47F2-918D-393ACF178670}" dt="2020-08-17T22:00:02.150" v="3385" actId="1038"/>
          <ac:picMkLst>
            <pc:docMk/>
            <pc:sldMk cId="2436854535" sldId="368"/>
            <ac:picMk id="3" creationId="{A4FE7643-3D22-42C3-9E92-EA2B082C58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1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Expression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Func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101FD"/>
                </a:solidFill>
                <a:effectLst/>
                <a:latin typeface="Arial Unicode MS"/>
                <a:ea typeface="SFMono-Regular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lang="en-US" altLang="ko-KR" dirty="0">
                <a:solidFill>
                  <a:srgbClr val="0101FD"/>
                </a:solidFill>
                <a:latin typeface="Arial Unicode MS"/>
                <a:ea typeface="SFMono-Regular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&gt;&gt;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lambda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 =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x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=&gt;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1 + 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; </a:t>
            </a:r>
            <a:endParaRPr kumimoji="0" lang="ko-KR" altLang="ko-KR" sz="500" b="1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0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dirty="0">
                <a:sym typeface="Wingdings" pitchFamily="2" charset="2"/>
              </a:rPr>
              <a:t>외부조인을 할 때는 먼저 </a:t>
            </a:r>
            <a:r>
              <a:rPr lang="en-US" altLang="ko-KR" sz="1200" dirty="0">
                <a:sym typeface="Wingdings" pitchFamily="2" charset="2"/>
              </a:rPr>
              <a:t>join </a:t>
            </a:r>
            <a:r>
              <a:rPr lang="ko-KR" altLang="en-US" sz="1200" dirty="0">
                <a:sym typeface="Wingdings" pitchFamily="2" charset="2"/>
              </a:rPr>
              <a:t>절을 이용해서 조인을 수행한 후 그 결과를 임시 컬렉션에 저장하고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이 임시 컬렉션에 대해 </a:t>
            </a:r>
            <a:r>
              <a:rPr lang="en-US" altLang="ko-KR" sz="1200" dirty="0" err="1">
                <a:sym typeface="Wingdings" pitchFamily="2" charset="2"/>
              </a:rPr>
              <a:t>DefaultIfEmpty</a:t>
            </a:r>
            <a:r>
              <a:rPr lang="en-US" altLang="ko-KR" sz="1200" dirty="0">
                <a:sym typeface="Wingdings" pitchFamily="2" charset="2"/>
              </a:rPr>
              <a:t> </a:t>
            </a:r>
            <a:r>
              <a:rPr lang="ko-KR" altLang="en-US" sz="1200" dirty="0">
                <a:sym typeface="Wingdings" pitchFamily="2" charset="2"/>
              </a:rPr>
              <a:t>연산을 수행해서 비어 있는 조인 결과에 빈 값을 채워 넣음</a:t>
            </a:r>
            <a:r>
              <a:rPr lang="en-US" altLang="ko-KR" sz="1200" dirty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sz="1200" dirty="0" err="1">
                <a:sym typeface="Wingdings" pitchFamily="2" charset="2"/>
              </a:rPr>
              <a:t>DefaultIfEmpty</a:t>
            </a:r>
            <a:r>
              <a:rPr lang="en-US" altLang="ko-KR" sz="1200" dirty="0">
                <a:sym typeface="Wingdings" pitchFamily="2" charset="2"/>
              </a:rPr>
              <a:t> </a:t>
            </a:r>
            <a:r>
              <a:rPr lang="ko-KR" altLang="en-US" sz="1200" dirty="0">
                <a:sym typeface="Wingdings" pitchFamily="2" charset="2"/>
              </a:rPr>
              <a:t>연산을 거친 임시 컬렉션에서 </a:t>
            </a:r>
            <a:r>
              <a:rPr lang="en-US" altLang="ko-KR" sz="1200" dirty="0">
                <a:sym typeface="Wingdings" pitchFamily="2" charset="2"/>
              </a:rPr>
              <a:t>from </a:t>
            </a:r>
            <a:r>
              <a:rPr lang="ko-KR" altLang="en-US" sz="1200" dirty="0">
                <a:sym typeface="Wingdings" pitchFamily="2" charset="2"/>
              </a:rPr>
              <a:t>절을 통해 범위 변수를 뽑아내고</a:t>
            </a:r>
            <a:r>
              <a:rPr lang="en-US" altLang="ko-KR" sz="1200" dirty="0">
                <a:sym typeface="Wingdings" pitchFamily="2" charset="2"/>
              </a:rPr>
              <a:t>, </a:t>
            </a:r>
            <a:r>
              <a:rPr lang="ko-KR" altLang="en-US" sz="1200" dirty="0">
                <a:sym typeface="Wingdings" pitchFamily="2" charset="2"/>
              </a:rPr>
              <a:t>이 범위 변수와 기준 데이터 원본에서 뽑아낸 범위 변수를 이용해서 결과를 추출해 내면 외부 조인</a:t>
            </a:r>
            <a:r>
              <a:rPr lang="en-US" altLang="ko-KR" sz="1200" dirty="0">
                <a:sym typeface="Wingdings" pitchFamily="2" charset="2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7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59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5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5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8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5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15</a:t>
            </a:r>
            <a:r>
              <a:rPr lang="ko-KR" altLang="en-US" sz="4400" dirty="0">
                <a:latin typeface="Franklin Gothic Demi" panose="020B0703020102020204" pitchFamily="34" charset="0"/>
              </a:rPr>
              <a:t>장 </a:t>
            </a:r>
            <a:r>
              <a:rPr lang="en-US" altLang="ko-KR" sz="4400" dirty="0">
                <a:latin typeface="Franklin Gothic Demi" panose="020B0703020102020204" pitchFamily="34" charset="0"/>
              </a:rPr>
              <a:t>LINQ</a:t>
            </a:r>
            <a:endParaRPr lang="ko-KR" altLang="en-US" sz="4400" dirty="0">
              <a:latin typeface="Franklin Gothic Demi" panose="020B0703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조인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(Join)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두 데이터 원본을 연결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하는 연산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각 데이터 원본에서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특정 필드가 일치하는 데이터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끼리 연결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내부 조인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일종의 교집합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;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두 데이터 원본 사이에서 일치하는 데이터만 연결하여 반환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외부 조인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한쪽 데이터 원본을 기준으로 삼은 상태에서 다른 데이터 원본과 결합하여 반환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4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내부 조인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8B79E6C-1E46-44A1-9F26-2B5FDDA7BE61}"/>
              </a:ext>
            </a:extLst>
          </p:cNvPr>
          <p:cNvSpPr/>
          <p:nvPr/>
        </p:nvSpPr>
        <p:spPr>
          <a:xfrm>
            <a:off x="6226321" y="2506116"/>
            <a:ext cx="5558138" cy="3402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arrProduct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product.Star</a:t>
            </a:r>
            <a:endParaRPr lang="en-US" altLang="ko-KR" sz="14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new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Work = </a:t>
            </a:r>
            <a:r>
              <a:rPr lang="en-US" altLang="ko-KR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.Height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4FD7CB0-BAA3-47B0-8363-665B1C07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68" y="2444471"/>
            <a:ext cx="479425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38398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외부 조인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  <a:sym typeface="Lor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join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절을 이용해서 조인을 수행 후 그 결과를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Lora"/>
              </a:rPr>
              <a:t>임시 컬렉션에 저장</a:t>
            </a:r>
            <a:endParaRPr lang="en-US" altLang="ko-KR" sz="1800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  <a:sym typeface="Lor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DefaultIfEmpty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연산을 통해 임시 컬렉션의 비어 있는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Lora"/>
              </a:rPr>
              <a:t>조인 결과에 빈 값 삽입</a:t>
            </a:r>
            <a:endParaRPr lang="en-US" altLang="ko-KR" sz="1800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  <a:sym typeface="Lor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DefaultIfEmpty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연산을 거친 임시 컬렉션에서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Lora"/>
              </a:rPr>
              <a:t>다시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Lora"/>
              </a:rPr>
              <a:t>from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  <a:sym typeface="Lora"/>
              </a:rPr>
              <a:t>절을 통해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 범위 변수 추출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  <a:sym typeface="Lor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  <a:sym typeface="Lora"/>
              </a:rPr>
              <a:t>범위 변수와 기준 데이터 원본에서 뽑아낸 범위 변수를 이용해서 최종 결과 추출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  <a:sym typeface="Lor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  <a:sym typeface="Lor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  <a:sym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8B79E6C-1E46-44A1-9F26-2B5FDDA7BE61}"/>
              </a:ext>
            </a:extLst>
          </p:cNvPr>
          <p:cNvSpPr/>
          <p:nvPr/>
        </p:nvSpPr>
        <p:spPr>
          <a:xfrm>
            <a:off x="6061934" y="2935840"/>
            <a:ext cx="5558138" cy="3402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profile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altLang="ko-KR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arrProduct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equals </a:t>
            </a:r>
            <a:r>
              <a:rPr lang="en-US" altLang="ko-KR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.Star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altLang="ko-KR" sz="1400" dirty="0" err="1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altLang="ko-KR" sz="1400" dirty="0">
              <a:solidFill>
                <a:schemeClr val="bg1"/>
              </a:solidFill>
              <a:highlight>
                <a:srgbClr val="FF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sub_product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400" dirty="0" err="1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DefaultIfEmpty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new Product(){Title="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그런거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없음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new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Work = </a:t>
            </a:r>
            <a:r>
              <a:rPr lang="en-US" altLang="ko-KR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sub_product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.Height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12E15C2-13F6-44AB-9DB5-D8C7DBCF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8" y="2935840"/>
            <a:ext cx="480695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13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940999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LINQ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의 개념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Lora"/>
              </a:rPr>
              <a:t>from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Lora"/>
              </a:rPr>
              <a:t>where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Lora"/>
              </a:rPr>
              <a:t>orderby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Lora"/>
              </a:rPr>
              <a:t>select</a:t>
            </a:r>
          </a:p>
          <a:p>
            <a:r>
              <a:rPr lang="en-US" altLang="ko-KR" b="1" dirty="0" err="1">
                <a:solidFill>
                  <a:srgbClr val="000000"/>
                </a:solidFill>
                <a:latin typeface="Lora"/>
              </a:rPr>
              <a:t>groupby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조인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LINQ(Language 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INtegrated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Query)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C#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언어에 통합된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데이터 질의 기능</a:t>
            </a:r>
            <a:endParaRPr lang="en-US" altLang="ko-KR" sz="1800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프로그래밍에서 많은 부분을 차지하는 데이터 작업의 효율을 크게 향상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데이터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질의란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데이터 집합에서 원하는 데이터를 찾는 작업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데이터 질의 기본 요소 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From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   :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어떤 데이터집합에서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Where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 :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어떤 조건으로 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Select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  :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어떤 항목을 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99050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LINQ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맛보기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44E2A32-9727-45A1-AE96-202B38025F3F}"/>
              </a:ext>
            </a:extLst>
          </p:cNvPr>
          <p:cNvSpPr/>
          <p:nvPr/>
        </p:nvSpPr>
        <p:spPr>
          <a:xfrm>
            <a:off x="1068088" y="3004271"/>
            <a:ext cx="504494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List&lt;Profile&gt; profiles = new List&lt;Profile&gt;();</a:t>
            </a:r>
          </a:p>
          <a:p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 (Profile </a:t>
            </a:r>
            <a:r>
              <a:rPr lang="en-US" altLang="ko-KR" sz="12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2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ko-KR" sz="12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175)</a:t>
            </a:r>
          </a:p>
          <a:p>
            <a:pPr lvl="1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profiles.Add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(profile);</a:t>
            </a:r>
          </a:p>
          <a:p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2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profiles.Sort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(profile1, profile2)=&gt;</a:t>
            </a:r>
          </a:p>
          <a:p>
            <a:pPr lvl="1"/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b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profile1.Height - profile2.Height;</a:t>
            </a:r>
          </a:p>
          <a:p>
            <a:pPr lvl="1"/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(var profile in 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  <a:r>
              <a:rPr lang="nn-NO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("{0}, {1}", </a:t>
            </a:r>
          </a:p>
          <a:p>
            <a:pPr lvl="1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B97BF47-FFA2-4570-9635-6883214E40FD}"/>
              </a:ext>
            </a:extLst>
          </p:cNvPr>
          <p:cNvSpPr/>
          <p:nvPr/>
        </p:nvSpPr>
        <p:spPr>
          <a:xfrm>
            <a:off x="6606181" y="3004271"/>
            <a:ext cx="4943856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nn-NO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profiles = </a:t>
            </a:r>
            <a:r>
              <a:rPr lang="nn-NO" altLang="ko-KR" sz="12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n-NO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profile in arrProfile</a:t>
            </a:r>
          </a:p>
          <a:p>
            <a:pPr lvl="3"/>
            <a:r>
              <a:rPr lang="en-US" altLang="ko-KR" sz="12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pPr lvl="3"/>
            <a:r>
              <a:rPr lang="en-US" altLang="ko-KR" sz="12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endParaRPr lang="en-US" altLang="ko-KR" sz="12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sz="12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profile;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(var profile in </a:t>
            </a:r>
            <a:r>
              <a:rPr lang="en-US" altLang="ko-KR" sz="12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("{0}, {1}",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9CA68F6-764E-4596-B40C-C22A038BC462}"/>
              </a:ext>
            </a:extLst>
          </p:cNvPr>
          <p:cNvSpPr txBox="1"/>
          <p:nvPr/>
        </p:nvSpPr>
        <p:spPr>
          <a:xfrm>
            <a:off x="1561240" y="1426531"/>
            <a:ext cx="609771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altLang="ko-KR" dirty="0"/>
              <a:t>class Profile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public string Name { get; set; }</a:t>
            </a:r>
          </a:p>
          <a:p>
            <a:pPr lvl="1"/>
            <a:r>
              <a:rPr lang="en-US" altLang="ko-KR" dirty="0"/>
              <a:t>public int Height { get; set;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D1990E8-DF42-4B5E-BA97-4400BFA29F56}"/>
              </a:ext>
            </a:extLst>
          </p:cNvPr>
          <p:cNvSpPr/>
          <p:nvPr/>
        </p:nvSpPr>
        <p:spPr>
          <a:xfrm>
            <a:off x="5480076" y="1149532"/>
            <a:ext cx="44961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Profile[] </a:t>
            </a:r>
            <a:r>
              <a:rPr lang="en-US" altLang="ko-KR" sz="12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lvl="1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정우성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Height=186},</a:t>
            </a:r>
          </a:p>
          <a:p>
            <a:pPr lvl="1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김태희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Height=158},</a:t>
            </a:r>
          </a:p>
          <a:p>
            <a:pPr lvl="1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고현정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Height=172},</a:t>
            </a:r>
          </a:p>
          <a:p>
            <a:pPr lvl="1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이문세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Height=178},</a:t>
            </a:r>
          </a:p>
          <a:p>
            <a:pPr lvl="1"/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하동훈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Height=171}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927F868-3A35-4818-92D5-CC6D437459BE}"/>
              </a:ext>
            </a:extLst>
          </p:cNvPr>
          <p:cNvSpPr/>
          <p:nvPr/>
        </p:nvSpPr>
        <p:spPr>
          <a:xfrm>
            <a:off x="5877258" y="3946673"/>
            <a:ext cx="915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from </a:t>
            </a: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절</a:t>
            </a:r>
            <a:endParaRPr lang="en-US" altLang="ko-KR" sz="3600" b="1" dirty="0">
              <a:solidFill>
                <a:srgbClr val="000000"/>
              </a:solidFill>
              <a:latin typeface="Lora"/>
              <a:sym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3600" b="1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00FFFF"/>
                </a:highlight>
                <a:latin typeface="Lora"/>
              </a:rPr>
              <a:t>&lt;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00FFFF"/>
                </a:highlight>
                <a:latin typeface="Lora"/>
              </a:rPr>
              <a:t>범위 변수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00FFFF"/>
                </a:highlight>
                <a:latin typeface="Lora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in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00FFFF"/>
                </a:highlight>
                <a:latin typeface="Lora"/>
              </a:rPr>
              <a:t>&lt;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00FFFF"/>
                </a:highlight>
                <a:latin typeface="Lora"/>
              </a:rPr>
              <a:t>데이터 원본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00FFFF"/>
                </a:highlight>
                <a:latin typeface="Lora"/>
              </a:rPr>
              <a:t>&gt;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의 형식으로 사용</a:t>
            </a: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181100" y="3011484"/>
            <a:ext cx="6370406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{1, 2, 3, 4, 5, 6, 7, 8, 9, 10};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result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lvl="3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(int n in result)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짝수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{0}", n);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A664940-27E3-49AE-A8CD-E2063595D01C}"/>
              </a:ext>
            </a:extLst>
          </p:cNvPr>
          <p:cNvSpPr/>
          <p:nvPr/>
        </p:nvSpPr>
        <p:spPr>
          <a:xfrm>
            <a:off x="7332676" y="3324619"/>
            <a:ext cx="212423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 dirty="0"/>
              <a:t>　    짝수 </a:t>
            </a:r>
            <a:r>
              <a:rPr lang="en-US" altLang="ko-KR" sz="2000" dirty="0"/>
              <a:t>: 2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4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6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8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10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59176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>
                <a:latin typeface="Lora"/>
                <a:ea typeface="Lora"/>
                <a:cs typeface="Lora"/>
                <a:sym typeface="Lora"/>
              </a:rPr>
              <a:t>where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절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찾고자 하는 데이터를 필터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범위 변수가 충족해야 하는 조건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을 매개 변수로 입력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1181100" y="3176000"/>
            <a:ext cx="566148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Profile[]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정우성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Height=186},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김태희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158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고현정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172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이문세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Height=178},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하동훈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profiles = from profile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select profile;</a:t>
            </a:r>
          </a:p>
        </p:txBody>
      </p:sp>
    </p:spTree>
    <p:extLst>
      <p:ext uri="{BB962C8B-B14F-4D97-AF65-F5344CB8AC3E}">
        <p14:creationId xmlns:p14="http://schemas.microsoft.com/office/powerpoint/2010/main" val="48228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err="1">
                <a:latin typeface="Lora"/>
                <a:ea typeface="Lora"/>
                <a:cs typeface="Lora"/>
                <a:sym typeface="Lora"/>
              </a:rPr>
              <a:t>orderby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절</a:t>
            </a:r>
          </a:p>
          <a:p>
            <a:pPr>
              <a:spcBef>
                <a:spcPts val="600"/>
              </a:spcBef>
            </a:pP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400" dirty="0" err="1">
                <a:solidFill>
                  <a:srgbClr val="000000"/>
                </a:solidFill>
                <a:latin typeface="Lora"/>
                <a:sym typeface="Lora"/>
              </a:rPr>
              <a:t>필터링된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데이터를 정렬</a:t>
            </a: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ascending</a:t>
            </a:r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오름차순</a:t>
            </a:r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)/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descending</a:t>
            </a:r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내림차순</a:t>
            </a:r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선택 가능</a:t>
            </a:r>
            <a:endParaRPr lang="en-US" altLang="ko-KR" sz="2400" dirty="0">
              <a:solidFill>
                <a:srgbClr val="000000"/>
              </a:solidFill>
              <a:latin typeface="Lora"/>
              <a:sym typeface="Lora"/>
            </a:endParaRPr>
          </a:p>
          <a:p>
            <a:pPr lvl="1"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아무것도 선택하지 않으면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ascending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기본 적용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4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4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4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400" dirty="0">
              <a:solidFill>
                <a:srgbClr val="000000"/>
              </a:solidFill>
              <a:latin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1072938" y="5119216"/>
            <a:ext cx="9536795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profiles = from profile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pPr lvl="3"/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profile;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8382F21-958D-465D-95E4-B6540DA5DD35}"/>
              </a:ext>
            </a:extLst>
          </p:cNvPr>
          <p:cNvSpPr/>
          <p:nvPr/>
        </p:nvSpPr>
        <p:spPr>
          <a:xfrm>
            <a:off x="1083876" y="3744928"/>
            <a:ext cx="468478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profiles = from profile in arrProfile</a:t>
            </a: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pPr lvl="3"/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profile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133E7D3-115A-4798-B81D-330ED3BF4944}"/>
              </a:ext>
            </a:extLst>
          </p:cNvPr>
          <p:cNvSpPr/>
          <p:nvPr/>
        </p:nvSpPr>
        <p:spPr>
          <a:xfrm>
            <a:off x="5988267" y="3744928"/>
            <a:ext cx="462146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profiles = from profile in arrProfile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pPr lvl="2"/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profile;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EE0C7D9-B81F-4E01-B41E-CE71B9DFBFFB}"/>
              </a:ext>
            </a:extLst>
          </p:cNvPr>
          <p:cNvSpPr/>
          <p:nvPr/>
        </p:nvSpPr>
        <p:spPr>
          <a:xfrm>
            <a:off x="5601224" y="3698694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59836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>
                <a:latin typeface="Lora"/>
                <a:ea typeface="Lora"/>
                <a:cs typeface="Lora"/>
                <a:sym typeface="Lora"/>
              </a:rPr>
              <a:t>select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절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최종 결과를 추출하는 쿼리식의 마침표 같은 존재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LINQ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질의 결과인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IEnumerable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&lt;T&gt;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객체의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매개 변수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T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select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문에 의해 결정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87D83A-4202-409F-BE3A-5DF9010E489E}"/>
              </a:ext>
            </a:extLst>
          </p:cNvPr>
          <p:cNvSpPr/>
          <p:nvPr/>
        </p:nvSpPr>
        <p:spPr>
          <a:xfrm>
            <a:off x="1181099" y="3390394"/>
            <a:ext cx="558653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profiles = from profile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D80112-E523-4FE0-874F-725A4E4F1FA6}"/>
              </a:ext>
            </a:extLst>
          </p:cNvPr>
          <p:cNvSpPr txBox="1"/>
          <p:nvPr/>
        </p:nvSpPr>
        <p:spPr>
          <a:xfrm>
            <a:off x="6434424" y="3645655"/>
            <a:ext cx="436620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profiles</a:t>
            </a:r>
            <a:r>
              <a:rPr lang="ko-KR" altLang="en-US" dirty="0"/>
              <a:t>의 형식은 </a:t>
            </a:r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B793568-C32D-4B5C-B8DF-5BBD5853DEEA}"/>
              </a:ext>
            </a:extLst>
          </p:cNvPr>
          <p:cNvSpPr/>
          <p:nvPr/>
        </p:nvSpPr>
        <p:spPr>
          <a:xfrm>
            <a:off x="1181100" y="4433245"/>
            <a:ext cx="558653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profiles = from profile in arrProfile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7FEF57-C216-41F4-84FD-EC7C6B6BFA8E}"/>
              </a:ext>
            </a:extLst>
          </p:cNvPr>
          <p:cNvSpPr txBox="1"/>
          <p:nvPr/>
        </p:nvSpPr>
        <p:spPr>
          <a:xfrm>
            <a:off x="6434424" y="4588025"/>
            <a:ext cx="42251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profiles</a:t>
            </a:r>
            <a:r>
              <a:rPr lang="ko-KR" altLang="en-US" dirty="0"/>
              <a:t>의 형식은 </a:t>
            </a:r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C122C34-C3BF-445B-B8C3-5D83ACC0B4F2}"/>
              </a:ext>
            </a:extLst>
          </p:cNvPr>
          <p:cNvSpPr/>
          <p:nvPr/>
        </p:nvSpPr>
        <p:spPr>
          <a:xfrm>
            <a:off x="1181099" y="5455997"/>
            <a:ext cx="775002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profiles = from profile in arrProfile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{ Name =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profile.Name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InchHeight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0.393 }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7BFF98B-5986-4CEE-939D-FA3DF633D1B3}"/>
              </a:ext>
            </a:extLst>
          </p:cNvPr>
          <p:cNvSpPr txBox="1"/>
          <p:nvPr/>
        </p:nvSpPr>
        <p:spPr>
          <a:xfrm>
            <a:off x="7027525" y="5570160"/>
            <a:ext cx="42251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profiles</a:t>
            </a:r>
            <a:r>
              <a:rPr lang="ko-KR" altLang="en-US" dirty="0"/>
              <a:t>의 형식은 </a:t>
            </a:r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무명형식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47E3672-B3F3-48CD-A090-BD8A9D5D78EE}"/>
              </a:ext>
            </a:extLst>
          </p:cNvPr>
          <p:cNvSpPr/>
          <p:nvPr/>
        </p:nvSpPr>
        <p:spPr>
          <a:xfrm>
            <a:off x="3753610" y="-2301505"/>
            <a:ext cx="468478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profiles = from profile in arrProfile</a:t>
            </a: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</a:t>
            </a:r>
          </a:p>
          <a:p>
            <a:pPr lvl="3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profile</a:t>
            </a:r>
          </a:p>
        </p:txBody>
      </p:sp>
    </p:spTree>
    <p:extLst>
      <p:ext uri="{BB962C8B-B14F-4D97-AF65-F5344CB8AC3E}">
        <p14:creationId xmlns:p14="http://schemas.microsoft.com/office/powerpoint/2010/main" val="114613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5620391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group </a:t>
            </a:r>
            <a:r>
              <a:rPr lang="en-US" altLang="ko-KR" sz="3600" b="1">
                <a:latin typeface="Lora"/>
                <a:ea typeface="Lora"/>
                <a:cs typeface="Lora"/>
                <a:sym typeface="Lora"/>
              </a:rPr>
              <a:t>by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절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특정 기준으로 데이터를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분류</a:t>
            </a:r>
            <a:endParaRPr lang="en-US" altLang="ko-KR" sz="1600" dirty="0">
              <a:highlight>
                <a:srgbClr val="FFCD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2D1559-9DF8-47A7-93CC-2C78C3AB2541}"/>
              </a:ext>
            </a:extLst>
          </p:cNvPr>
          <p:cNvSpPr/>
          <p:nvPr/>
        </p:nvSpPr>
        <p:spPr>
          <a:xfrm>
            <a:off x="1181100" y="2786345"/>
            <a:ext cx="6552728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Profile[]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정우성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Height=186},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김태희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Height=158},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고현정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Height=172},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이문세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Height=178},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Profile(){Name="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하하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Height=171}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from profile in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arrProfile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profile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profile.Height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175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lvl="3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new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GroupKey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g.Key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Profiles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F5F29ED-E9C9-428F-B65E-3D6F40071B4B}"/>
              </a:ext>
            </a:extLst>
          </p:cNvPr>
          <p:cNvCxnSpPr>
            <a:cxnSpLocks/>
          </p:cNvCxnSpPr>
          <p:nvPr/>
        </p:nvCxnSpPr>
        <p:spPr>
          <a:xfrm flipV="1">
            <a:off x="7376845" y="4710148"/>
            <a:ext cx="1240682" cy="396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AAF3F03-4C77-4665-A8A6-9078B7EB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82" y="2786345"/>
            <a:ext cx="5087390" cy="19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5453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1166</Words>
  <Application>Microsoft Office PowerPoint</Application>
  <PresentationFormat>와이드스크린</PresentationFormat>
  <Paragraphs>246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Arial Unicode MS</vt:lpstr>
      <vt:lpstr>Franklin Gothic Demi</vt:lpstr>
      <vt:lpstr>Lora</vt:lpstr>
      <vt:lpstr>Quattrocento Sans</vt:lpstr>
      <vt:lpstr>SFMono-Regular</vt:lpstr>
      <vt:lpstr>맑은 고딕</vt:lpstr>
      <vt:lpstr>Arial</vt:lpstr>
      <vt:lpstr>Calibri</vt:lpstr>
      <vt:lpstr>Calibri Light</vt:lpstr>
      <vt:lpstr>Courier New</vt:lpstr>
      <vt:lpstr>Segoe UI</vt:lpstr>
      <vt:lpstr>Wingdings</vt:lpstr>
      <vt:lpstr>Wingdings 2</vt:lpstr>
      <vt:lpstr>HDOfficeLightV0</vt:lpstr>
      <vt:lpstr>Viola template</vt:lpstr>
      <vt:lpstr>15장 LINQ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19</cp:revision>
  <dcterms:created xsi:type="dcterms:W3CDTF">2020-03-30T22:17:40Z</dcterms:created>
  <dcterms:modified xsi:type="dcterms:W3CDTF">2021-03-19T02:43:59Z</dcterms:modified>
</cp:coreProperties>
</file>