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5"/>
  </p:notesMasterIdLst>
  <p:sldIdLst>
    <p:sldId id="256" r:id="rId3"/>
    <p:sldId id="303" r:id="rId4"/>
    <p:sldId id="323" r:id="rId5"/>
    <p:sldId id="366" r:id="rId6"/>
    <p:sldId id="357" r:id="rId7"/>
    <p:sldId id="367" r:id="rId8"/>
    <p:sldId id="358" r:id="rId9"/>
    <p:sldId id="372" r:id="rId10"/>
    <p:sldId id="368" r:id="rId11"/>
    <p:sldId id="373" r:id="rId12"/>
    <p:sldId id="374" r:id="rId13"/>
    <p:sldId id="280" r:id="rId14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FF"/>
    <a:srgbClr val="FF5050"/>
    <a:srgbClr val="FFFF00"/>
    <a:srgbClr val="B9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F8E4C-3DE1-4C91-A37B-902E83610BF0}" v="197" dt="2020-08-18T07:44:48.500"/>
    <p1510:client id="{8ED78973-A0D2-47F2-918D-393ACF178670}" v="268" dt="2020-08-17T22:10:02.058"/>
    <p1510:client id="{E5DCA96C-C5E5-4837-99FE-A59B3B4AEEE1}" v="201" dt="2020-08-18T01:41:0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5" autoAdjust="0"/>
    <p:restoredTop sz="73760" autoAdjust="0"/>
  </p:normalViewPr>
  <p:slideViewPr>
    <p:cSldViewPr snapToGrid="0">
      <p:cViewPr varScale="1">
        <p:scale>
          <a:sx n="109" d="100"/>
          <a:sy n="109" d="100"/>
        </p:scale>
        <p:origin x="157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93D9AF39-120E-4DE5-ABD8-EB0F791E07EB}"/>
    <pc:docChg chg="undo redo custSel addSld delSld modSld sldOrd">
      <pc:chgData name="Park SangHyun" userId="236915686b78f6c1" providerId="LiveId" clId="{93D9AF39-120E-4DE5-ABD8-EB0F791E07EB}" dt="2020-08-17T00:15:36.122" v="3375"/>
      <pc:docMkLst>
        <pc:docMk/>
      </pc:docMkLst>
      <pc:sldChg chg="modSp mod">
        <pc:chgData name="Park SangHyun" userId="236915686b78f6c1" providerId="LiveId" clId="{93D9AF39-120E-4DE5-ABD8-EB0F791E07EB}" dt="2020-08-16T22:36:07.758" v="30"/>
        <pc:sldMkLst>
          <pc:docMk/>
          <pc:sldMk cId="3559057730" sldId="256"/>
        </pc:sldMkLst>
        <pc:spChg chg="mod">
          <ac:chgData name="Park SangHyun" userId="236915686b78f6c1" providerId="LiveId" clId="{93D9AF39-120E-4DE5-ABD8-EB0F791E07EB}" dt="2020-08-16T22:36:07.758" v="30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3D9AF39-120E-4DE5-ABD8-EB0F791E07EB}" dt="2020-08-16T23:14:07.671" v="759" actId="20577"/>
        <pc:sldMkLst>
          <pc:docMk/>
          <pc:sldMk cId="3581427445" sldId="303"/>
        </pc:sldMkLst>
        <pc:spChg chg="mod">
          <ac:chgData name="Park SangHyun" userId="236915686b78f6c1" providerId="LiveId" clId="{93D9AF39-120E-4DE5-ABD8-EB0F791E07EB}" dt="2020-08-16T23:14:07.671" v="759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93D9AF39-120E-4DE5-ABD8-EB0F791E07EB}" dt="2020-08-16T22:55:06.163" v="289" actId="13822"/>
        <pc:sldMkLst>
          <pc:docMk/>
          <pc:sldMk cId="2899361408" sldId="323"/>
        </pc:sldMkLst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93D9AF39-120E-4DE5-ABD8-EB0F791E07EB}" dt="2020-08-16T22:54:37.951" v="283" actId="6549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7" creationId="{C099D6FD-BAD2-426B-8CA5-F5FA2108DDD1}"/>
          </ac:spMkLst>
        </pc:spChg>
        <pc:spChg chg="del">
          <ac:chgData name="Park SangHyun" userId="236915686b78f6c1" providerId="LiveId" clId="{93D9AF39-120E-4DE5-ABD8-EB0F791E07EB}" dt="2020-08-16T22:54:40.759" v="284" actId="478"/>
          <ac:spMkLst>
            <pc:docMk/>
            <pc:sldMk cId="2899361408" sldId="323"/>
            <ac:spMk id="8" creationId="{E5AE6935-0D60-4B8B-B3E6-6D9D47993761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9" creationId="{6CB07823-9885-48BB-92BB-6982465144F5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0" creationId="{06E384BC-38E4-4027-A65F-01D9D695E8AB}"/>
          </ac:spMkLst>
        </pc:spChg>
        <pc:spChg chg="add mod">
          <ac:chgData name="Park SangHyun" userId="236915686b78f6c1" providerId="LiveId" clId="{93D9AF39-120E-4DE5-ABD8-EB0F791E07EB}" dt="2020-08-16T22:54:54.274" v="287" actId="13822"/>
          <ac:spMkLst>
            <pc:docMk/>
            <pc:sldMk cId="2899361408" sldId="323"/>
            <ac:spMk id="11" creationId="{C70E8A35-2956-40B4-AD2D-0D4A4915FD30}"/>
          </ac:spMkLst>
        </pc:spChg>
        <pc:spChg chg="add mod">
          <ac:chgData name="Park SangHyun" userId="236915686b78f6c1" providerId="LiveId" clId="{93D9AF39-120E-4DE5-ABD8-EB0F791E07EB}" dt="2020-08-16T22:55:00.766" v="288" actId="207"/>
          <ac:spMkLst>
            <pc:docMk/>
            <pc:sldMk cId="2899361408" sldId="323"/>
            <ac:spMk id="12" creationId="{9132B32B-25AE-436E-80A2-141A22B1BD92}"/>
          </ac:spMkLst>
        </pc:sp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3" creationId="{39445AB3-F2AD-4D2B-A200-E4585B718481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4" creationId="{632CC86D-85A6-470E-863D-7CBA57386E9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5" creationId="{28272BD6-5D93-4E42-AE35-6B054DE346E9}"/>
          </ac:cxnSpMkLst>
        </pc:cxnChg>
        <pc:cxnChg chg="add mod">
          <ac:chgData name="Park SangHyun" userId="236915686b78f6c1" providerId="LiveId" clId="{93D9AF39-120E-4DE5-ABD8-EB0F791E07EB}" dt="2020-08-16T22:55:06.163" v="289" actId="13822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14573967" sldId="34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57118070" sldId="34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771114252" sldId="343"/>
        </pc:sldMkLst>
      </pc:sldChg>
      <pc:sldChg chg="addSp delSp modSp mod ord">
        <pc:chgData name="Park SangHyun" userId="236915686b78f6c1" providerId="LiveId" clId="{93D9AF39-120E-4DE5-ABD8-EB0F791E07EB}" dt="2020-08-17T00:08:20.990" v="2730"/>
        <pc:sldMkLst>
          <pc:docMk/>
          <pc:sldMk cId="2810366220" sldId="346"/>
        </pc:sldMkLst>
        <pc:spChg chg="del">
          <ac:chgData name="Park SangHyun" userId="236915686b78f6c1" providerId="LiveId" clId="{93D9AF39-120E-4DE5-ABD8-EB0F791E07EB}" dt="2020-08-16T23:16:00.887" v="801" actId="478"/>
          <ac:spMkLst>
            <pc:docMk/>
            <pc:sldMk cId="2810366220" sldId="346"/>
            <ac:spMk id="2" creationId="{5C8CF947-20B4-47A8-BC51-85938348D5E2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7T00:08:20.990" v="2730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8" creationId="{7C9BA500-4907-4D05-9B57-510FD0A99FDF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93D9AF39-120E-4DE5-ABD8-EB0F791E07EB}" dt="2020-08-16T23:19:15.190" v="1136" actId="1036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5" creationId="{5D928C8F-CCCC-4B30-97EA-0C5E0FAD40A1}"/>
          </ac:spMkLst>
        </pc:spChg>
        <pc:spChg chg="add mod">
          <ac:chgData name="Park SangHyun" userId="236915686b78f6c1" providerId="LiveId" clId="{93D9AF39-120E-4DE5-ABD8-EB0F791E07EB}" dt="2020-08-16T23:16:19.731" v="807" actId="571"/>
          <ac:spMkLst>
            <pc:docMk/>
            <pc:sldMk cId="2810366220" sldId="346"/>
            <ac:spMk id="16" creationId="{644D23BB-26FB-4376-9007-CBBBD9DC3D57}"/>
          </ac:spMkLst>
        </pc:spChg>
        <pc:picChg chg="del">
          <ac:chgData name="Park SangHyun" userId="236915686b78f6c1" providerId="LiveId" clId="{93D9AF39-120E-4DE5-ABD8-EB0F791E07EB}" dt="2020-08-16T23:16:00.887" v="801" actId="478"/>
          <ac:picMkLst>
            <pc:docMk/>
            <pc:sldMk cId="2810366220" sldId="346"/>
            <ac:picMk id="12" creationId="{2E24E8F8-75D0-4E41-B165-F939E3EBA9C5}"/>
          </ac:picMkLst>
        </pc:picChg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62695050" sldId="347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185305639" sldId="348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1356798874" sldId="349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778376995" sldId="350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514930936" sldId="351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49061143" sldId="352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3242657309" sldId="353"/>
        </pc:sldMkLst>
      </pc:sldChg>
      <pc:sldChg chg="del">
        <pc:chgData name="Park SangHyun" userId="236915686b78f6c1" providerId="LiveId" clId="{93D9AF39-120E-4DE5-ABD8-EB0F791E07EB}" dt="2020-08-16T23:50:25.751" v="2297" actId="47"/>
        <pc:sldMkLst>
          <pc:docMk/>
          <pc:sldMk cId="2405915346" sldId="354"/>
        </pc:sldMkLst>
      </pc:sldChg>
      <pc:sldChg chg="modSp add mod">
        <pc:chgData name="Park SangHyun" userId="236915686b78f6c1" providerId="LiveId" clId="{93D9AF39-120E-4DE5-ABD8-EB0F791E07EB}" dt="2020-08-16T23:13:44.223" v="725" actId="20577"/>
        <pc:sldMkLst>
          <pc:docMk/>
          <pc:sldMk cId="831921156" sldId="355"/>
        </pc:sldMkLst>
        <pc:spChg chg="mod">
          <ac:chgData name="Park SangHyun" userId="236915686b78f6c1" providerId="LiveId" clId="{93D9AF39-120E-4DE5-ABD8-EB0F791E07EB}" dt="2020-08-16T23:13:44.223" v="725" actId="20577"/>
          <ac:spMkLst>
            <pc:docMk/>
            <pc:sldMk cId="831921156" sldId="355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7" creationId="{C099D6FD-BAD2-426B-8CA5-F5FA2108DDD1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9" creationId="{6CB07823-9885-48BB-92BB-6982465144F5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0" creationId="{06E384BC-38E4-4027-A65F-01D9D695E8AB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1" creationId="{C70E8A35-2956-40B4-AD2D-0D4A4915FD30}"/>
          </ac:spMkLst>
        </pc:spChg>
        <pc:spChg chg="mod">
          <ac:chgData name="Park SangHyun" userId="236915686b78f6c1" providerId="LiveId" clId="{93D9AF39-120E-4DE5-ABD8-EB0F791E07EB}" dt="2020-08-16T23:02:31.416" v="680" actId="1036"/>
          <ac:spMkLst>
            <pc:docMk/>
            <pc:sldMk cId="831921156" sldId="355"/>
            <ac:spMk id="12" creationId="{9132B32B-25AE-436E-80A2-141A22B1BD92}"/>
          </ac:spMkLst>
        </pc:sp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3" creationId="{39445AB3-F2AD-4D2B-A200-E4585B718481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4" creationId="{632CC86D-85A6-470E-863D-7CBA57386E9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5" creationId="{28272BD6-5D93-4E42-AE35-6B054DE346E9}"/>
          </ac:cxnSpMkLst>
        </pc:cxnChg>
        <pc:cxnChg chg="mod">
          <ac:chgData name="Park SangHyun" userId="236915686b78f6c1" providerId="LiveId" clId="{93D9AF39-120E-4DE5-ABD8-EB0F791E07EB}" dt="2020-08-16T23:02:31.416" v="680" actId="1036"/>
          <ac:cxnSpMkLst>
            <pc:docMk/>
            <pc:sldMk cId="831921156" sldId="355"/>
            <ac:cxnSpMk id="16" creationId="{BF40F4F9-17EE-4F56-AB7E-EBB5C37A9204}"/>
          </ac:cxnSpMkLst>
        </pc:cxnChg>
      </pc:sldChg>
      <pc:sldChg chg="addSp delSp modSp add mod">
        <pc:chgData name="Park SangHyun" userId="236915686b78f6c1" providerId="LiveId" clId="{93D9AF39-120E-4DE5-ABD8-EB0F791E07EB}" dt="2020-08-16T23:33:32.450" v="1647" actId="1076"/>
        <pc:sldMkLst>
          <pc:docMk/>
          <pc:sldMk cId="3926770669" sldId="356"/>
        </pc:sldMkLst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27:20.323" v="1373" actId="6549"/>
          <ac:spMkLst>
            <pc:docMk/>
            <pc:sldMk cId="3926770669" sldId="356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27:39.700" v="1381" actId="478"/>
          <ac:spMkLst>
            <pc:docMk/>
            <pc:sldMk cId="3926770669" sldId="356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3:26.420" v="1644" actId="14100"/>
          <ac:spMkLst>
            <pc:docMk/>
            <pc:sldMk cId="3926770669" sldId="356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32.450" v="1647" actId="1076"/>
          <ac:spMkLst>
            <pc:docMk/>
            <pc:sldMk cId="3926770669" sldId="356"/>
            <ac:spMk id="14" creationId="{C73CED26-9CE0-4121-B647-90900FF0149C}"/>
          </ac:spMkLst>
        </pc:spChg>
        <pc:cxnChg chg="add del mod">
          <ac:chgData name="Park SangHyun" userId="236915686b78f6c1" providerId="LiveId" clId="{93D9AF39-120E-4DE5-ABD8-EB0F791E07EB}" dt="2020-08-16T23:29:07.604" v="1394" actId="478"/>
          <ac:cxnSpMkLst>
            <pc:docMk/>
            <pc:sldMk cId="3926770669" sldId="356"/>
            <ac:cxnSpMk id="7" creationId="{517875E7-FA7B-4635-AAEC-22F0617ADDEB}"/>
          </ac:cxnSpMkLst>
        </pc:cxnChg>
      </pc:sldChg>
      <pc:sldChg chg="modSp add mod">
        <pc:chgData name="Park SangHyun" userId="236915686b78f6c1" providerId="LiveId" clId="{93D9AF39-120E-4DE5-ABD8-EB0F791E07EB}" dt="2020-08-16T23:30:52.163" v="1499"/>
        <pc:sldMkLst>
          <pc:docMk/>
          <pc:sldMk cId="482280184" sldId="357"/>
        </pc:sldMkLst>
        <pc:spChg chg="mod">
          <ac:chgData name="Park SangHyun" userId="236915686b78f6c1" providerId="LiveId" clId="{93D9AF39-120E-4DE5-ABD8-EB0F791E07EB}" dt="2020-08-16T23:30:52.163" v="1499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93D9AF39-120E-4DE5-ABD8-EB0F791E07EB}" dt="2020-08-16T23:30:10.644" v="1435" actId="6549"/>
          <ac:spMkLst>
            <pc:docMk/>
            <pc:sldMk cId="482280184" sldId="357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0:21.074" v="1473" actId="1035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93D9AF39-120E-4DE5-ABD8-EB0F791E07EB}" dt="2020-08-16T23:30:41.766" v="1489" actId="113"/>
          <ac:spMkLst>
            <pc:docMk/>
            <pc:sldMk cId="482280184" sldId="357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0:46.323" v="1493"/>
          <ac:spMkLst>
            <pc:docMk/>
            <pc:sldMk cId="482280184" sldId="357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93D9AF39-120E-4DE5-ABD8-EB0F791E07EB}" dt="2020-08-16T23:33:15.662" v="1642" actId="1076"/>
        <pc:sldMkLst>
          <pc:docMk/>
          <pc:sldMk cId="1146136920" sldId="358"/>
        </pc:sldMkLst>
        <pc:spChg chg="mod">
          <ac:chgData name="Park SangHyun" userId="236915686b78f6c1" providerId="LiveId" clId="{93D9AF39-120E-4DE5-ABD8-EB0F791E07EB}" dt="2020-08-16T23:32:17.689" v="1598"/>
          <ac:spMkLst>
            <pc:docMk/>
            <pc:sldMk cId="1146136920" sldId="358"/>
            <ac:spMk id="6" creationId="{4D78B6F0-7D80-4D66-A24E-64B032C561B3}"/>
          </ac:spMkLst>
        </pc:spChg>
        <pc:spChg chg="mod">
          <ac:chgData name="Park SangHyun" userId="236915686b78f6c1" providerId="LiveId" clId="{93D9AF39-120E-4DE5-ABD8-EB0F791E07EB}" dt="2020-08-16T23:31:35.551" v="1533" actId="20577"/>
          <ac:spMkLst>
            <pc:docMk/>
            <pc:sldMk cId="1146136920" sldId="358"/>
            <ac:spMk id="10" creationId="{FAD0C460-E19C-48DF-AA46-D45FB2BA64DE}"/>
          </ac:spMkLst>
        </pc:spChg>
        <pc:spChg chg="mod">
          <ac:chgData name="Park SangHyun" userId="236915686b78f6c1" providerId="LiveId" clId="{93D9AF39-120E-4DE5-ABD8-EB0F791E07EB}" dt="2020-08-16T23:33:15.662" v="1642" actId="1076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8:29.641" v="2195" actId="20577"/>
        <pc:sldMkLst>
          <pc:docMk/>
          <pc:sldMk cId="243816322" sldId="359"/>
        </pc:sldMkLst>
        <pc:spChg chg="add mod">
          <ac:chgData name="Park SangHyun" userId="236915686b78f6c1" providerId="LiveId" clId="{93D9AF39-120E-4DE5-ABD8-EB0F791E07EB}" dt="2020-08-16T23:48:29.641" v="2195" actId="20577"/>
          <ac:spMkLst>
            <pc:docMk/>
            <pc:sldMk cId="243816322" sldId="359"/>
            <ac:spMk id="2" creationId="{D8B79E6C-1E46-44A1-9F26-2B5FDDA7BE61}"/>
          </ac:spMkLst>
        </pc:spChg>
        <pc:spChg chg="add mod">
          <ac:chgData name="Park SangHyun" userId="236915686b78f6c1" providerId="LiveId" clId="{93D9AF39-120E-4DE5-ABD8-EB0F791E07EB}" dt="2020-08-16T23:47:51.360" v="2179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7:27.365" v="2159" actId="13926"/>
          <ac:spMkLst>
            <pc:docMk/>
            <pc:sldMk cId="243816322" sldId="359"/>
            <ac:spMk id="6" creationId="{4D78B6F0-7D80-4D66-A24E-64B032C561B3}"/>
          </ac:spMkLst>
        </pc:spChg>
        <pc:spChg chg="del mod">
          <ac:chgData name="Park SangHyun" userId="236915686b78f6c1" providerId="LiveId" clId="{93D9AF39-120E-4DE5-ABD8-EB0F791E07EB}" dt="2020-08-16T23:47:09.972" v="2146" actId="478"/>
          <ac:spMkLst>
            <pc:docMk/>
            <pc:sldMk cId="243816322" sldId="359"/>
            <ac:spMk id="10" creationId="{FAD0C460-E19C-48DF-AA46-D45FB2BA64DE}"/>
          </ac:spMkLst>
        </pc:spChg>
        <pc:spChg chg="del mod">
          <ac:chgData name="Park SangHyun" userId="236915686b78f6c1" providerId="LiveId" clId="{93D9AF39-120E-4DE5-ABD8-EB0F791E07EB}" dt="2020-08-16T23:35:27.087" v="1726" actId="478"/>
          <ac:spMkLst>
            <pc:docMk/>
            <pc:sldMk cId="243816322" sldId="359"/>
            <ac:spMk id="14" creationId="{C73CED26-9CE0-4121-B647-90900FF0149C}"/>
          </ac:spMkLst>
        </pc:spChg>
      </pc:sldChg>
      <pc:sldChg chg="addSp delSp modSp add mod">
        <pc:chgData name="Park SangHyun" userId="236915686b78f6c1" providerId="LiveId" clId="{93D9AF39-120E-4DE5-ABD8-EB0F791E07EB}" dt="2020-08-16T23:49:59.445" v="2271" actId="122"/>
        <pc:sldMkLst>
          <pc:docMk/>
          <pc:sldMk cId="3413082783" sldId="360"/>
        </pc:sldMkLst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6T23:49:06.929" v="2262" actId="478"/>
          <ac:spMkLst>
            <pc:docMk/>
            <pc:sldMk cId="3413082783" sldId="360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6T23:49:03.261" v="2261" actId="6549"/>
          <ac:spMkLst>
            <pc:docMk/>
            <pc:sldMk cId="3413082783" sldId="360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93D9AF39-120E-4DE5-ABD8-EB0F791E07EB}" dt="2020-08-16T23:49:59.445" v="2271" actId="122"/>
          <ac:graphicFrameMkLst>
            <pc:docMk/>
            <pc:sldMk cId="3413082783" sldId="360"/>
            <ac:graphicFrameMk id="8" creationId="{2996E4D9-F83C-4286-ACA3-4EB770FC9ACA}"/>
          </ac:graphicFrameMkLst>
        </pc:graphicFrameChg>
      </pc:sldChg>
      <pc:sldChg chg="delSp modSp add mod">
        <pc:chgData name="Park SangHyun" userId="236915686b78f6c1" providerId="LiveId" clId="{93D9AF39-120E-4DE5-ABD8-EB0F791E07EB}" dt="2020-08-17T00:12:27.439" v="3253"/>
        <pc:sldMkLst>
          <pc:docMk/>
          <pc:sldMk cId="2074400485" sldId="361"/>
        </pc:sldMkLst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2" creationId="{D8B79E6C-1E46-44A1-9F26-2B5FDDA7BE61}"/>
          </ac:spMkLst>
        </pc:spChg>
        <pc:spChg chg="del">
          <ac:chgData name="Park SangHyun" userId="236915686b78f6c1" providerId="LiveId" clId="{93D9AF39-120E-4DE5-ABD8-EB0F791E07EB}" dt="2020-08-17T00:07:04.506" v="2551" actId="478"/>
          <ac:spMkLst>
            <pc:docMk/>
            <pc:sldMk cId="2074400485" sldId="361"/>
            <ac:spMk id="3" creationId="{09A59797-C378-47E1-A865-9D09D7914EE4}"/>
          </ac:spMkLst>
        </pc:spChg>
        <pc:spChg chg="mod">
          <ac:chgData name="Park SangHyun" userId="236915686b78f6c1" providerId="LiveId" clId="{93D9AF39-120E-4DE5-ABD8-EB0F791E07EB}" dt="2020-08-17T00:12:27.439" v="3253"/>
          <ac:spMkLst>
            <pc:docMk/>
            <pc:sldMk cId="2074400485" sldId="361"/>
            <ac:spMk id="6" creationId="{4D78B6F0-7D80-4D66-A24E-64B032C561B3}"/>
          </ac:spMkLst>
        </pc:spChg>
      </pc:sldChg>
      <pc:sldChg chg="addSp modSp add mod">
        <pc:chgData name="Park SangHyun" userId="236915686b78f6c1" providerId="LiveId" clId="{93D9AF39-120E-4DE5-ABD8-EB0F791E07EB}" dt="2020-08-17T00:14:37.164" v="3338" actId="1036"/>
        <pc:sldMkLst>
          <pc:docMk/>
          <pc:sldMk cId="255976641" sldId="362"/>
        </pc:sldMkLst>
        <pc:spChg chg="add mod">
          <ac:chgData name="Park SangHyun" userId="236915686b78f6c1" providerId="LiveId" clId="{93D9AF39-120E-4DE5-ABD8-EB0F791E07EB}" dt="2020-08-17T00:14:37.164" v="3338" actId="1036"/>
          <ac:spMkLst>
            <pc:docMk/>
            <pc:sldMk cId="255976641" sldId="362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36.343" v="3336" actId="14"/>
          <ac:spMkLst>
            <pc:docMk/>
            <pc:sldMk cId="255976641" sldId="362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4:16.698" v="3300"/>
        <pc:sldMkLst>
          <pc:docMk/>
          <pc:sldMk cId="2974619751" sldId="363"/>
        </pc:sldMkLst>
        <pc:spChg chg="mod">
          <ac:chgData name="Park SangHyun" userId="236915686b78f6c1" providerId="LiveId" clId="{93D9AF39-120E-4DE5-ABD8-EB0F791E07EB}" dt="2020-08-17T00:14:16.698" v="3300"/>
          <ac:spMkLst>
            <pc:docMk/>
            <pc:sldMk cId="2974619751" sldId="363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3:52.207" v="3291" actId="20577"/>
          <ac:spMkLst>
            <pc:docMk/>
            <pc:sldMk cId="2974619751" sldId="363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03.575" v="3355"/>
        <pc:sldMkLst>
          <pc:docMk/>
          <pc:sldMk cId="166036956" sldId="364"/>
        </pc:sldMkLst>
        <pc:spChg chg="mod">
          <ac:chgData name="Park SangHyun" userId="236915686b78f6c1" providerId="LiveId" clId="{93D9AF39-120E-4DE5-ABD8-EB0F791E07EB}" dt="2020-08-17T00:15:03.575" v="3355"/>
          <ac:spMkLst>
            <pc:docMk/>
            <pc:sldMk cId="166036956" sldId="364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4:53.056" v="3351" actId="20577"/>
          <ac:spMkLst>
            <pc:docMk/>
            <pc:sldMk cId="166036956" sldId="364"/>
            <ac:spMk id="6" creationId="{4D78B6F0-7D80-4D66-A24E-64B032C561B3}"/>
          </ac:spMkLst>
        </pc:spChg>
      </pc:sldChg>
      <pc:sldChg chg="modSp add mod">
        <pc:chgData name="Park SangHyun" userId="236915686b78f6c1" providerId="LiveId" clId="{93D9AF39-120E-4DE5-ABD8-EB0F791E07EB}" dt="2020-08-17T00:15:36.122" v="3375"/>
        <pc:sldMkLst>
          <pc:docMk/>
          <pc:sldMk cId="2057997328" sldId="365"/>
        </pc:sldMkLst>
        <pc:spChg chg="mod">
          <ac:chgData name="Park SangHyun" userId="236915686b78f6c1" providerId="LiveId" clId="{93D9AF39-120E-4DE5-ABD8-EB0F791E07EB}" dt="2020-08-17T00:15:36.122" v="3375"/>
          <ac:spMkLst>
            <pc:docMk/>
            <pc:sldMk cId="2057997328" sldId="365"/>
            <ac:spMk id="2" creationId="{AAA1D59C-517D-4A49-B627-609813FCAD4D}"/>
          </ac:spMkLst>
        </pc:spChg>
        <pc:spChg chg="mod">
          <ac:chgData name="Park SangHyun" userId="236915686b78f6c1" providerId="LiveId" clId="{93D9AF39-120E-4DE5-ABD8-EB0F791E07EB}" dt="2020-08-17T00:15:19.578" v="3370" actId="20577"/>
          <ac:spMkLst>
            <pc:docMk/>
            <pc:sldMk cId="2057997328" sldId="365"/>
            <ac:spMk id="6" creationId="{4D78B6F0-7D80-4D66-A24E-64B032C561B3}"/>
          </ac:spMkLst>
        </pc:spChg>
      </pc:sldChg>
    </pc:docChg>
  </pc:docChgLst>
  <pc:docChgLst>
    <pc:chgData name="Park SangHyun" userId="236915686b78f6c1" providerId="LiveId" clId="{7F9F8308-E097-4D2E-ADEE-8A9D7B814D82}"/>
    <pc:docChg chg="undo redo custSel addSld delSld modSld sldOrd">
      <pc:chgData name="Park SangHyun" userId="236915686b78f6c1" providerId="LiveId" clId="{7F9F8308-E097-4D2E-ADEE-8A9D7B814D82}" dt="2020-08-16T13:23:12.036" v="5011" actId="47"/>
      <pc:docMkLst>
        <pc:docMk/>
      </pc:docMkLst>
      <pc:sldChg chg="modSp mod">
        <pc:chgData name="Park SangHyun" userId="236915686b78f6c1" providerId="LiveId" clId="{7F9F8308-E097-4D2E-ADEE-8A9D7B814D82}" dt="2020-08-15T21:29:22.109" v="48"/>
        <pc:sldMkLst>
          <pc:docMk/>
          <pc:sldMk cId="3559057730" sldId="256"/>
        </pc:sldMkLst>
        <pc:spChg chg="mod">
          <ac:chgData name="Park SangHyun" userId="236915686b78f6c1" providerId="LiveId" clId="{7F9F8308-E097-4D2E-ADEE-8A9D7B814D82}" dt="2020-08-15T21:29:22.109" v="48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F9F8308-E097-4D2E-ADEE-8A9D7B814D82}" dt="2020-08-15T22:10:26.840" v="1867" actId="20577"/>
        <pc:sldMkLst>
          <pc:docMk/>
          <pc:sldMk cId="3581427445" sldId="303"/>
        </pc:sldMkLst>
        <pc:spChg chg="mod">
          <ac:chgData name="Park SangHyun" userId="236915686b78f6c1" providerId="LiveId" clId="{7F9F8308-E097-4D2E-ADEE-8A9D7B814D82}" dt="2020-08-15T22:10:26.840" v="1867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7F9F8308-E097-4D2E-ADEE-8A9D7B814D82}" dt="2020-08-15T21:52:52.905" v="1268"/>
        <pc:sldMkLst>
          <pc:docMk/>
          <pc:sldMk cId="2899361408" sldId="323"/>
        </pc:sldMkLst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2" creationId="{71B01916-33AB-4086-914D-7FA6D2C72005}"/>
          </ac:spMkLst>
        </pc:spChg>
        <pc:spChg chg="add mod">
          <ac:chgData name="Park SangHyun" userId="236915686b78f6c1" providerId="LiveId" clId="{7F9F8308-E097-4D2E-ADEE-8A9D7B814D82}" dt="2020-08-15T21:50:29.093" v="1051" actId="13926"/>
          <ac:spMkLst>
            <pc:docMk/>
            <pc:sldMk cId="2899361408" sldId="323"/>
            <ac:spMk id="3" creationId="{CC3BC0AC-744B-46D6-82C0-C21DD323E695}"/>
          </ac:spMkLst>
        </pc:spChg>
        <pc:spChg chg="mod">
          <ac:chgData name="Park SangHyun" userId="236915686b78f6c1" providerId="LiveId" clId="{7F9F8308-E097-4D2E-ADEE-8A9D7B814D82}" dt="2020-08-15T21:52:52.905" v="126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7" creationId="{0C422D2C-19E5-428A-8C5C-A20638DA9A60}"/>
          </ac:spMkLst>
        </pc:spChg>
        <pc:spChg chg="add mod">
          <ac:chgData name="Park SangHyun" userId="236915686b78f6c1" providerId="LiveId" clId="{7F9F8308-E097-4D2E-ADEE-8A9D7B814D82}" dt="2020-08-15T21:49:19.731" v="951"/>
          <ac:spMkLst>
            <pc:docMk/>
            <pc:sldMk cId="2899361408" sldId="323"/>
            <ac:spMk id="8" creationId="{E5AE6935-0D60-4B8B-B3E6-6D9D47993761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1" creationId="{7491B445-68E6-4470-8207-4030C5686846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2" creationId="{7CDF4F7B-3220-4048-9D6B-24C40FB356CC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3" creationId="{5A036D4D-F9DA-453D-8F01-1DFB60850C40}"/>
          </ac:spMkLst>
        </pc:spChg>
        <pc:spChg chg="del">
          <ac:chgData name="Park SangHyun" userId="236915686b78f6c1" providerId="LiveId" clId="{7F9F8308-E097-4D2E-ADEE-8A9D7B814D82}" dt="2020-08-15T21:39:07.282" v="678" actId="478"/>
          <ac:spMkLst>
            <pc:docMk/>
            <pc:sldMk cId="2899361408" sldId="323"/>
            <ac:spMk id="14" creationId="{689BA380-863B-4D6C-989E-9C84A1A9CF5D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5" creationId="{004D8578-E17F-40EC-B8EF-4F932F0CBF3E}"/>
          </ac:spMkLst>
        </pc:spChg>
        <pc:spChg chg="add del mod">
          <ac:chgData name="Park SangHyun" userId="236915686b78f6c1" providerId="LiveId" clId="{7F9F8308-E097-4D2E-ADEE-8A9D7B814D82}" dt="2020-08-15T21:40:17.029" v="702" actId="478"/>
          <ac:spMkLst>
            <pc:docMk/>
            <pc:sldMk cId="2899361408" sldId="323"/>
            <ac:spMk id="17" creationId="{ABAFA78C-BA79-4073-AF3B-5BB2A64A5C0C}"/>
          </ac:spMkLst>
        </pc:sp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5T21:39:07.282" v="678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7F9F8308-E097-4D2E-ADEE-8A9D7B814D82}" dt="2020-08-15T21:34:33.697" v="243" actId="47"/>
        <pc:sldMkLst>
          <pc:docMk/>
          <pc:sldMk cId="909922233" sldId="336"/>
        </pc:sldMkLst>
      </pc:sldChg>
      <pc:sldChg chg="addSp delSp modSp mod">
        <pc:chgData name="Park SangHyun" userId="236915686b78f6c1" providerId="LiveId" clId="{7F9F8308-E097-4D2E-ADEE-8A9D7B814D82}" dt="2020-08-16T11:43:34.779" v="2027" actId="6549"/>
        <pc:sldMkLst>
          <pc:docMk/>
          <pc:sldMk cId="2414573967" sldId="341"/>
        </pc:sldMkLst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3" creationId="{A5A1646E-1A95-4214-B1DE-4368F9FB2B46}"/>
          </ac:spMkLst>
        </pc:spChg>
        <pc:spChg chg="mod">
          <ac:chgData name="Park SangHyun" userId="236915686b78f6c1" providerId="LiveId" clId="{7F9F8308-E097-4D2E-ADEE-8A9D7B814D82}" dt="2020-08-15T22:08:29.535" v="1817" actId="20577"/>
          <ac:spMkLst>
            <pc:docMk/>
            <pc:sldMk cId="2414573967" sldId="341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2:03:15.788" v="1607" actId="22"/>
          <ac:spMkLst>
            <pc:docMk/>
            <pc:sldMk cId="2414573967" sldId="341"/>
            <ac:spMk id="8" creationId="{A3E548EB-3A67-4294-9ECD-BD1BF630DC87}"/>
          </ac:spMkLst>
        </pc:spChg>
        <pc:spChg chg="add mod">
          <ac:chgData name="Park SangHyun" userId="236915686b78f6c1" providerId="LiveId" clId="{7F9F8308-E097-4D2E-ADEE-8A9D7B814D82}" dt="2020-08-16T11:42:36.687" v="1966" actId="3064"/>
          <ac:spMkLst>
            <pc:docMk/>
            <pc:sldMk cId="2414573967" sldId="341"/>
            <ac:spMk id="10" creationId="{18762458-ECCF-4BE5-A548-FB4B76FEC6CE}"/>
          </ac:spMkLst>
        </pc:spChg>
        <pc:spChg chg="add del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1" creationId="{7039E288-6987-4ED5-BA8C-B6A5ADD7954F}"/>
          </ac:spMkLst>
        </pc:spChg>
        <pc:spChg chg="add mod">
          <ac:chgData name="Park SangHyun" userId="236915686b78f6c1" providerId="LiveId" clId="{7F9F8308-E097-4D2E-ADEE-8A9D7B814D82}" dt="2020-08-16T11:42:20.274" v="1937"/>
          <ac:spMkLst>
            <pc:docMk/>
            <pc:sldMk cId="2414573967" sldId="341"/>
            <ac:spMk id="12" creationId="{0551C182-79DB-42FD-B3E1-EE7272282171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3" creationId="{A08857AC-82CA-49B8-A277-9619F4687687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4" creationId="{3F39B5D0-341B-4861-8F26-29444FC72AD9}"/>
          </ac:spMkLst>
        </pc:spChg>
        <pc:spChg chg="add mod">
          <ac:chgData name="Park SangHyun" userId="236915686b78f6c1" providerId="LiveId" clId="{7F9F8308-E097-4D2E-ADEE-8A9D7B814D82}" dt="2020-08-16T11:42:04.746" v="1933" actId="1038"/>
          <ac:spMkLst>
            <pc:docMk/>
            <pc:sldMk cId="2414573967" sldId="341"/>
            <ac:spMk id="15" creationId="{17122DC8-2C6C-4BEA-B3D6-B72C3513B04A}"/>
          </ac:spMkLst>
        </pc:spChg>
        <pc:spChg chg="add mod">
          <ac:chgData name="Park SangHyun" userId="236915686b78f6c1" providerId="LiveId" clId="{7F9F8308-E097-4D2E-ADEE-8A9D7B814D82}" dt="2020-08-16T11:42:41.029" v="1967" actId="6549"/>
          <ac:spMkLst>
            <pc:docMk/>
            <pc:sldMk cId="2414573967" sldId="341"/>
            <ac:spMk id="17" creationId="{58CF85F9-B3D9-4820-8B30-0F1D6A837D58}"/>
          </ac:spMkLst>
        </pc:spChg>
        <pc:spChg chg="add mod">
          <ac:chgData name="Park SangHyun" userId="236915686b78f6c1" providerId="LiveId" clId="{7F9F8308-E097-4D2E-ADEE-8A9D7B814D82}" dt="2020-08-16T11:43:34.779" v="2027" actId="6549"/>
          <ac:spMkLst>
            <pc:docMk/>
            <pc:sldMk cId="2414573967" sldId="341"/>
            <ac:spMk id="18" creationId="{F5E8422C-3FCB-4EDA-A5BE-BAD36971538A}"/>
          </ac:spMkLst>
        </pc:spChg>
      </pc:sldChg>
      <pc:sldChg chg="addSp delSp modSp mod ord">
        <pc:chgData name="Park SangHyun" userId="236915686b78f6c1" providerId="LiveId" clId="{7F9F8308-E097-4D2E-ADEE-8A9D7B814D82}" dt="2020-08-16T11:55:18.847" v="2399" actId="1076"/>
        <pc:sldMkLst>
          <pc:docMk/>
          <pc:sldMk cId="257118070" sldId="342"/>
        </pc:sldMkLst>
        <pc:spChg chg="mod">
          <ac:chgData name="Park SangHyun" userId="236915686b78f6c1" providerId="LiveId" clId="{7F9F8308-E097-4D2E-ADEE-8A9D7B814D82}" dt="2020-08-16T11:55:13.140" v="2398"/>
          <ac:spMkLst>
            <pc:docMk/>
            <pc:sldMk cId="257118070" sldId="342"/>
            <ac:spMk id="6" creationId="{4D78B6F0-7D80-4D66-A24E-64B032C561B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7" creationId="{0C422D2C-19E5-428A-8C5C-A20638DA9A60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0" creationId="{CD06BFDA-1576-438A-B8D2-128B069E568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1" creationId="{049826B0-64BA-4308-ACBD-829D31B7B3DD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2" creationId="{7CDF4F7B-3220-4048-9D6B-24C40FB356CC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3" creationId="{1B5B64E0-92CC-4E4E-8AD7-91398FD17DA3}"/>
          </ac:spMkLst>
        </pc:spChg>
        <pc:spChg chg="del mod">
          <ac:chgData name="Park SangHyun" userId="236915686b78f6c1" providerId="LiveId" clId="{7F9F8308-E097-4D2E-ADEE-8A9D7B814D82}" dt="2020-08-16T11:52:23.930" v="2132" actId="478"/>
          <ac:spMkLst>
            <pc:docMk/>
            <pc:sldMk cId="257118070" sldId="342"/>
            <ac:spMk id="14" creationId="{689BA380-863B-4D6C-989E-9C84A1A9CF5D}"/>
          </ac:spMkLst>
        </pc:spChg>
        <pc:graphicFrameChg chg="add mod modGraphic">
          <ac:chgData name="Park SangHyun" userId="236915686b78f6c1" providerId="LiveId" clId="{7F9F8308-E097-4D2E-ADEE-8A9D7B814D82}" dt="2020-08-16T11:55:18.847" v="2399" actId="1076"/>
          <ac:graphicFrameMkLst>
            <pc:docMk/>
            <pc:sldMk cId="257118070" sldId="342"/>
            <ac:graphicFrameMk id="2" creationId="{CE70BD8F-D3F7-40A8-9C58-3C14343FD44B}"/>
          </ac:graphicFrameMkLst>
        </pc:graphicFrame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9" creationId="{EA70C471-7991-435B-B7E8-725E33A1E393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5" creationId="{C6BF087E-06ED-42CC-9199-9AFB4F2CED4F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6" creationId="{27581F89-DDAB-43C5-B4C2-7C5E1FCA82C8}"/>
          </ac:cxnSpMkLst>
        </pc:cxnChg>
        <pc:cxnChg chg="del mod">
          <ac:chgData name="Park SangHyun" userId="236915686b78f6c1" providerId="LiveId" clId="{7F9F8308-E097-4D2E-ADEE-8A9D7B814D82}" dt="2020-08-16T11:52:23.930" v="2132" actId="47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mod">
        <pc:chgData name="Park SangHyun" userId="236915686b78f6c1" providerId="LiveId" clId="{7F9F8308-E097-4D2E-ADEE-8A9D7B814D82}" dt="2020-08-16T13:18:32.799" v="4918" actId="22"/>
        <pc:sldMkLst>
          <pc:docMk/>
          <pc:sldMk cId="3771114252" sldId="343"/>
        </pc:sldMkLst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" creationId="{3DF0EAC9-8CDA-4F10-AC40-05F61BF1A8CD}"/>
          </ac:spMkLst>
        </pc:spChg>
        <pc:spChg chg="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7F9F8308-E097-4D2E-ADEE-8A9D7B814D82}" dt="2020-08-16T13:17:00.746" v="4841" actId="13926"/>
          <ac:spMkLst>
            <pc:docMk/>
            <pc:sldMk cId="3771114252" sldId="343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3:18:07.104" v="4852" actId="21"/>
          <ac:spMkLst>
            <pc:docMk/>
            <pc:sldMk cId="3771114252" sldId="343"/>
            <ac:spMk id="7" creationId="{11FCED7D-75A8-4C82-B1EA-9DACF97A9B57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8" creationId="{0690B50A-C6D8-47A8-ABE0-AE6CE14017DB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9" creationId="{2F987BDF-BAC0-47DD-9246-72A565E6DE5F}"/>
          </ac:spMkLst>
        </pc:spChg>
        <pc:spChg chg="add">
          <ac:chgData name="Park SangHyun" userId="236915686b78f6c1" providerId="LiveId" clId="{7F9F8308-E097-4D2E-ADEE-8A9D7B814D82}" dt="2020-08-16T13:18:32.799" v="4918" actId="22"/>
          <ac:spMkLst>
            <pc:docMk/>
            <pc:sldMk cId="3771114252" sldId="343"/>
            <ac:spMk id="10" creationId="{92A0DAEC-3E39-4F3A-ADD4-AEC0C59DDAF5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0" creationId="{E038F21F-6C34-438F-B37D-82FF954F5BBE}"/>
          </ac:spMkLst>
        </pc:spChg>
        <pc:spChg chg="del">
          <ac:chgData name="Park SangHyun" userId="236915686b78f6c1" providerId="LiveId" clId="{7F9F8308-E097-4D2E-ADEE-8A9D7B814D82}" dt="2020-08-16T13:17:15.727" v="4845" actId="478"/>
          <ac:spMkLst>
            <pc:docMk/>
            <pc:sldMk cId="3771114252" sldId="343"/>
            <ac:spMk id="24" creationId="{07044851-0631-4099-AB9E-95BE9021E73A}"/>
          </ac:spMkLst>
        </pc:spChg>
        <pc:picChg chg="del">
          <ac:chgData name="Park SangHyun" userId="236915686b78f6c1" providerId="LiveId" clId="{7F9F8308-E097-4D2E-ADEE-8A9D7B814D82}" dt="2020-08-16T13:16:53.147" v="4839" actId="478"/>
          <ac:picMkLst>
            <pc:docMk/>
            <pc:sldMk cId="3771114252" sldId="343"/>
            <ac:picMk id="2052" creationId="{097A96EC-C1B8-4119-B0FF-20CF856F27DA}"/>
          </ac:picMkLst>
        </pc:picChg>
      </pc:sldChg>
      <pc:sldChg chg="modSp del mod">
        <pc:chgData name="Park SangHyun" userId="236915686b78f6c1" providerId="LiveId" clId="{7F9F8308-E097-4D2E-ADEE-8A9D7B814D82}" dt="2020-08-16T13:23:10.898" v="5010" actId="47"/>
        <pc:sldMkLst>
          <pc:docMk/>
          <pc:sldMk cId="2705000668" sldId="344"/>
        </pc:sldMkLst>
        <pc:spChg chg="mod">
          <ac:chgData name="Park SangHyun" userId="236915686b78f6c1" providerId="LiveId" clId="{7F9F8308-E097-4D2E-ADEE-8A9D7B814D82}" dt="2020-08-15T21:35:14.448" v="278"/>
          <ac:spMkLst>
            <pc:docMk/>
            <pc:sldMk cId="2705000668" sldId="344"/>
            <ac:spMk id="6" creationId="{4D78B6F0-7D80-4D66-A24E-64B032C561B3}"/>
          </ac:spMkLst>
        </pc:spChg>
      </pc:sldChg>
      <pc:sldChg chg="addSp modSp del mod">
        <pc:chgData name="Park SangHyun" userId="236915686b78f6c1" providerId="LiveId" clId="{7F9F8308-E097-4D2E-ADEE-8A9D7B814D82}" dt="2020-08-16T13:23:12.036" v="5011" actId="47"/>
        <pc:sldMkLst>
          <pc:docMk/>
          <pc:sldMk cId="3959902980" sldId="345"/>
        </pc:sldMkLst>
        <pc:spChg chg="add mod">
          <ac:chgData name="Park SangHyun" userId="236915686b78f6c1" providerId="LiveId" clId="{7F9F8308-E097-4D2E-ADEE-8A9D7B814D82}" dt="2020-08-15T21:35:31.213" v="306"/>
          <ac:spMkLst>
            <pc:docMk/>
            <pc:sldMk cId="3959902980" sldId="345"/>
            <ac:spMk id="7" creationId="{19642247-6870-4502-B4CA-9D5DF9E728F6}"/>
          </ac:spMkLst>
        </pc:spChg>
      </pc:sldChg>
      <pc:sldChg chg="addSp delSp modSp add mod modNotesTx">
        <pc:chgData name="Park SangHyun" userId="236915686b78f6c1" providerId="LiveId" clId="{7F9F8308-E097-4D2E-ADEE-8A9D7B814D82}" dt="2020-08-16T12:24:33.203" v="3091" actId="1036"/>
        <pc:sldMkLst>
          <pc:docMk/>
          <pc:sldMk cId="2810366220" sldId="346"/>
        </pc:sldMkLst>
        <pc:spChg chg="mod">
          <ac:chgData name="Park SangHyun" userId="236915686b78f6c1" providerId="LiveId" clId="{7F9F8308-E097-4D2E-ADEE-8A9D7B814D82}" dt="2020-08-16T12:24:33.203" v="3091" actId="1036"/>
          <ac:spMkLst>
            <pc:docMk/>
            <pc:sldMk cId="2810366220" sldId="346"/>
            <ac:spMk id="2" creationId="{5C8CF947-20B4-47A8-BC51-85938348D5E2}"/>
          </ac:spMkLst>
        </pc:spChg>
        <pc:spChg chg="mod">
          <ac:chgData name="Park SangHyun" userId="236915686b78f6c1" providerId="LiveId" clId="{7F9F8308-E097-4D2E-ADEE-8A9D7B814D82}" dt="2020-08-16T12:24:29.682" v="3077" actId="20577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2:00:50.745" v="2460" actId="478"/>
          <ac:spMkLst>
            <pc:docMk/>
            <pc:sldMk cId="2810366220" sldId="346"/>
            <ac:spMk id="11" creationId="{7039E288-6987-4ED5-BA8C-B6A5ADD7954F}"/>
          </ac:spMkLst>
        </pc:spChg>
        <pc:graphicFrameChg chg="add del mod">
          <ac:chgData name="Park SangHyun" userId="236915686b78f6c1" providerId="LiveId" clId="{7F9F8308-E097-4D2E-ADEE-8A9D7B814D82}" dt="2020-08-16T11:58:24.541" v="2430" actId="478"/>
          <ac:graphicFrameMkLst>
            <pc:docMk/>
            <pc:sldMk cId="2810366220" sldId="346"/>
            <ac:graphicFrameMk id="8" creationId="{437AF327-3E04-492F-B17F-940C468DA069}"/>
          </ac:graphicFrameMkLst>
        </pc:graphicFrameChg>
        <pc:picChg chg="add del mod">
          <ac:chgData name="Park SangHyun" userId="236915686b78f6c1" providerId="LiveId" clId="{7F9F8308-E097-4D2E-ADEE-8A9D7B814D82}" dt="2020-08-16T11:56:17.081" v="2420" actId="478"/>
          <ac:picMkLst>
            <pc:docMk/>
            <pc:sldMk cId="2810366220" sldId="346"/>
            <ac:picMk id="3" creationId="{480D1C18-9A45-404E-A6EC-2648BA6C7249}"/>
          </ac:picMkLst>
        </pc:picChg>
        <pc:picChg chg="add del mod">
          <ac:chgData name="Park SangHyun" userId="236915686b78f6c1" providerId="LiveId" clId="{7F9F8308-E097-4D2E-ADEE-8A9D7B814D82}" dt="2020-08-16T11:56:34.592" v="2423" actId="478"/>
          <ac:picMkLst>
            <pc:docMk/>
            <pc:sldMk cId="2810366220" sldId="346"/>
            <ac:picMk id="7" creationId="{F84DB507-F0C5-4095-B09D-917C1E1D50D3}"/>
          </ac:picMkLst>
        </pc:picChg>
        <pc:picChg chg="add del mod">
          <ac:chgData name="Park SangHyun" userId="236915686b78f6c1" providerId="LiveId" clId="{7F9F8308-E097-4D2E-ADEE-8A9D7B814D82}" dt="2020-08-16T12:00:44.615" v="2455" actId="478"/>
          <ac:picMkLst>
            <pc:docMk/>
            <pc:sldMk cId="2810366220" sldId="346"/>
            <ac:picMk id="10" creationId="{892DCA46-D337-4962-A83F-91468284E064}"/>
          </ac:picMkLst>
        </pc:picChg>
        <pc:picChg chg="add mod">
          <ac:chgData name="Park SangHyun" userId="236915686b78f6c1" providerId="LiveId" clId="{7F9F8308-E097-4D2E-ADEE-8A9D7B814D82}" dt="2020-08-16T12:24:33.203" v="3091" actId="1036"/>
          <ac:picMkLst>
            <pc:docMk/>
            <pc:sldMk cId="2810366220" sldId="346"/>
            <ac:picMk id="12" creationId="{2E24E8F8-75D0-4E41-B165-F939E3EBA9C5}"/>
          </ac:picMkLst>
        </pc:picChg>
      </pc:sldChg>
      <pc:sldChg chg="addSp delSp modSp add mod">
        <pc:chgData name="Park SangHyun" userId="236915686b78f6c1" providerId="LiveId" clId="{7F9F8308-E097-4D2E-ADEE-8A9D7B814D82}" dt="2020-08-15T22:02:15.832" v="1601" actId="1038"/>
        <pc:sldMkLst>
          <pc:docMk/>
          <pc:sldMk cId="262695050" sldId="347"/>
        </pc:sldMkLst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2" creationId="{71B01916-33AB-4086-914D-7FA6D2C72005}"/>
          </ac:spMkLst>
        </pc:spChg>
        <pc:spChg chg="del">
          <ac:chgData name="Park SangHyun" userId="236915686b78f6c1" providerId="LiveId" clId="{7F9F8308-E097-4D2E-ADEE-8A9D7B814D82}" dt="2020-08-15T21:40:20.597" v="703" actId="478"/>
          <ac:spMkLst>
            <pc:docMk/>
            <pc:sldMk cId="262695050" sldId="347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8" creationId="{5BFDD251-437A-495F-B38D-FD82A8B6305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1" creationId="{7491B445-68E6-4470-8207-4030C5686846}"/>
          </ac:spMkLst>
        </pc:spChg>
        <pc:spChg chg="add del">
          <ac:chgData name="Park SangHyun" userId="236915686b78f6c1" providerId="LiveId" clId="{7F9F8308-E097-4D2E-ADEE-8A9D7B814D82}" dt="2020-08-15T21:40:31.967" v="706" actId="22"/>
          <ac:spMkLst>
            <pc:docMk/>
            <pc:sldMk cId="262695050" sldId="347"/>
            <ac:spMk id="12" creationId="{D1B43189-34C0-4307-8AC9-C1F7B9081C89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3" creationId="{5A036D4D-F9DA-453D-8F01-1DFB60850C40}"/>
          </ac:spMkLst>
        </pc:spChg>
        <pc:spChg chg="add del">
          <ac:chgData name="Park SangHyun" userId="236915686b78f6c1" providerId="LiveId" clId="{7F9F8308-E097-4D2E-ADEE-8A9D7B814D82}" dt="2020-08-15T21:40:32.828" v="708" actId="22"/>
          <ac:spMkLst>
            <pc:docMk/>
            <pc:sldMk cId="262695050" sldId="347"/>
            <ac:spMk id="14" creationId="{E50AC469-56F6-45D9-A270-1E5BEE9E0376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5" creationId="{004D8578-E17F-40EC-B8EF-4F932F0CBF3E}"/>
          </ac:spMkLst>
        </pc:spChg>
        <pc:spChg chg="mod topLvl">
          <ac:chgData name="Park SangHyun" userId="236915686b78f6c1" providerId="LiveId" clId="{7F9F8308-E097-4D2E-ADEE-8A9D7B814D82}" dt="2020-08-15T21:53:50.981" v="1272" actId="164"/>
          <ac:spMkLst>
            <pc:docMk/>
            <pc:sldMk cId="262695050" sldId="347"/>
            <ac:spMk id="17" creationId="{ABAFA78C-BA79-4073-AF3B-5BB2A64A5C0C}"/>
          </ac:spMkLst>
        </pc:spChg>
        <pc:spChg chg="add del mod">
          <ac:chgData name="Park SangHyun" userId="236915686b78f6c1" providerId="LiveId" clId="{7F9F8308-E097-4D2E-ADEE-8A9D7B814D82}" dt="2020-08-15T21:42:50.534" v="733" actId="478"/>
          <ac:spMkLst>
            <pc:docMk/>
            <pc:sldMk cId="262695050" sldId="347"/>
            <ac:spMk id="18" creationId="{1A488649-03CE-4DB3-9E1F-C1B80F1643D4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19" creationId="{C57A5345-1B51-4A93-A0B2-29B20CF01D6C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0" creationId="{B02AA4FB-02E3-4F87-A92F-3880251A8186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1" creationId="{7F45BCF1-D16A-45EA-856F-E1512516862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2" creationId="{966B4722-2FB1-4A10-A582-78894AEA5DA2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3" creationId="{F66DCB89-AEA3-4E87-921F-4853616C2700}"/>
          </ac:spMkLst>
        </pc:spChg>
        <pc:spChg chg="add mod topLvl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24" creationId="{1F050CBF-BB1E-4752-8F29-FD25D740C5F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5" creationId="{356DD971-3826-467E-802B-43581450F54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6" creationId="{FD6DAB3E-5640-4005-B605-02A45151E25F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7" creationId="{07BA6353-0363-4858-9835-C2B4D5BE86DA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8" creationId="{0DD5A6CE-EB51-427B-B9EA-18C2896A1218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29" creationId="{0EB41239-1DC0-4017-A1F5-A616D767BB02}"/>
          </ac:spMkLst>
        </pc:spChg>
        <pc:spChg chg="add mod">
          <ac:chgData name="Park SangHyun" userId="236915686b78f6c1" providerId="LiveId" clId="{7F9F8308-E097-4D2E-ADEE-8A9D7B814D82}" dt="2020-08-15T21:58:34.852" v="1456" actId="1076"/>
          <ac:spMkLst>
            <pc:docMk/>
            <pc:sldMk cId="262695050" sldId="347"/>
            <ac:spMk id="30" creationId="{B6CB3EBC-8D1D-4CB1-9ED8-9D1E3F359DE2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1" creationId="{09942141-EA2A-4047-A5AB-012B90F34086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2" creationId="{97313449-05FD-464B-8C76-025B1B116B0D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3" creationId="{499433E8-6A99-42F2-B428-540BF70ECF49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4" creationId="{B24492CF-3272-431D-A1A4-76BD733D71F7}"/>
          </ac:spMkLst>
        </pc:spChg>
        <pc:spChg chg="add del mod">
          <ac:chgData name="Park SangHyun" userId="236915686b78f6c1" providerId="LiveId" clId="{7F9F8308-E097-4D2E-ADEE-8A9D7B814D82}" dt="2020-08-15T21:44:13.886" v="791" actId="478"/>
          <ac:spMkLst>
            <pc:docMk/>
            <pc:sldMk cId="262695050" sldId="347"/>
            <ac:spMk id="35" creationId="{A919D627-970A-45CF-9100-F232929D551D}"/>
          </ac:spMkLst>
        </pc:spChg>
        <pc:spChg chg="add del">
          <ac:chgData name="Park SangHyun" userId="236915686b78f6c1" providerId="LiveId" clId="{7F9F8308-E097-4D2E-ADEE-8A9D7B814D82}" dt="2020-08-15T21:44:19.662" v="793" actId="478"/>
          <ac:spMkLst>
            <pc:docMk/>
            <pc:sldMk cId="262695050" sldId="347"/>
            <ac:spMk id="36" creationId="{24E0F5B3-722F-4C84-BB01-121631DAA702}"/>
          </ac:spMkLst>
        </pc:spChg>
        <pc:spChg chg="add del mod">
          <ac:chgData name="Park SangHyun" userId="236915686b78f6c1" providerId="LiveId" clId="{7F9F8308-E097-4D2E-ADEE-8A9D7B814D82}" dt="2020-08-15T21:44:38.907" v="797" actId="478"/>
          <ac:spMkLst>
            <pc:docMk/>
            <pc:sldMk cId="262695050" sldId="347"/>
            <ac:spMk id="37" creationId="{5F4C2C1C-A073-4400-8D57-897F8FBF6FFD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39" creationId="{A4ACA3FD-EE09-4082-89B1-B7463E77E5F9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0" creationId="{133CB1C6-4C83-4216-8954-DCC9D3D8D5A0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1" creationId="{C25A10F6-36E3-45BE-8DCC-97D511810AE8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2" creationId="{D906BAC2-45C6-4BDB-AED1-8C140C1B7D65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3" creationId="{79722B7E-3A7B-4E60-B1D1-19F97001A182}"/>
          </ac:spMkLst>
        </pc:spChg>
        <pc:spChg chg="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4" creationId="{0D15E4AC-CF37-4A97-9152-4719EDA301CA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5" creationId="{22D97926-21B9-47ED-B28B-79CE555FFE4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6" creationId="{AADF359B-C5F2-40A2-93B7-BF92C075A608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7" creationId="{2A9AE16D-EB80-4518-8906-14ED11F77A7E}"/>
          </ac:spMkLst>
        </pc:spChg>
        <pc:spChg chg="add del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8" creationId="{3AAFB4F4-48A4-4168-A756-E201DD8863B5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49" creationId="{C3431C29-A4BF-4398-8243-20EC0BC2DD6A}"/>
          </ac:spMkLst>
        </pc:spChg>
        <pc:spChg chg="add mod topLvl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0" creationId="{A1440866-5DF4-4FA9-9737-88EF2CBD8A9D}"/>
          </ac:spMkLst>
        </pc:spChg>
        <pc:spChg chg="add mod">
          <ac:chgData name="Park SangHyun" userId="236915686b78f6c1" providerId="LiveId" clId="{7F9F8308-E097-4D2E-ADEE-8A9D7B814D82}" dt="2020-08-15T21:55:45.654" v="1387" actId="1037"/>
          <ac:spMkLst>
            <pc:docMk/>
            <pc:sldMk cId="262695050" sldId="347"/>
            <ac:spMk id="52" creationId="{DF6C447D-EA31-49C5-92A5-40257E149F47}"/>
          </ac:spMkLst>
        </pc:spChg>
        <pc:spChg chg="add del">
          <ac:chgData name="Park SangHyun" userId="236915686b78f6c1" providerId="LiveId" clId="{7F9F8308-E097-4D2E-ADEE-8A9D7B814D82}" dt="2020-08-15T21:46:43.783" v="855" actId="478"/>
          <ac:spMkLst>
            <pc:docMk/>
            <pc:sldMk cId="262695050" sldId="347"/>
            <ac:spMk id="54" creationId="{88635AFD-9EE5-4194-9940-7C89C92E4F4F}"/>
          </ac:spMkLst>
        </pc:spChg>
        <pc:spChg chg="add mod">
          <ac:chgData name="Park SangHyun" userId="236915686b78f6c1" providerId="LiveId" clId="{7F9F8308-E097-4D2E-ADEE-8A9D7B814D82}" dt="2020-08-15T21:54:39.778" v="1308" actId="164"/>
          <ac:spMkLst>
            <pc:docMk/>
            <pc:sldMk cId="262695050" sldId="347"/>
            <ac:spMk id="55" creationId="{12BE66C5-FAA1-4EB8-ABFB-59E13BB0F00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59" creationId="{F6B88A56-548A-4D03-B39C-52EEA45711AD}"/>
          </ac:spMkLst>
        </pc:spChg>
        <pc:spChg chg="add mod">
          <ac:chgData name="Park SangHyun" userId="236915686b78f6c1" providerId="LiveId" clId="{7F9F8308-E097-4D2E-ADEE-8A9D7B814D82}" dt="2020-08-15T21:59:19.287" v="1483" actId="1036"/>
          <ac:spMkLst>
            <pc:docMk/>
            <pc:sldMk cId="262695050" sldId="347"/>
            <ac:spMk id="60" creationId="{AB60F1C8-4EC8-4C8E-B6CB-A4B0D008FC26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2" creationId="{443DFB89-D0DD-4FD0-AB19-8CA9A66E6DE2}"/>
          </ac:spMkLst>
        </pc:spChg>
        <pc:spChg chg="add mod">
          <ac:chgData name="Park SangHyun" userId="236915686b78f6c1" providerId="LiveId" clId="{7F9F8308-E097-4D2E-ADEE-8A9D7B814D82}" dt="2020-08-15T22:01:51.872" v="1586" actId="242"/>
          <ac:spMkLst>
            <pc:docMk/>
            <pc:sldMk cId="262695050" sldId="347"/>
            <ac:spMk id="73" creationId="{E0E5C362-CFF3-4D03-8266-825CCBAA4FC5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5" creationId="{6882B3F2-4CF0-4C4A-9C24-A0BF7450A192}"/>
          </ac:spMkLst>
        </pc:spChg>
        <pc:spChg chg="add mo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6" creationId="{FA853CD2-5426-41E5-80E0-126C5749C13F}"/>
          </ac:spMkLst>
        </pc:spChg>
        <pc:spChg chg="add mod ord">
          <ac:chgData name="Park SangHyun" userId="236915686b78f6c1" providerId="LiveId" clId="{7F9F8308-E097-4D2E-ADEE-8A9D7B814D82}" dt="2020-08-15T22:02:15.832" v="1601" actId="1038"/>
          <ac:spMkLst>
            <pc:docMk/>
            <pc:sldMk cId="262695050" sldId="347"/>
            <ac:spMk id="78" creationId="{D0C7BE4A-4138-411C-A4FD-78FFB6FB4C1A}"/>
          </ac:spMkLst>
        </pc:spChg>
        <pc:spChg chg="add mod ord">
          <ac:chgData name="Park SangHyun" userId="236915686b78f6c1" providerId="LiveId" clId="{7F9F8308-E097-4D2E-ADEE-8A9D7B814D82}" dt="2020-08-15T22:01:38.077" v="1583" actId="208"/>
          <ac:spMkLst>
            <pc:docMk/>
            <pc:sldMk cId="262695050" sldId="347"/>
            <ac:spMk id="80" creationId="{D39B45E2-65CF-4B5B-85BA-BEAEC44EB822}"/>
          </ac:spMkLst>
        </pc:spChg>
        <pc:spChg chg="add del">
          <ac:chgData name="Park SangHyun" userId="236915686b78f6c1" providerId="LiveId" clId="{7F9F8308-E097-4D2E-ADEE-8A9D7B814D82}" dt="2020-08-15T22:00:58.174" v="1546" actId="478"/>
          <ac:spMkLst>
            <pc:docMk/>
            <pc:sldMk cId="262695050" sldId="347"/>
            <ac:spMk id="82" creationId="{63458039-7861-4DDB-A925-D9BB2E911442}"/>
          </ac:spMkLst>
        </pc:spChg>
        <pc:grpChg chg="add del mod">
          <ac:chgData name="Park SangHyun" userId="236915686b78f6c1" providerId="LiveId" clId="{7F9F8308-E097-4D2E-ADEE-8A9D7B814D82}" dt="2020-08-15T21:53:43.255" v="1269" actId="165"/>
          <ac:grpSpMkLst>
            <pc:docMk/>
            <pc:sldMk cId="262695050" sldId="347"/>
            <ac:grpSpMk id="10" creationId="{7AB52938-5B26-474E-ACF0-7A280BCA8515}"/>
          </ac:grpSpMkLst>
        </pc:grpChg>
        <pc:grpChg chg="add del mod">
          <ac:chgData name="Park SangHyun" userId="236915686b78f6c1" providerId="LiveId" clId="{7F9F8308-E097-4D2E-ADEE-8A9D7B814D82}" dt="2020-08-15T21:45:36.407" v="803" actId="165"/>
          <ac:grpSpMkLst>
            <pc:docMk/>
            <pc:sldMk cId="262695050" sldId="347"/>
            <ac:grpSpMk id="38" creationId="{D02F4DF7-B224-424A-A302-E0541BF304FF}"/>
          </ac:grpSpMkLst>
        </pc:grpChg>
        <pc:grpChg chg="add mod">
          <ac:chgData name="Park SangHyun" userId="236915686b78f6c1" providerId="LiveId" clId="{7F9F8308-E097-4D2E-ADEE-8A9D7B814D82}" dt="2020-08-15T22:02:15.832" v="1601" actId="1038"/>
          <ac:grpSpMkLst>
            <pc:docMk/>
            <pc:sldMk cId="262695050" sldId="347"/>
            <ac:grpSpMk id="62" creationId="{9FDBB974-80B3-4C6F-A31E-6250F84E0B48}"/>
          </ac:grpSpMkLst>
        </pc:grpChg>
        <pc:grpChg chg="add mod">
          <ac:chgData name="Park SangHyun" userId="236915686b78f6c1" providerId="LiveId" clId="{7F9F8308-E097-4D2E-ADEE-8A9D7B814D82}" dt="2020-08-15T21:55:42.353" v="1380" actId="1038"/>
          <ac:grpSpMkLst>
            <pc:docMk/>
            <pc:sldMk cId="262695050" sldId="347"/>
            <ac:grpSpMk id="63" creationId="{A6012A74-9DC3-4DF2-BEE2-511FF26814DD}"/>
          </ac:grpSpMkLst>
        </pc:grpChg>
        <pc:picChg chg="add del mod">
          <ac:chgData name="Park SangHyun" userId="236915686b78f6c1" providerId="LiveId" clId="{7F9F8308-E097-4D2E-ADEE-8A9D7B814D82}" dt="2020-08-15T21:55:58.707" v="1394" actId="478"/>
          <ac:picMkLst>
            <pc:docMk/>
            <pc:sldMk cId="262695050" sldId="347"/>
            <ac:picMk id="61" creationId="{65E708B7-0A7D-4DE7-A542-D044D5BDF99C}"/>
          </ac:picMkLst>
        </pc:picChg>
        <pc:cxnChg chg="add mod">
          <ac:chgData name="Park SangHyun" userId="236915686b78f6c1" providerId="LiveId" clId="{7F9F8308-E097-4D2E-ADEE-8A9D7B814D82}" dt="2020-08-15T21:54:39.778" v="1308" actId="164"/>
          <ac:cxnSpMkLst>
            <pc:docMk/>
            <pc:sldMk cId="262695050" sldId="347"/>
            <ac:cxnSpMk id="57" creationId="{15A64F95-38A3-4801-9F14-E5EFFEE612D2}"/>
          </ac:cxnSpMkLst>
        </pc:cxnChg>
        <pc:cxnChg chg="add del mod">
          <ac:chgData name="Park SangHyun" userId="236915686b78f6c1" providerId="LiveId" clId="{7F9F8308-E097-4D2E-ADEE-8A9D7B814D82}" dt="2020-08-15T22:00:28.239" v="1537" actId="478"/>
          <ac:cxnSpMkLst>
            <pc:docMk/>
            <pc:sldMk cId="262695050" sldId="347"/>
            <ac:cxnSpMk id="65" creationId="{54601A8A-23D9-4FB7-9018-B635E0354CDC}"/>
          </ac:cxnSpMkLst>
        </pc:cxnChg>
        <pc:cxnChg chg="add del mod">
          <ac:chgData name="Park SangHyun" userId="236915686b78f6c1" providerId="LiveId" clId="{7F9F8308-E097-4D2E-ADEE-8A9D7B814D82}" dt="2020-08-15T21:59:02.489" v="1461" actId="478"/>
          <ac:cxnSpMkLst>
            <pc:docMk/>
            <pc:sldMk cId="262695050" sldId="347"/>
            <ac:cxnSpMk id="66" creationId="{CB2C5CBF-B43C-424F-B904-0ABC333D9462}"/>
          </ac:cxnSpMkLst>
        </pc:cxnChg>
        <pc:cxnChg chg="add del mod">
          <ac:chgData name="Park SangHyun" userId="236915686b78f6c1" providerId="LiveId" clId="{7F9F8308-E097-4D2E-ADEE-8A9D7B814D82}" dt="2020-08-15T22:00:40.295" v="1541" actId="478"/>
          <ac:cxnSpMkLst>
            <pc:docMk/>
            <pc:sldMk cId="262695050" sldId="347"/>
            <ac:cxnSpMk id="70" creationId="{6146FC3B-88FA-42DF-B487-49126536127C}"/>
          </ac:cxnSpMkLst>
        </pc:cxnChg>
      </pc:sldChg>
      <pc:sldChg chg="addSp delSp modSp add mod">
        <pc:chgData name="Park SangHyun" userId="236915686b78f6c1" providerId="LiveId" clId="{7F9F8308-E097-4D2E-ADEE-8A9D7B814D82}" dt="2020-08-16T12:27:49.993" v="3517" actId="1035"/>
        <pc:sldMkLst>
          <pc:docMk/>
          <pc:sldMk cId="2185305639" sldId="348"/>
        </pc:sldMkLst>
        <pc:spChg chg="del mod">
          <ac:chgData name="Park SangHyun" userId="236915686b78f6c1" providerId="LiveId" clId="{7F9F8308-E097-4D2E-ADEE-8A9D7B814D82}" dt="2020-08-16T12:24:42.436" v="3094" actId="478"/>
          <ac:spMkLst>
            <pc:docMk/>
            <pc:sldMk cId="2185305639" sldId="348"/>
            <ac:spMk id="2" creationId="{5C8CF947-20B4-47A8-BC51-85938348D5E2}"/>
          </ac:spMkLst>
        </pc:spChg>
        <pc:spChg chg="add mod">
          <ac:chgData name="Park SangHyun" userId="236915686b78f6c1" providerId="LiveId" clId="{7F9F8308-E097-4D2E-ADEE-8A9D7B814D82}" dt="2020-08-16T12:27:38.434" v="3457" actId="1036"/>
          <ac:spMkLst>
            <pc:docMk/>
            <pc:sldMk cId="2185305639" sldId="348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2:27:45.475" v="3502"/>
          <ac:spMkLst>
            <pc:docMk/>
            <pc:sldMk cId="2185305639" sldId="348"/>
            <ac:spMk id="6" creationId="{4D78B6F0-7D80-4D66-A24E-64B032C561B3}"/>
          </ac:spMkLst>
        </pc:spChg>
        <pc:spChg chg="add del mod">
          <ac:chgData name="Park SangHyun" userId="236915686b78f6c1" providerId="LiveId" clId="{7F9F8308-E097-4D2E-ADEE-8A9D7B814D82}" dt="2020-08-16T12:24:39.269" v="3092" actId="478"/>
          <ac:spMkLst>
            <pc:docMk/>
            <pc:sldMk cId="2185305639" sldId="348"/>
            <ac:spMk id="7" creationId="{25A026A5-B273-43CA-A7FB-01850CBDA075}"/>
          </ac:spMkLst>
        </pc:spChg>
        <pc:spChg chg="add mod">
          <ac:chgData name="Park SangHyun" userId="236915686b78f6c1" providerId="LiveId" clId="{7F9F8308-E097-4D2E-ADEE-8A9D7B814D82}" dt="2020-08-16T12:27:49.993" v="3517" actId="1035"/>
          <ac:spMkLst>
            <pc:docMk/>
            <pc:sldMk cId="2185305639" sldId="348"/>
            <ac:spMk id="9" creationId="{EF669F37-09EC-4E23-9C76-CFC532B70FE9}"/>
          </ac:spMkLst>
        </pc:spChg>
        <pc:picChg chg="del">
          <ac:chgData name="Park SangHyun" userId="236915686b78f6c1" providerId="LiveId" clId="{7F9F8308-E097-4D2E-ADEE-8A9D7B814D82}" dt="2020-08-16T12:26:47.338" v="3370" actId="478"/>
          <ac:picMkLst>
            <pc:docMk/>
            <pc:sldMk cId="2185305639" sldId="348"/>
            <ac:picMk id="12" creationId="{2E24E8F8-75D0-4E41-B165-F939E3EBA9C5}"/>
          </ac:picMkLst>
        </pc:picChg>
      </pc:sldChg>
      <pc:sldChg chg="modSp add del mod">
        <pc:chgData name="Park SangHyun" userId="236915686b78f6c1" providerId="LiveId" clId="{7F9F8308-E097-4D2E-ADEE-8A9D7B814D82}" dt="2020-08-16T12:10:38.478" v="2743" actId="47"/>
        <pc:sldMkLst>
          <pc:docMk/>
          <pc:sldMk cId="2426928697" sldId="348"/>
        </pc:sldMkLst>
        <pc:spChg chg="mod">
          <ac:chgData name="Park SangHyun" userId="236915686b78f6c1" providerId="LiveId" clId="{7F9F8308-E097-4D2E-ADEE-8A9D7B814D82}" dt="2020-08-16T12:10:15.623" v="2742" actId="6549"/>
          <ac:spMkLst>
            <pc:docMk/>
            <pc:sldMk cId="2426928697" sldId="348"/>
            <ac:spMk id="6" creationId="{4D78B6F0-7D80-4D66-A24E-64B032C561B3}"/>
          </ac:spMkLst>
        </pc:spChg>
      </pc:sldChg>
      <pc:sldChg chg="delSp modSp add mod">
        <pc:chgData name="Park SangHyun" userId="236915686b78f6c1" providerId="LiveId" clId="{7F9F8308-E097-4D2E-ADEE-8A9D7B814D82}" dt="2020-08-16T13:02:08.003" v="3870" actId="478"/>
        <pc:sldMkLst>
          <pc:docMk/>
          <pc:sldMk cId="1356798874" sldId="349"/>
        </pc:sldMkLst>
        <pc:spChg chg="del mod">
          <ac:chgData name="Park SangHyun" userId="236915686b78f6c1" providerId="LiveId" clId="{7F9F8308-E097-4D2E-ADEE-8A9D7B814D82}" dt="2020-08-16T12:29:00.476" v="3562" actId="478"/>
          <ac:spMkLst>
            <pc:docMk/>
            <pc:sldMk cId="1356798874" sldId="349"/>
            <ac:spMk id="3" creationId="{825B1DAE-C2AE-4C7A-A934-5A7AF4BDEA52}"/>
          </ac:spMkLst>
        </pc:spChg>
        <pc:spChg chg="mod">
          <ac:chgData name="Park SangHyun" userId="236915686b78f6c1" providerId="LiveId" clId="{7F9F8308-E097-4D2E-ADEE-8A9D7B814D82}" dt="2020-08-16T13:02:05.963" v="3869" actId="20577"/>
          <ac:spMkLst>
            <pc:docMk/>
            <pc:sldMk cId="1356798874" sldId="349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02:08.003" v="3870" actId="478"/>
          <ac:spMkLst>
            <pc:docMk/>
            <pc:sldMk cId="1356798874" sldId="349"/>
            <ac:spMk id="9" creationId="{EF669F37-09EC-4E23-9C76-CFC532B70FE9}"/>
          </ac:spMkLst>
        </pc:spChg>
      </pc:sldChg>
      <pc:sldChg chg="addSp modSp add mod">
        <pc:chgData name="Park SangHyun" userId="236915686b78f6c1" providerId="LiveId" clId="{7F9F8308-E097-4D2E-ADEE-8A9D7B814D82}" dt="2020-08-16T13:09:39.705" v="4604" actId="13926"/>
        <pc:sldMkLst>
          <pc:docMk/>
          <pc:sldMk cId="778376995" sldId="350"/>
        </pc:sldMkLst>
        <pc:spChg chg="add mod">
          <ac:chgData name="Park SangHyun" userId="236915686b78f6c1" providerId="LiveId" clId="{7F9F8308-E097-4D2E-ADEE-8A9D7B814D82}" dt="2020-08-16T13:07:56.083" v="4399" actId="14100"/>
          <ac:spMkLst>
            <pc:docMk/>
            <pc:sldMk cId="778376995" sldId="350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09:39.705" v="4604" actId="13926"/>
          <ac:spMkLst>
            <pc:docMk/>
            <pc:sldMk cId="778376995" sldId="350"/>
            <ac:spMk id="6" creationId="{4D78B6F0-7D80-4D66-A24E-64B032C561B3}"/>
          </ac:spMkLst>
        </pc:spChg>
      </pc:sldChg>
      <pc:sldChg chg="addSp delSp modSp add mod">
        <pc:chgData name="Park SangHyun" userId="236915686b78f6c1" providerId="LiveId" clId="{7F9F8308-E097-4D2E-ADEE-8A9D7B814D82}" dt="2020-08-16T13:13:24.697" v="4714"/>
        <pc:sldMkLst>
          <pc:docMk/>
          <pc:sldMk cId="514930936" sldId="351"/>
        </pc:sldMkLst>
        <pc:spChg chg="mod">
          <ac:chgData name="Park SangHyun" userId="236915686b78f6c1" providerId="LiveId" clId="{7F9F8308-E097-4D2E-ADEE-8A9D7B814D82}" dt="2020-08-16T13:13:22.249" v="4712"/>
          <ac:spMkLst>
            <pc:docMk/>
            <pc:sldMk cId="514930936" sldId="351"/>
            <ac:spMk id="2" creationId="{066F9E06-940B-4889-A020-C659AEA964C6}"/>
          </ac:spMkLst>
        </pc:spChg>
        <pc:spChg chg="add del">
          <ac:chgData name="Park SangHyun" userId="236915686b78f6c1" providerId="LiveId" clId="{7F9F8308-E097-4D2E-ADEE-8A9D7B814D82}" dt="2020-08-16T13:09:57.929" v="4606" actId="22"/>
          <ac:spMkLst>
            <pc:docMk/>
            <pc:sldMk cId="514930936" sldId="351"/>
            <ac:spMk id="3" creationId="{8A32259A-415A-4973-B25A-FBB85E3B7159}"/>
          </ac:spMkLst>
        </pc:spChg>
        <pc:spChg chg="mod">
          <ac:chgData name="Park SangHyun" userId="236915686b78f6c1" providerId="LiveId" clId="{7F9F8308-E097-4D2E-ADEE-8A9D7B814D82}" dt="2020-08-16T13:09:16.231" v="4599" actId="13926"/>
          <ac:spMkLst>
            <pc:docMk/>
            <pc:sldMk cId="514930936" sldId="351"/>
            <ac:spMk id="6" creationId="{4D78B6F0-7D80-4D66-A24E-64B032C561B3}"/>
          </ac:spMkLst>
        </pc:spChg>
        <pc:spChg chg="add mod">
          <ac:chgData name="Park SangHyun" userId="236915686b78f6c1" providerId="LiveId" clId="{7F9F8308-E097-4D2E-ADEE-8A9D7B814D82}" dt="2020-08-16T13:13:24.697" v="4714"/>
          <ac:spMkLst>
            <pc:docMk/>
            <pc:sldMk cId="514930936" sldId="351"/>
            <ac:spMk id="11" creationId="{C4A4B64A-917E-4087-BF95-CAEFF61B83BC}"/>
          </ac:spMkLst>
        </pc:spChg>
        <pc:graphicFrameChg chg="add del mod">
          <ac:chgData name="Park SangHyun" userId="236915686b78f6c1" providerId="LiveId" clId="{7F9F8308-E097-4D2E-ADEE-8A9D7B814D82}" dt="2020-08-16T13:10:22.768" v="4615" actId="478"/>
          <ac:graphicFrameMkLst>
            <pc:docMk/>
            <pc:sldMk cId="514930936" sldId="351"/>
            <ac:graphicFrameMk id="9" creationId="{355A5217-7B62-4EFB-9C02-A7CA173289D5}"/>
          </ac:graphicFrameMkLst>
        </pc:graphicFrameChg>
        <pc:picChg chg="add mod">
          <ac:chgData name="Park SangHyun" userId="236915686b78f6c1" providerId="LiveId" clId="{7F9F8308-E097-4D2E-ADEE-8A9D7B814D82}" dt="2020-08-16T13:12:16.171" v="4665" actId="1076"/>
          <ac:picMkLst>
            <pc:docMk/>
            <pc:sldMk cId="514930936" sldId="351"/>
            <ac:picMk id="10" creationId="{3361782B-529A-40D9-8489-E8A3C03933B5}"/>
          </ac:picMkLst>
        </pc:picChg>
        <pc:picChg chg="add mod">
          <ac:chgData name="Park SangHyun" userId="236915686b78f6c1" providerId="LiveId" clId="{7F9F8308-E097-4D2E-ADEE-8A9D7B814D82}" dt="2020-08-16T13:12:26.647" v="4679" actId="1038"/>
          <ac:picMkLst>
            <pc:docMk/>
            <pc:sldMk cId="514930936" sldId="351"/>
            <ac:picMk id="12" creationId="{CB20D7F2-ACF2-4213-BF7A-B2C2A90C14E8}"/>
          </ac:picMkLst>
        </pc:picChg>
      </pc:sldChg>
      <pc:sldChg chg="addSp delSp modSp add mod">
        <pc:chgData name="Park SangHyun" userId="236915686b78f6c1" providerId="LiveId" clId="{7F9F8308-E097-4D2E-ADEE-8A9D7B814D82}" dt="2020-08-16T13:14:25.397" v="4731"/>
        <pc:sldMkLst>
          <pc:docMk/>
          <pc:sldMk cId="2449061143" sldId="352"/>
        </pc:sldMkLst>
        <pc:spChg chg="mod">
          <ac:chgData name="Park SangHyun" userId="236915686b78f6c1" providerId="LiveId" clId="{7F9F8308-E097-4D2E-ADEE-8A9D7B814D82}" dt="2020-08-16T13:14:25.397" v="4731"/>
          <ac:spMkLst>
            <pc:docMk/>
            <pc:sldMk cId="2449061143" sldId="352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3:10.408" v="4703" actId="20577"/>
          <ac:spMkLst>
            <pc:docMk/>
            <pc:sldMk cId="2449061143" sldId="352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3:44.880" v="4717" actId="478"/>
          <ac:spMkLst>
            <pc:docMk/>
            <pc:sldMk cId="2449061143" sldId="352"/>
            <ac:spMk id="11" creationId="{C4A4B64A-917E-4087-BF95-CAEFF61B83BC}"/>
          </ac:spMkLst>
        </pc:spChg>
        <pc:picChg chg="add mod">
          <ac:chgData name="Park SangHyun" userId="236915686b78f6c1" providerId="LiveId" clId="{7F9F8308-E097-4D2E-ADEE-8A9D7B814D82}" dt="2020-08-16T13:14:15.532" v="4724" actId="1076"/>
          <ac:picMkLst>
            <pc:docMk/>
            <pc:sldMk cId="2449061143" sldId="352"/>
            <ac:picMk id="3" creationId="{C24F85FC-9EFF-4690-80F0-B4E3A03A4061}"/>
          </ac:picMkLst>
        </pc:picChg>
        <pc:picChg chg="del">
          <ac:chgData name="Park SangHyun" userId="236915686b78f6c1" providerId="LiveId" clId="{7F9F8308-E097-4D2E-ADEE-8A9D7B814D82}" dt="2020-08-16T13:13:42.544" v="4716" actId="478"/>
          <ac:picMkLst>
            <pc:docMk/>
            <pc:sldMk cId="2449061143" sldId="352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3:46.503" v="4718" actId="478"/>
          <ac:picMkLst>
            <pc:docMk/>
            <pc:sldMk cId="2449061143" sldId="352"/>
            <ac:picMk id="12" creationId="{CB20D7F2-ACF2-4213-BF7A-B2C2A90C14E8}"/>
          </ac:picMkLst>
        </pc:picChg>
      </pc:sldChg>
      <pc:sldChg chg="delSp modSp add mod">
        <pc:chgData name="Park SangHyun" userId="236915686b78f6c1" providerId="LiveId" clId="{7F9F8308-E097-4D2E-ADEE-8A9D7B814D82}" dt="2020-08-16T13:15:50.880" v="4816" actId="478"/>
        <pc:sldMkLst>
          <pc:docMk/>
          <pc:sldMk cId="3242657309" sldId="353"/>
        </pc:sldMkLst>
        <pc:spChg chg="mod">
          <ac:chgData name="Park SangHyun" userId="236915686b78f6c1" providerId="LiveId" clId="{7F9F8308-E097-4D2E-ADEE-8A9D7B814D82}" dt="2020-08-16T13:15:23.353" v="4762" actId="14100"/>
          <ac:spMkLst>
            <pc:docMk/>
            <pc:sldMk cId="3242657309" sldId="353"/>
            <ac:spMk id="2" creationId="{066F9E06-940B-4889-A020-C659AEA964C6}"/>
          </ac:spMkLst>
        </pc:spChg>
        <pc:spChg chg="mod">
          <ac:chgData name="Park SangHyun" userId="236915686b78f6c1" providerId="LiveId" clId="{7F9F8308-E097-4D2E-ADEE-8A9D7B814D82}" dt="2020-08-16T13:15:46.169" v="4815" actId="6549"/>
          <ac:spMkLst>
            <pc:docMk/>
            <pc:sldMk cId="3242657309" sldId="353"/>
            <ac:spMk id="6" creationId="{4D78B6F0-7D80-4D66-A24E-64B032C561B3}"/>
          </ac:spMkLst>
        </pc:spChg>
        <pc:picChg chg="del">
          <ac:chgData name="Park SangHyun" userId="236915686b78f6c1" providerId="LiveId" clId="{7F9F8308-E097-4D2E-ADEE-8A9D7B814D82}" dt="2020-08-16T13:15:50.880" v="4816" actId="478"/>
          <ac:picMkLst>
            <pc:docMk/>
            <pc:sldMk cId="3242657309" sldId="353"/>
            <ac:picMk id="3" creationId="{C24F85FC-9EFF-4690-80F0-B4E3A03A4061}"/>
          </ac:picMkLst>
        </pc:picChg>
      </pc:sldChg>
      <pc:sldChg chg="addSp delSp modSp add mod">
        <pc:chgData name="Park SangHyun" userId="236915686b78f6c1" providerId="LiveId" clId="{7F9F8308-E097-4D2E-ADEE-8A9D7B814D82}" dt="2020-08-16T13:23:06.331" v="5009" actId="208"/>
        <pc:sldMkLst>
          <pc:docMk/>
          <pc:sldMk cId="2405915346" sldId="354"/>
        </pc:sldMkLst>
        <pc:spChg chg="mod">
          <ac:chgData name="Park SangHyun" userId="236915686b78f6c1" providerId="LiveId" clId="{7F9F8308-E097-4D2E-ADEE-8A9D7B814D82}" dt="2020-08-16T13:22:26.454" v="5000"/>
          <ac:spMkLst>
            <pc:docMk/>
            <pc:sldMk cId="2405915346" sldId="354"/>
            <ac:spMk id="2" creationId="{066F9E06-940B-4889-A020-C659AEA964C6}"/>
          </ac:spMkLst>
        </pc:spChg>
        <pc:spChg chg="add mod">
          <ac:chgData name="Park SangHyun" userId="236915686b78f6c1" providerId="LiveId" clId="{7F9F8308-E097-4D2E-ADEE-8A9D7B814D82}" dt="2020-08-16T13:20:55.269" v="4977" actId="13926"/>
          <ac:spMkLst>
            <pc:docMk/>
            <pc:sldMk cId="2405915346" sldId="354"/>
            <ac:spMk id="3" creationId="{2D06A3B1-7765-4888-B3D6-654AB6D3056C}"/>
          </ac:spMkLst>
        </pc:spChg>
        <pc:spChg chg="mod">
          <ac:chgData name="Park SangHyun" userId="236915686b78f6c1" providerId="LiveId" clId="{7F9F8308-E097-4D2E-ADEE-8A9D7B814D82}" dt="2020-08-16T13:19:20.843" v="4953" actId="1076"/>
          <ac:spMkLst>
            <pc:docMk/>
            <pc:sldMk cId="2405915346" sldId="354"/>
            <ac:spMk id="6" creationId="{4D78B6F0-7D80-4D66-A24E-64B032C561B3}"/>
          </ac:spMkLst>
        </pc:spChg>
        <pc:spChg chg="del">
          <ac:chgData name="Park SangHyun" userId="236915686b78f6c1" providerId="LiveId" clId="{7F9F8308-E097-4D2E-ADEE-8A9D7B814D82}" dt="2020-08-16T13:19:38.877" v="4958" actId="478"/>
          <ac:spMkLst>
            <pc:docMk/>
            <pc:sldMk cId="2405915346" sldId="354"/>
            <ac:spMk id="11" creationId="{C4A4B64A-917E-4087-BF95-CAEFF61B83BC}"/>
          </ac:spMkLst>
        </pc:sp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0" creationId="{3361782B-529A-40D9-8489-E8A3C03933B5}"/>
          </ac:picMkLst>
        </pc:picChg>
        <pc:picChg chg="del">
          <ac:chgData name="Park SangHyun" userId="236915686b78f6c1" providerId="LiveId" clId="{7F9F8308-E097-4D2E-ADEE-8A9D7B814D82}" dt="2020-08-16T13:18:59.495" v="4945" actId="478"/>
          <ac:picMkLst>
            <pc:docMk/>
            <pc:sldMk cId="2405915346" sldId="354"/>
            <ac:picMk id="12" creationId="{CB20D7F2-ACF2-4213-BF7A-B2C2A90C14E8}"/>
          </ac:picMkLst>
        </pc:pic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8" creationId="{81DFF2E7-0918-40A0-AEB9-98C3A042CA78}"/>
          </ac:cxnSpMkLst>
        </pc:cxnChg>
        <pc:cxnChg chg="add mod">
          <ac:chgData name="Park SangHyun" userId="236915686b78f6c1" providerId="LiveId" clId="{7F9F8308-E097-4D2E-ADEE-8A9D7B814D82}" dt="2020-08-16T13:22:06.706" v="4995" actId="208"/>
          <ac:cxnSpMkLst>
            <pc:docMk/>
            <pc:sldMk cId="2405915346" sldId="354"/>
            <ac:cxnSpMk id="15" creationId="{2F7CA9E0-A12C-4C3E-A89E-9BC91384351F}"/>
          </ac:cxnSpMkLst>
        </pc:cxnChg>
        <pc:cxnChg chg="add del mod">
          <ac:chgData name="Park SangHyun" userId="236915686b78f6c1" providerId="LiveId" clId="{7F9F8308-E097-4D2E-ADEE-8A9D7B814D82}" dt="2020-08-16T13:22:58.296" v="5008" actId="478"/>
          <ac:cxnSpMkLst>
            <pc:docMk/>
            <pc:sldMk cId="2405915346" sldId="354"/>
            <ac:cxnSpMk id="18" creationId="{BDE0979C-1BDA-4085-B2E4-6F273B87B9BC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1" creationId="{3B88B2A7-1073-48CC-890F-6A153B31CC1B}"/>
          </ac:cxnSpMkLst>
        </pc:cxnChg>
        <pc:cxnChg chg="add mod">
          <ac:chgData name="Park SangHyun" userId="236915686b78f6c1" providerId="LiveId" clId="{7F9F8308-E097-4D2E-ADEE-8A9D7B814D82}" dt="2020-08-16T13:23:06.331" v="5009" actId="208"/>
          <ac:cxnSpMkLst>
            <pc:docMk/>
            <pc:sldMk cId="2405915346" sldId="354"/>
            <ac:cxnSpMk id="24" creationId="{D1DF8463-ADA3-4A34-8919-A825BAEC60BB}"/>
          </ac:cxnSpMkLst>
        </pc:cxn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E5DCA96C-C5E5-4837-99FE-A59B3B4AEEE1}"/>
    <pc:docChg chg="undo redo custSel addSld delSld modSld">
      <pc:chgData name="Park SangHyun" userId="236915686b78f6c1" providerId="LiveId" clId="{E5DCA96C-C5E5-4837-99FE-A59B3B4AEEE1}" dt="2020-08-18T01:42:52.671" v="2898"/>
      <pc:docMkLst>
        <pc:docMk/>
      </pc:docMkLst>
      <pc:sldChg chg="modSp mod">
        <pc:chgData name="Park SangHyun" userId="236915686b78f6c1" providerId="LiveId" clId="{E5DCA96C-C5E5-4837-99FE-A59B3B4AEEE1}" dt="2020-08-17T22:23:41.262" v="15" actId="20577"/>
        <pc:sldMkLst>
          <pc:docMk/>
          <pc:sldMk cId="3559057730" sldId="256"/>
        </pc:sldMkLst>
        <pc:spChg chg="mod">
          <ac:chgData name="Park SangHyun" userId="236915686b78f6c1" providerId="LiveId" clId="{E5DCA96C-C5E5-4837-99FE-A59B3B4AEEE1}" dt="2020-08-17T22:23:41.262" v="15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E5DCA96C-C5E5-4837-99FE-A59B3B4AEEE1}" dt="2020-08-18T00:56:38.196" v="1913"/>
        <pc:sldMkLst>
          <pc:docMk/>
          <pc:sldMk cId="3581427445" sldId="303"/>
        </pc:sldMkLst>
        <pc:spChg chg="mod">
          <ac:chgData name="Park SangHyun" userId="236915686b78f6c1" providerId="LiveId" clId="{E5DCA96C-C5E5-4837-99FE-A59B3B4AEEE1}" dt="2020-08-18T00:56:38.196" v="1913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E5DCA96C-C5E5-4837-99FE-A59B3B4AEEE1}" dt="2020-08-17T22:30:00.054" v="648"/>
        <pc:sldMkLst>
          <pc:docMk/>
          <pc:sldMk cId="2899361408" sldId="323"/>
        </pc:sldMkLst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E5DCA96C-C5E5-4837-99FE-A59B3B4AEEE1}" dt="2020-08-17T22:30:00.054" v="648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8" creationId="{6C6EA501-1412-400D-B2F8-DE23A3097C48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1" creationId="{A73DBB6A-4BE6-4D91-B190-604126EC73C0}"/>
          </ac:spMkLst>
        </pc:spChg>
        <pc:spChg chg="del mod">
          <ac:chgData name="Park SangHyun" userId="236915686b78f6c1" providerId="LiveId" clId="{E5DCA96C-C5E5-4837-99FE-A59B3B4AEEE1}" dt="2020-08-17T22:27:22.693" v="191" actId="478"/>
          <ac:spMkLst>
            <pc:docMk/>
            <pc:sldMk cId="2899361408" sldId="323"/>
            <ac:spMk id="22" creationId="{C5CA44CC-DF24-42C8-829B-66B9BEC81F24}"/>
          </ac:spMkLst>
        </pc:spChg>
      </pc:sldChg>
      <pc:sldChg chg="addSp delSp modSp mod">
        <pc:chgData name="Park SangHyun" userId="236915686b78f6c1" providerId="LiveId" clId="{E5DCA96C-C5E5-4837-99FE-A59B3B4AEEE1}" dt="2020-08-17T22:34:31.914" v="791" actId="1038"/>
        <pc:sldMkLst>
          <pc:docMk/>
          <pc:sldMk cId="2810366220" sldId="346"/>
        </pc:sldMkLst>
        <pc:spChg chg="add del mod">
          <ac:chgData name="Park SangHyun" userId="236915686b78f6c1" providerId="LiveId" clId="{E5DCA96C-C5E5-4837-99FE-A59B3B4AEEE1}" dt="2020-08-17T22:32:21.192" v="734" actId="21"/>
          <ac:spMkLst>
            <pc:docMk/>
            <pc:sldMk cId="2810366220" sldId="346"/>
            <ac:spMk id="2" creationId="{DE7CC4DA-D1BC-4F2F-BEEB-C5E6EFCA94A5}"/>
          </ac:spMkLst>
        </pc:spChg>
        <pc:spChg chg="add mod">
          <ac:chgData name="Park SangHyun" userId="236915686b78f6c1" providerId="LiveId" clId="{E5DCA96C-C5E5-4837-99FE-A59B3B4AEEE1}" dt="2020-08-17T22:33:34.016" v="771" actId="13926"/>
          <ac:spMkLst>
            <pc:docMk/>
            <pc:sldMk cId="2810366220" sldId="346"/>
            <ac:spMk id="3" creationId="{644E2A32-9727-45A1-AE96-202B38025F3F}"/>
          </ac:spMkLst>
        </pc:spChg>
        <pc:spChg chg="mod">
          <ac:chgData name="Park SangHyun" userId="236915686b78f6c1" providerId="LiveId" clId="{E5DCA96C-C5E5-4837-99FE-A59B3B4AEEE1}" dt="2020-08-17T22:32:08.942" v="728" actId="1035"/>
          <ac:spMkLst>
            <pc:docMk/>
            <pc:sldMk cId="2810366220" sldId="34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2:33:50.229" v="780"/>
          <ac:spMkLst>
            <pc:docMk/>
            <pc:sldMk cId="2810366220" sldId="346"/>
            <ac:spMk id="8" creationId="{EB97BF47-FFA2-4570-9635-6883214E40FD}"/>
          </ac:spMkLst>
        </pc:spChg>
        <pc:spChg chg="del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2:33:03.681" v="765" actId="13926"/>
          <ac:spMkLst>
            <pc:docMk/>
            <pc:sldMk cId="2810366220" sldId="346"/>
            <ac:spMk id="13" creationId="{0D1990E8-DF42-4B5E-BA97-4400BFA29F56}"/>
          </ac:spMkLst>
        </pc:spChg>
        <pc:spChg chg="del mod">
          <ac:chgData name="Park SangHyun" userId="236915686b78f6c1" providerId="LiveId" clId="{E5DCA96C-C5E5-4837-99FE-A59B3B4AEEE1}" dt="2020-08-17T22:31:22.671" v="689" actId="478"/>
          <ac:spMkLst>
            <pc:docMk/>
            <pc:sldMk cId="2810366220" sldId="346"/>
            <ac:spMk id="14" creationId="{C73CED26-9CE0-4121-B647-90900FF0149C}"/>
          </ac:spMkLst>
        </pc:spChg>
        <pc:spChg chg="add mod">
          <ac:chgData name="Park SangHyun" userId="236915686b78f6c1" providerId="LiveId" clId="{E5DCA96C-C5E5-4837-99FE-A59B3B4AEEE1}" dt="2020-08-17T22:32:35.176" v="759" actId="1038"/>
          <ac:spMkLst>
            <pc:docMk/>
            <pc:sldMk cId="2810366220" sldId="346"/>
            <ac:spMk id="15" creationId="{49CA68F6-764E-4596-B40C-C22A038BC462}"/>
          </ac:spMkLst>
        </pc:spChg>
        <pc:spChg chg="add mod">
          <ac:chgData name="Park SangHyun" userId="236915686b78f6c1" providerId="LiveId" clId="{E5DCA96C-C5E5-4837-99FE-A59B3B4AEEE1}" dt="2020-08-17T22:34:31.914" v="791" actId="1038"/>
          <ac:spMkLst>
            <pc:docMk/>
            <pc:sldMk cId="2810366220" sldId="346"/>
            <ac:spMk id="18" creationId="{4927F868-3A35-4818-92D5-CC6D437459BE}"/>
          </ac:spMkLst>
        </pc:spChg>
      </pc:sldChg>
      <pc:sldChg chg="modSp del mod">
        <pc:chgData name="Park SangHyun" userId="236915686b78f6c1" providerId="LiveId" clId="{E5DCA96C-C5E5-4837-99FE-A59B3B4AEEE1}" dt="2020-08-17T22:34:54.483" v="809" actId="47"/>
        <pc:sldMkLst>
          <pc:docMk/>
          <pc:sldMk cId="3926770669" sldId="356"/>
        </pc:sldMkLst>
        <pc:spChg chg="mod">
          <ac:chgData name="Park SangHyun" userId="236915686b78f6c1" providerId="LiveId" clId="{E5DCA96C-C5E5-4837-99FE-A59B3B4AEEE1}" dt="2020-08-17T22:34:50.508" v="808" actId="20577"/>
          <ac:spMkLst>
            <pc:docMk/>
            <pc:sldMk cId="3926770669" sldId="356"/>
            <ac:spMk id="2" creationId="{37ECF7A6-9682-4A46-8FF0-4CBB9BBECF40}"/>
          </ac:spMkLst>
        </pc:spChg>
      </pc:sldChg>
      <pc:sldChg chg="delSp modSp mod">
        <pc:chgData name="Park SangHyun" userId="236915686b78f6c1" providerId="LiveId" clId="{E5DCA96C-C5E5-4837-99FE-A59B3B4AEEE1}" dt="2020-08-17T23:07:04.491" v="1278"/>
        <pc:sldMkLst>
          <pc:docMk/>
          <pc:sldMk cId="482280184" sldId="357"/>
        </pc:sldMkLst>
        <pc:spChg chg="mod">
          <ac:chgData name="Park SangHyun" userId="236915686b78f6c1" providerId="LiveId" clId="{E5DCA96C-C5E5-4837-99FE-A59B3B4AEEE1}" dt="2020-08-17T23:06:26.582" v="1252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07:04.491" v="1278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E5DCA96C-C5E5-4837-99FE-A59B3B4AEEE1}" dt="2020-08-17T23:02:45.661" v="925" actId="478"/>
          <ac:spMkLst>
            <pc:docMk/>
            <pc:sldMk cId="482280184" sldId="357"/>
            <ac:spMk id="10" creationId="{FAD0C460-E19C-48DF-AA46-D45FB2BA64DE}"/>
          </ac:spMkLst>
        </pc:spChg>
      </pc:sldChg>
      <pc:sldChg chg="addSp delSp modSp mod">
        <pc:chgData name="Park SangHyun" userId="236915686b78f6c1" providerId="LiveId" clId="{E5DCA96C-C5E5-4837-99FE-A59B3B4AEEE1}" dt="2020-08-17T23:15:50.117" v="1846"/>
        <pc:sldMkLst>
          <pc:docMk/>
          <pc:sldMk cId="1146136920" sldId="358"/>
        </pc:sldMkLst>
        <pc:spChg chg="add mod">
          <ac:chgData name="Park SangHyun" userId="236915686b78f6c1" providerId="LiveId" clId="{E5DCA96C-C5E5-4837-99FE-A59B3B4AEEE1}" dt="2020-08-17T23:15:31.765" v="1836" actId="13926"/>
          <ac:spMkLst>
            <pc:docMk/>
            <pc:sldMk cId="1146136920" sldId="358"/>
            <ac:spMk id="2" creationId="{8A87D83A-4202-409F-BE3A-5DF9010E489E}"/>
          </ac:spMkLst>
        </pc:spChg>
        <pc:spChg chg="add del mod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3" creationId="{8E47F042-0D6A-44D1-A044-1A2663AB4550}"/>
          </ac:spMkLst>
        </pc:spChg>
        <pc:spChg chg="mod">
          <ac:chgData name="Park SangHyun" userId="236915686b78f6c1" providerId="LiveId" clId="{E5DCA96C-C5E5-4837-99FE-A59B3B4AEEE1}" dt="2020-08-17T23:12:58.074" v="1735" actId="20577"/>
          <ac:spMkLst>
            <pc:docMk/>
            <pc:sldMk cId="1146136920" sldId="35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5:35.684" v="1838"/>
          <ac:spMkLst>
            <pc:docMk/>
            <pc:sldMk cId="1146136920" sldId="358"/>
            <ac:spMk id="10" creationId="{94D80112-E523-4FE0-874F-725A4E4F1FA6}"/>
          </ac:spMkLst>
        </pc:spChg>
        <pc:spChg chg="add mod">
          <ac:chgData name="Park SangHyun" userId="236915686b78f6c1" providerId="LiveId" clId="{E5DCA96C-C5E5-4837-99FE-A59B3B4AEEE1}" dt="2020-08-17T23:15:43.231" v="1842"/>
          <ac:spMkLst>
            <pc:docMk/>
            <pc:sldMk cId="1146136920" sldId="358"/>
            <ac:spMk id="12" creationId="{1B793568-C32D-4B5C-B8DF-5BBD5853DEEA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14" creationId="{B82C4C32-B0E7-40F3-82F3-C6504B281DCD}"/>
          </ac:spMkLst>
        </pc:spChg>
        <pc:spChg chg="add mod">
          <ac:chgData name="Park SangHyun" userId="236915686b78f6c1" providerId="LiveId" clId="{E5DCA96C-C5E5-4837-99FE-A59B3B4AEEE1}" dt="2020-08-17T23:15:40.123" v="1840"/>
          <ac:spMkLst>
            <pc:docMk/>
            <pc:sldMk cId="1146136920" sldId="358"/>
            <ac:spMk id="16" creationId="{EE7FEF57-C216-41F4-84FD-EC7C6B6BFA8E}"/>
          </ac:spMkLst>
        </pc:spChg>
        <pc:spChg chg="add mod">
          <ac:chgData name="Park SangHyun" userId="236915686b78f6c1" providerId="LiveId" clId="{E5DCA96C-C5E5-4837-99FE-A59B3B4AEEE1}" dt="2020-08-17T23:15:50.117" v="1846"/>
          <ac:spMkLst>
            <pc:docMk/>
            <pc:sldMk cId="1146136920" sldId="358"/>
            <ac:spMk id="18" creationId="{6C122C34-C3BF-445B-B8C3-5D83ACC0B4F2}"/>
          </ac:spMkLst>
        </pc:spChg>
        <pc:spChg chg="add del">
          <ac:chgData name="Park SangHyun" userId="236915686b78f6c1" providerId="LiveId" clId="{E5DCA96C-C5E5-4837-99FE-A59B3B4AEEE1}" dt="2020-08-17T23:14:49.798" v="1814" actId="478"/>
          <ac:spMkLst>
            <pc:docMk/>
            <pc:sldMk cId="1146136920" sldId="358"/>
            <ac:spMk id="20" creationId="{4341A21D-EB2A-46BC-97E6-94ACD3EE1D55}"/>
          </ac:spMkLst>
        </pc:spChg>
        <pc:spChg chg="add mod">
          <ac:chgData name="Park SangHyun" userId="236915686b78f6c1" providerId="LiveId" clId="{E5DCA96C-C5E5-4837-99FE-A59B3B4AEEE1}" dt="2020-08-17T23:15:44.995" v="1844"/>
          <ac:spMkLst>
            <pc:docMk/>
            <pc:sldMk cId="1146136920" sldId="358"/>
            <ac:spMk id="22" creationId="{07BFF98B-5986-4CEE-939D-FA3DF633D1B3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4" creationId="{7378B261-81A3-464E-8620-EC42BF09C70D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6" creationId="{535DBD25-9119-42C2-BD05-D5F789258C3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28" creationId="{834A20D2-DF28-4074-BC3A-D0A5716EA4CE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0" creationId="{C4DDB8FB-C1A5-43CE-999A-27BB7E0D0FC8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2" creationId="{4845F5C0-E2A8-4109-BDF8-7054C5BD9BCF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4" creationId="{F52E871C-B339-454C-9E9C-B315604A91CA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6" creationId="{7E5340CB-EE07-4869-805C-2A4B0629C7C2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38" creationId="{E244978E-FF24-43B6-BE89-4164DD3C454C}"/>
          </ac:spMkLst>
        </pc:spChg>
        <pc:spChg chg="add del">
          <ac:chgData name="Park SangHyun" userId="236915686b78f6c1" providerId="LiveId" clId="{E5DCA96C-C5E5-4837-99FE-A59B3B4AEEE1}" dt="2020-08-17T23:13:26.397" v="1738" actId="22"/>
          <ac:spMkLst>
            <pc:docMk/>
            <pc:sldMk cId="1146136920" sldId="358"/>
            <ac:spMk id="40" creationId="{D0BC2181-9217-45AD-85FB-DF9B2374CA31}"/>
          </ac:spMkLst>
        </pc:spChg>
        <pc:spChg chg="add mod">
          <ac:chgData name="Park SangHyun" userId="236915686b78f6c1" providerId="LiveId" clId="{E5DCA96C-C5E5-4837-99FE-A59B3B4AEEE1}" dt="2020-08-17T23:13:37.500" v="1741" actId="13926"/>
          <ac:spMkLst>
            <pc:docMk/>
            <pc:sldMk cId="1146136920" sldId="358"/>
            <ac:spMk id="42" creationId="{747E3672-B3F3-48CD-A090-BD8A9D5D78EE}"/>
          </ac:spMkLst>
        </pc:spChg>
      </pc:sldChg>
      <pc:sldChg chg="addSp modSp mod">
        <pc:chgData name="Park SangHyun" userId="236915686b78f6c1" providerId="LiveId" clId="{E5DCA96C-C5E5-4837-99FE-A59B3B4AEEE1}" dt="2020-08-18T01:31:13.751" v="2606"/>
        <pc:sldMkLst>
          <pc:docMk/>
          <pc:sldMk cId="243816322" sldId="359"/>
        </pc:sldMkLst>
        <pc:spChg chg="mod">
          <ac:chgData name="Park SangHyun" userId="236915686b78f6c1" providerId="LiveId" clId="{E5DCA96C-C5E5-4837-99FE-A59B3B4AEEE1}" dt="2020-08-18T01:31:13.751" v="2606"/>
          <ac:spMkLst>
            <pc:docMk/>
            <pc:sldMk cId="243816322" sldId="359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01:58.324" v="2564" actId="6549"/>
          <ac:spMkLst>
            <pc:docMk/>
            <pc:sldMk cId="243816322" sldId="359"/>
            <ac:spMk id="6" creationId="{4D78B6F0-7D80-4D66-A24E-64B032C561B3}"/>
          </ac:spMkLst>
        </pc:spChg>
        <pc:picChg chg="add mod">
          <ac:chgData name="Park SangHyun" userId="236915686b78f6c1" providerId="LiveId" clId="{E5DCA96C-C5E5-4837-99FE-A59B3B4AEEE1}" dt="2020-08-18T01:02:08.637" v="2568" actId="1076"/>
          <ac:picMkLst>
            <pc:docMk/>
            <pc:sldMk cId="243816322" sldId="359"/>
            <ac:picMk id="3" creationId="{64FD7CB0-BAA3-47B0-8363-665B1C079CBC}"/>
          </ac:picMkLst>
        </pc:picChg>
      </pc:sldChg>
      <pc:sldChg chg="addSp delSp modSp mod">
        <pc:chgData name="Park SangHyun" userId="236915686b78f6c1" providerId="LiveId" clId="{E5DCA96C-C5E5-4837-99FE-A59B3B4AEEE1}" dt="2020-08-17T23:02:03.175" v="910"/>
        <pc:sldMkLst>
          <pc:docMk/>
          <pc:sldMk cId="591767588" sldId="366"/>
        </pc:sldMkLst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2" creationId="{9F7A1782-A643-44D9-AC83-7E676FA9677C}"/>
          </ac:spMkLst>
        </pc:spChg>
        <pc:spChg chg="add del mod">
          <ac:chgData name="Park SangHyun" userId="236915686b78f6c1" providerId="LiveId" clId="{E5DCA96C-C5E5-4837-99FE-A59B3B4AEEE1}" dt="2020-08-17T23:01:46.254" v="900" actId="478"/>
          <ac:spMkLst>
            <pc:docMk/>
            <pc:sldMk cId="591767588" sldId="366"/>
            <ac:spMk id="3" creationId="{33E7481C-2D5F-4505-9F3D-6884FF7DDB35}"/>
          </ac:spMkLst>
        </pc:spChg>
        <pc:spChg chg="mod">
          <ac:chgData name="Park SangHyun" userId="236915686b78f6c1" providerId="LiveId" clId="{E5DCA96C-C5E5-4837-99FE-A59B3B4AEEE1}" dt="2020-08-17T23:01:43.912" v="899" actId="13926"/>
          <ac:spMkLst>
            <pc:docMk/>
            <pc:sldMk cId="591767588" sldId="366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01:15.234" v="895" actId="1076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E5DCA96C-C5E5-4837-99FE-A59B3B4AEEE1}" dt="2020-08-17T23:02:03.175" v="910"/>
          <ac:spMkLst>
            <pc:docMk/>
            <pc:sldMk cId="591767588" sldId="366"/>
            <ac:spMk id="10" creationId="{FAD0C460-E19C-48DF-AA46-D45FB2BA64DE}"/>
          </ac:spMkLst>
        </pc:spChg>
        <pc:spChg chg="del">
          <ac:chgData name="Park SangHyun" userId="236915686b78f6c1" providerId="LiveId" clId="{E5DCA96C-C5E5-4837-99FE-A59B3B4AEEE1}" dt="2020-08-17T22:59:12.998" v="865" actId="478"/>
          <ac:spMkLst>
            <pc:docMk/>
            <pc:sldMk cId="591767588" sldId="366"/>
            <ac:spMk id="14" creationId="{C73CED26-9CE0-4121-B647-90900FF0149C}"/>
          </ac:spMkLst>
        </pc:spChg>
      </pc:sldChg>
      <pc:sldChg chg="addSp delSp modSp mod">
        <pc:chgData name="Park SangHyun" userId="236915686b78f6c1" providerId="LiveId" clId="{E5DCA96C-C5E5-4837-99FE-A59B3B4AEEE1}" dt="2020-08-17T23:11:39.250" v="1692" actId="1036"/>
        <pc:sldMkLst>
          <pc:docMk/>
          <pc:sldMk cId="3598367981" sldId="367"/>
        </pc:sldMkLst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E5DCA96C-C5E5-4837-99FE-A59B3B4AEEE1}" dt="2020-08-17T23:11:36.011" v="167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E5DCA96C-C5E5-4837-99FE-A59B3B4AEEE1}" dt="2020-08-17T23:07:17.019" v="1291" actId="478"/>
          <ac:spMkLst>
            <pc:docMk/>
            <pc:sldMk cId="3598367981" sldId="367"/>
            <ac:spMk id="10" creationId="{FAD0C460-E19C-48DF-AA46-D45FB2BA64DE}"/>
          </ac:spMkLst>
        </pc:spChg>
        <pc:spChg chg="add mod">
          <ac:chgData name="Park SangHyun" userId="236915686b78f6c1" providerId="LiveId" clId="{E5DCA96C-C5E5-4837-99FE-A59B3B4AEEE1}" dt="2020-08-17T23:11:39.250" v="1692" actId="1036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E5DCA96C-C5E5-4837-99FE-A59B3B4AEEE1}" dt="2020-08-17T23:20:06.342" v="1900" actId="13926"/>
        <pc:sldMkLst>
          <pc:docMk/>
          <pc:sldMk cId="2436854535" sldId="368"/>
        </pc:sldMkLst>
        <pc:spChg chg="mod">
          <ac:chgData name="Park SangHyun" userId="236915686b78f6c1" providerId="LiveId" clId="{E5DCA96C-C5E5-4837-99FE-A59B3B4AEEE1}" dt="2020-08-17T23:17:11.554" v="1879" actId="20577"/>
          <ac:spMkLst>
            <pc:docMk/>
            <pc:sldMk cId="2436854535" sldId="368"/>
            <ac:spMk id="6" creationId="{4D78B6F0-7D80-4D66-A24E-64B032C561B3}"/>
          </ac:spMkLst>
        </pc:spChg>
        <pc:spChg chg="add mod">
          <ac:chgData name="Park SangHyun" userId="236915686b78f6c1" providerId="LiveId" clId="{E5DCA96C-C5E5-4837-99FE-A59B3B4AEEE1}" dt="2020-08-17T23:20:06.342" v="1900" actId="13926"/>
          <ac:spMkLst>
            <pc:docMk/>
            <pc:sldMk cId="2436854535" sldId="368"/>
            <ac:spMk id="7" creationId="{842D1559-9DF8-47A7-93CC-2C78C3AB2541}"/>
          </ac:spMkLst>
        </pc:spChg>
        <pc:graphicFrameChg chg="add del mod">
          <ac:chgData name="Park SangHyun" userId="236915686b78f6c1" providerId="LiveId" clId="{E5DCA96C-C5E5-4837-99FE-A59B3B4AEEE1}" dt="2020-08-17T23:17:27.320" v="1882" actId="478"/>
          <ac:graphicFrameMkLst>
            <pc:docMk/>
            <pc:sldMk cId="2436854535" sldId="368"/>
            <ac:graphicFrameMk id="8" creationId="{9269D72F-6D8A-4EA5-BFED-30CF91BABF3D}"/>
          </ac:graphicFrameMkLst>
        </pc:graphicFrame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2" creationId="{ACD8FED2-55FE-4472-9F4A-D184CF5D2812}"/>
          </ac:picMkLst>
        </pc:picChg>
        <pc:picChg chg="del">
          <ac:chgData name="Park SangHyun" userId="236915686b78f6c1" providerId="LiveId" clId="{E5DCA96C-C5E5-4837-99FE-A59B3B4AEEE1}" dt="2020-08-17T23:16:41.983" v="1865" actId="478"/>
          <ac:picMkLst>
            <pc:docMk/>
            <pc:sldMk cId="2436854535" sldId="368"/>
            <ac:picMk id="3" creationId="{A4FE7643-3D22-42C3-9E92-EA2B082C5856}"/>
          </ac:picMkLst>
        </pc:picChg>
        <pc:picChg chg="add del mod">
          <ac:chgData name="Park SangHyun" userId="236915686b78f6c1" providerId="LiveId" clId="{E5DCA96C-C5E5-4837-99FE-A59B3B4AEEE1}" dt="2020-08-17T23:19:14.042" v="1886" actId="478"/>
          <ac:picMkLst>
            <pc:docMk/>
            <pc:sldMk cId="2436854535" sldId="368"/>
            <ac:picMk id="10" creationId="{A94FD93C-30E8-4BDF-A8A8-ECD511CD580D}"/>
          </ac:picMkLst>
        </pc:picChg>
        <pc:picChg chg="add mod">
          <ac:chgData name="Park SangHyun" userId="236915686b78f6c1" providerId="LiveId" clId="{E5DCA96C-C5E5-4837-99FE-A59B3B4AEEE1}" dt="2020-08-17T23:19:30.562" v="1892" actId="1076"/>
          <ac:picMkLst>
            <pc:docMk/>
            <pc:sldMk cId="2436854535" sldId="368"/>
            <ac:picMk id="11" creationId="{BAAF3F03-4C77-4665-A8A6-9078B7EBF4E8}"/>
          </ac:picMkLst>
        </pc:picChg>
        <pc:cxnChg chg="add mod">
          <ac:chgData name="Park SangHyun" userId="236915686b78f6c1" providerId="LiveId" clId="{E5DCA96C-C5E5-4837-99FE-A59B3B4AEEE1}" dt="2020-08-17T23:19:36.662" v="1894" actId="14100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modSp add mod">
        <pc:chgData name="Park SangHyun" userId="236915686b78f6c1" providerId="LiveId" clId="{E5DCA96C-C5E5-4837-99FE-A59B3B4AEEE1}" dt="2020-08-18T01:00:18.947" v="2487"/>
        <pc:sldMkLst>
          <pc:docMk/>
          <pc:sldMk cId="4046943530" sldId="369"/>
        </pc:sldMkLst>
        <pc:spChg chg="mod">
          <ac:chgData name="Park SangHyun" userId="236915686b78f6c1" providerId="LiveId" clId="{E5DCA96C-C5E5-4837-99FE-A59B3B4AEEE1}" dt="2020-08-18T01:00:18.947" v="2487"/>
          <ac:spMkLst>
            <pc:docMk/>
            <pc:sldMk cId="4046943530" sldId="369"/>
            <ac:spMk id="6" creationId="{4D78B6F0-7D80-4D66-A24E-64B032C561B3}"/>
          </ac:spMkLst>
        </pc:spChg>
      </pc:sldChg>
      <pc:sldChg chg="addSp delSp modSp add mod modNotesTx">
        <pc:chgData name="Park SangHyun" userId="236915686b78f6c1" providerId="LiveId" clId="{E5DCA96C-C5E5-4837-99FE-A59B3B4AEEE1}" dt="2020-08-18T01:42:52.671" v="2898"/>
        <pc:sldMkLst>
          <pc:docMk/>
          <pc:sldMk cId="2373549809" sldId="370"/>
        </pc:sldMkLst>
        <pc:spChg chg="mod">
          <ac:chgData name="Park SangHyun" userId="236915686b78f6c1" providerId="LiveId" clId="{E5DCA96C-C5E5-4837-99FE-A59B3B4AEEE1}" dt="2020-08-18T01:42:52.671" v="2898"/>
          <ac:spMkLst>
            <pc:docMk/>
            <pc:sldMk cId="2373549809" sldId="370"/>
            <ac:spMk id="2" creationId="{D8B79E6C-1E46-44A1-9F26-2B5FDDA7BE61}"/>
          </ac:spMkLst>
        </pc:spChg>
        <pc:spChg chg="mod">
          <ac:chgData name="Park SangHyun" userId="236915686b78f6c1" providerId="LiveId" clId="{E5DCA96C-C5E5-4837-99FE-A59B3B4AEEE1}" dt="2020-08-18T01:41:04.179" v="2881" actId="6549"/>
          <ac:spMkLst>
            <pc:docMk/>
            <pc:sldMk cId="2373549809" sldId="370"/>
            <ac:spMk id="6" creationId="{4D78B6F0-7D80-4D66-A24E-64B032C561B3}"/>
          </ac:spMkLst>
        </pc:spChg>
        <pc:picChg chg="del">
          <ac:chgData name="Park SangHyun" userId="236915686b78f6c1" providerId="LiveId" clId="{E5DCA96C-C5E5-4837-99FE-A59B3B4AEEE1}" dt="2020-08-18T01:31:45.317" v="2615" actId="478"/>
          <ac:picMkLst>
            <pc:docMk/>
            <pc:sldMk cId="2373549809" sldId="370"/>
            <ac:picMk id="3" creationId="{64FD7CB0-BAA3-47B0-8363-665B1C079CBC}"/>
          </ac:picMkLst>
        </pc:picChg>
        <pc:picChg chg="add del mod">
          <ac:chgData name="Park SangHyun" userId="236915686b78f6c1" providerId="LiveId" clId="{E5DCA96C-C5E5-4837-99FE-A59B3B4AEEE1}" dt="2020-08-18T01:34:36.352" v="2627" actId="478"/>
          <ac:picMkLst>
            <pc:docMk/>
            <pc:sldMk cId="2373549809" sldId="370"/>
            <ac:picMk id="7" creationId="{D4E34ADB-7067-417C-9D09-5584D39999CC}"/>
          </ac:picMkLst>
        </pc:picChg>
        <pc:picChg chg="add mod">
          <ac:chgData name="Park SangHyun" userId="236915686b78f6c1" providerId="LiveId" clId="{E5DCA96C-C5E5-4837-99FE-A59B3B4AEEE1}" dt="2020-08-18T01:37:42.916" v="2792" actId="1036"/>
          <ac:picMkLst>
            <pc:docMk/>
            <pc:sldMk cId="2373549809" sldId="370"/>
            <ac:picMk id="8" creationId="{912E15C2-13F6-44AB-9DB5-D8C7DBCF3F37}"/>
          </ac:picMkLst>
        </pc:picChg>
      </pc:sldChg>
    </pc:docChg>
  </pc:docChgLst>
  <pc:docChgLst>
    <pc:chgData name="Park SangHyun" userId="236915686b78f6c1" providerId="LiveId" clId="{34CF8E4C-3DE1-4C91-A37B-902E83610BF0}"/>
    <pc:docChg chg="undo redo custSel addSld delSld modSld sldOrd">
      <pc:chgData name="Park SangHyun" userId="236915686b78f6c1" providerId="LiveId" clId="{34CF8E4C-3DE1-4C91-A37B-902E83610BF0}" dt="2020-08-18T07:45:14.152" v="3284" actId="47"/>
      <pc:docMkLst>
        <pc:docMk/>
      </pc:docMkLst>
      <pc:sldChg chg="modSp mod">
        <pc:chgData name="Park SangHyun" userId="236915686b78f6c1" providerId="LiveId" clId="{34CF8E4C-3DE1-4C91-A37B-902E83610BF0}" dt="2020-08-18T06:10:45.975" v="34"/>
        <pc:sldMkLst>
          <pc:docMk/>
          <pc:sldMk cId="3559057730" sldId="256"/>
        </pc:sldMkLst>
        <pc:spChg chg="mod">
          <ac:chgData name="Park SangHyun" userId="236915686b78f6c1" providerId="LiveId" clId="{34CF8E4C-3DE1-4C91-A37B-902E83610BF0}" dt="2020-08-18T06:10:45.975" v="34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34CF8E4C-3DE1-4C91-A37B-902E83610BF0}" dt="2020-08-18T06:11:45.596" v="247" actId="1036"/>
        <pc:sldMkLst>
          <pc:docMk/>
          <pc:sldMk cId="3581427445" sldId="303"/>
        </pc:sldMkLst>
        <pc:spChg chg="mod">
          <ac:chgData name="Park SangHyun" userId="236915686b78f6c1" providerId="LiveId" clId="{34CF8E4C-3DE1-4C91-A37B-902E83610BF0}" dt="2020-08-18T06:11:45.596" v="247" actId="1036"/>
          <ac:spMkLst>
            <pc:docMk/>
            <pc:sldMk cId="3581427445" sldId="303"/>
            <ac:spMk id="6" creationId="{4D78B6F0-7D80-4D66-A24E-64B032C561B3}"/>
          </ac:spMkLst>
        </pc:spChg>
      </pc:sldChg>
      <pc:sldChg chg="modSp mod">
        <pc:chgData name="Park SangHyun" userId="236915686b78f6c1" providerId="LiveId" clId="{34CF8E4C-3DE1-4C91-A37B-902E83610BF0}" dt="2020-08-18T06:26:45.697" v="738" actId="6549"/>
        <pc:sldMkLst>
          <pc:docMk/>
          <pc:sldMk cId="2899361408" sldId="323"/>
        </pc:sldMkLst>
        <pc:spChg chg="mod">
          <ac:chgData name="Park SangHyun" userId="236915686b78f6c1" providerId="LiveId" clId="{34CF8E4C-3DE1-4C91-A37B-902E83610BF0}" dt="2020-08-18T06:26:45.697" v="738" actId="6549"/>
          <ac:spMkLst>
            <pc:docMk/>
            <pc:sldMk cId="2899361408" sldId="323"/>
            <ac:spMk id="6" creationId="{4D78B6F0-7D80-4D66-A24E-64B032C561B3}"/>
          </ac:spMkLst>
        </pc:spChg>
      </pc:sldChg>
      <pc:sldChg chg="del">
        <pc:chgData name="Park SangHyun" userId="236915686b78f6c1" providerId="LiveId" clId="{34CF8E4C-3DE1-4C91-A37B-902E83610BF0}" dt="2020-08-18T06:29:56.218" v="739" actId="47"/>
        <pc:sldMkLst>
          <pc:docMk/>
          <pc:sldMk cId="2810366220" sldId="346"/>
        </pc:sldMkLst>
      </pc:sldChg>
      <pc:sldChg chg="addSp delSp modSp mod">
        <pc:chgData name="Park SangHyun" userId="236915686b78f6c1" providerId="LiveId" clId="{34CF8E4C-3DE1-4C91-A37B-902E83610BF0}" dt="2020-08-18T06:34:13.436" v="1038" actId="14100"/>
        <pc:sldMkLst>
          <pc:docMk/>
          <pc:sldMk cId="482280184" sldId="357"/>
        </pc:sldMkLst>
        <pc:spChg chg="del">
          <ac:chgData name="Park SangHyun" userId="236915686b78f6c1" providerId="LiveId" clId="{34CF8E4C-3DE1-4C91-A37B-902E83610BF0}" dt="2020-08-18T06:33:45.136" v="1030" actId="478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3:47.830" v="1031" actId="6549"/>
          <ac:spMkLst>
            <pc:docMk/>
            <pc:sldMk cId="482280184" sldId="357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34CF8E4C-3DE1-4C91-A37B-902E83610BF0}" dt="2020-08-18T06:34:13.436" v="1038" actId="14100"/>
          <ac:graphicFrameMkLst>
            <pc:docMk/>
            <pc:sldMk cId="482280184" sldId="357"/>
            <ac:graphicFrameMk id="2" creationId="{2F470E00-2175-4430-8217-DEEB54AD7E77}"/>
          </ac:graphicFrameMkLst>
        </pc:graphicFrameChg>
      </pc:sldChg>
      <pc:sldChg chg="addSp delSp modSp mod modNotesTx">
        <pc:chgData name="Park SangHyun" userId="236915686b78f6c1" providerId="LiveId" clId="{34CF8E4C-3DE1-4C91-A37B-902E83610BF0}" dt="2020-08-18T06:47:06.250" v="1551"/>
        <pc:sldMkLst>
          <pc:docMk/>
          <pc:sldMk cId="1146136920" sldId="358"/>
        </pc:sldMkLst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2" creationId="{8A87D83A-4202-409F-BE3A-5DF9010E489E}"/>
          </ac:spMkLst>
        </pc:spChg>
        <pc:spChg chg="add mod">
          <ac:chgData name="Park SangHyun" userId="236915686b78f6c1" providerId="LiveId" clId="{34CF8E4C-3DE1-4C91-A37B-902E83610BF0}" dt="2020-08-18T06:46:03.064" v="1441" actId="6549"/>
          <ac:spMkLst>
            <pc:docMk/>
            <pc:sldMk cId="1146136920" sldId="358"/>
            <ac:spMk id="3" creationId="{4161B750-3939-4ACC-9A9F-72EBD6F406C0}"/>
          </ac:spMkLst>
        </pc:spChg>
        <pc:spChg chg="mod">
          <ac:chgData name="Park SangHyun" userId="236915686b78f6c1" providerId="LiveId" clId="{34CF8E4C-3DE1-4C91-A37B-902E83610BF0}" dt="2020-08-18T06:46:55.521" v="1539" actId="1035"/>
          <ac:spMkLst>
            <pc:docMk/>
            <pc:sldMk cId="1146136920" sldId="358"/>
            <ac:spMk id="6" creationId="{4D78B6F0-7D80-4D66-A24E-64B032C561B3}"/>
          </ac:spMkLst>
        </pc:spChg>
        <pc:spChg chg="add del">
          <ac:chgData name="Park SangHyun" userId="236915686b78f6c1" providerId="LiveId" clId="{34CF8E4C-3DE1-4C91-A37B-902E83610BF0}" dt="2020-08-18T06:40:41.168" v="1255" actId="478"/>
          <ac:spMkLst>
            <pc:docMk/>
            <pc:sldMk cId="1146136920" sldId="358"/>
            <ac:spMk id="7" creationId="{5764B983-077C-4C46-90EB-CDD244E2A4D7}"/>
          </ac:spMkLst>
        </pc:spChg>
        <pc:spChg chg="add mod">
          <ac:chgData name="Park SangHyun" userId="236915686b78f6c1" providerId="LiveId" clId="{34CF8E4C-3DE1-4C91-A37B-902E83610BF0}" dt="2020-08-18T06:46:58.149" v="1550" actId="1035"/>
          <ac:spMkLst>
            <pc:docMk/>
            <pc:sldMk cId="1146136920" sldId="358"/>
            <ac:spMk id="8" creationId="{63346F0E-7B2D-4C31-8CC5-D94C5F69B3F6}"/>
          </ac:spMkLst>
        </pc:spChg>
        <pc:spChg chg="add del mod">
          <ac:chgData name="Park SangHyun" userId="236915686b78f6c1" providerId="LiveId" clId="{34CF8E4C-3DE1-4C91-A37B-902E83610BF0}" dt="2020-08-18T06:44:22.371" v="1374" actId="478"/>
          <ac:spMkLst>
            <pc:docMk/>
            <pc:sldMk cId="1146136920" sldId="358"/>
            <ac:spMk id="9" creationId="{9CE73ECF-1733-415F-9021-E860E1EF432B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0" creationId="{94D80112-E523-4FE0-874F-725A4E4F1FA6}"/>
          </ac:spMkLst>
        </pc:spChg>
        <pc:spChg chg="del mod">
          <ac:chgData name="Park SangHyun" userId="236915686b78f6c1" providerId="LiveId" clId="{34CF8E4C-3DE1-4C91-A37B-902E83610BF0}" dt="2020-08-18T06:39:29.123" v="1166" actId="478"/>
          <ac:spMkLst>
            <pc:docMk/>
            <pc:sldMk cId="1146136920" sldId="358"/>
            <ac:spMk id="12" creationId="{1B793568-C32D-4B5C-B8DF-5BBD5853DEEA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16" creationId="{EE7FEF57-C216-41F4-84FD-EC7C6B6BFA8E}"/>
          </ac:spMkLst>
        </pc:spChg>
        <pc:spChg chg="del">
          <ac:chgData name="Park SangHyun" userId="236915686b78f6c1" providerId="LiveId" clId="{34CF8E4C-3DE1-4C91-A37B-902E83610BF0}" dt="2020-08-18T06:37:56.059" v="1165" actId="478"/>
          <ac:spMkLst>
            <pc:docMk/>
            <pc:sldMk cId="1146136920" sldId="358"/>
            <ac:spMk id="18" creationId="{6C122C34-C3BF-445B-B8C3-5D83ACC0B4F2}"/>
          </ac:spMkLst>
        </pc:spChg>
        <pc:spChg chg="del">
          <ac:chgData name="Park SangHyun" userId="236915686b78f6c1" providerId="LiveId" clId="{34CF8E4C-3DE1-4C91-A37B-902E83610BF0}" dt="2020-08-18T06:37:35.043" v="1156" actId="478"/>
          <ac:spMkLst>
            <pc:docMk/>
            <pc:sldMk cId="1146136920" sldId="358"/>
            <ac:spMk id="22" creationId="{07BFF98B-5986-4CEE-939D-FA3DF633D1B3}"/>
          </ac:spMkLst>
        </pc:spChg>
        <pc:spChg chg="del">
          <ac:chgData name="Park SangHyun" userId="236915686b78f6c1" providerId="LiveId" clId="{34CF8E4C-3DE1-4C91-A37B-902E83610BF0}" dt="2020-08-18T06:36:50.132" v="1100" actId="478"/>
          <ac:spMkLst>
            <pc:docMk/>
            <pc:sldMk cId="1146136920" sldId="358"/>
            <ac:spMk id="42" creationId="{747E3672-B3F3-48CD-A090-BD8A9D5D78EE}"/>
          </ac:spMkLst>
        </pc:sp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243816322" sldId="359"/>
        </pc:sldMkLst>
      </pc:sldChg>
      <pc:sldChg chg="addSp delSp modSp mod">
        <pc:chgData name="Park SangHyun" userId="236915686b78f6c1" providerId="LiveId" clId="{34CF8E4C-3DE1-4C91-A37B-902E83610BF0}" dt="2020-08-18T06:33:19.349" v="983"/>
        <pc:sldMkLst>
          <pc:docMk/>
          <pc:sldMk cId="591767588" sldId="366"/>
        </pc:sldMkLst>
        <pc:spChg chg="add del">
          <ac:chgData name="Park SangHyun" userId="236915686b78f6c1" providerId="LiveId" clId="{34CF8E4C-3DE1-4C91-A37B-902E83610BF0}" dt="2020-08-18T06:33:00.180" v="975" actId="478"/>
          <ac:spMkLst>
            <pc:docMk/>
            <pc:sldMk cId="591767588" sldId="366"/>
            <ac:spMk id="2" creationId="{AC24802B-FB24-4BF1-8670-12B3069D8F55}"/>
          </ac:spMkLst>
        </pc:spChg>
        <pc:spChg chg="mod">
          <ac:chgData name="Park SangHyun" userId="236915686b78f6c1" providerId="LiveId" clId="{34CF8E4C-3DE1-4C91-A37B-902E83610BF0}" dt="2020-08-18T06:32:58.649" v="974" actId="1076"/>
          <ac:spMkLst>
            <pc:docMk/>
            <pc:sldMk cId="591767588" sldId="366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32:43.772" v="970" actId="478"/>
          <ac:spMkLst>
            <pc:docMk/>
            <pc:sldMk cId="591767588" sldId="366"/>
            <ac:spMk id="8" creationId="{1A664940-27E3-49AE-A8CD-E2063595D01C}"/>
          </ac:spMkLst>
        </pc:spChg>
        <pc:spChg chg="mod">
          <ac:chgData name="Park SangHyun" userId="236915686b78f6c1" providerId="LiveId" clId="{34CF8E4C-3DE1-4C91-A37B-902E83610BF0}" dt="2020-08-18T06:33:19.349" v="983"/>
          <ac:spMkLst>
            <pc:docMk/>
            <pc:sldMk cId="591767588" sldId="366"/>
            <ac:spMk id="10" creationId="{FAD0C460-E19C-48DF-AA46-D45FB2BA64DE}"/>
          </ac:spMkLst>
        </pc:spChg>
      </pc:sldChg>
      <pc:sldChg chg="addSp delSp modSp mod ord">
        <pc:chgData name="Park SangHyun" userId="236915686b78f6c1" providerId="LiveId" clId="{34CF8E4C-3DE1-4C91-A37B-902E83610BF0}" dt="2020-08-18T06:47:59.167" v="1555" actId="20578"/>
        <pc:sldMkLst>
          <pc:docMk/>
          <pc:sldMk cId="3598367981" sldId="367"/>
        </pc:sldMkLst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2" creationId="{A8382F21-958D-465D-95E4-B6540DA5DD35}"/>
          </ac:spMkLst>
        </pc:spChg>
        <pc:spChg chg="mod">
          <ac:chgData name="Park SangHyun" userId="236915686b78f6c1" providerId="LiveId" clId="{34CF8E4C-3DE1-4C91-A37B-902E83610BF0}" dt="2020-08-18T06:36:32.323" v="1099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6:35:46.646" v="1076" actId="6549"/>
          <ac:spMkLst>
            <pc:docMk/>
            <pc:sldMk cId="3598367981" sldId="367"/>
            <ac:spMk id="6" creationId="{4D78B6F0-7D80-4D66-A24E-64B032C561B3}"/>
          </ac:spMkLst>
        </pc:spChg>
        <pc:spChg chg="add mod">
          <ac:chgData name="Park SangHyun" userId="236915686b78f6c1" providerId="LiveId" clId="{34CF8E4C-3DE1-4C91-A37B-902E83610BF0}" dt="2020-08-18T06:35:28.838" v="1072" actId="13822"/>
          <ac:spMkLst>
            <pc:docMk/>
            <pc:sldMk cId="3598367981" sldId="367"/>
            <ac:spMk id="7" creationId="{D8F29026-5BBF-4775-BF97-01C92A8B894A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8" creationId="{0133E7D3-115A-4798-B81D-330ED3BF4944}"/>
          </ac:spMkLst>
        </pc:spChg>
        <pc:spChg chg="del">
          <ac:chgData name="Park SangHyun" userId="236915686b78f6c1" providerId="LiveId" clId="{34CF8E4C-3DE1-4C91-A37B-902E83610BF0}" dt="2020-08-18T06:35:53.919" v="1077" actId="478"/>
          <ac:spMkLst>
            <pc:docMk/>
            <pc:sldMk cId="3598367981" sldId="367"/>
            <ac:spMk id="12" creationId="{BEE0C7D9-B81F-4E01-B41E-CE71B9DFBFFB}"/>
          </ac:spMkLst>
        </pc:spChg>
      </pc:sldChg>
      <pc:sldChg chg="addSp delSp modSp mod">
        <pc:chgData name="Park SangHyun" userId="236915686b78f6c1" providerId="LiveId" clId="{34CF8E4C-3DE1-4C91-A37B-902E83610BF0}" dt="2020-08-18T07:38:27.198" v="2882" actId="20577"/>
        <pc:sldMkLst>
          <pc:docMk/>
          <pc:sldMk cId="2436854535" sldId="368"/>
        </pc:sldMkLst>
        <pc:spChg chg="add del">
          <ac:chgData name="Park SangHyun" userId="236915686b78f6c1" providerId="LiveId" clId="{34CF8E4C-3DE1-4C91-A37B-902E83610BF0}" dt="2020-08-18T07:38:17.567" v="2870" actId="478"/>
          <ac:spMkLst>
            <pc:docMk/>
            <pc:sldMk cId="2436854535" sldId="368"/>
            <ac:spMk id="2" creationId="{8D030966-2CD7-4D45-A4BC-A44ACF01AD88}"/>
          </ac:spMkLst>
        </pc:spChg>
        <pc:spChg chg="mod">
          <ac:chgData name="Park SangHyun" userId="236915686b78f6c1" providerId="LiveId" clId="{34CF8E4C-3DE1-4C91-A37B-902E83610BF0}" dt="2020-08-18T07:38:27.198" v="2882" actId="20577"/>
          <ac:spMkLst>
            <pc:docMk/>
            <pc:sldMk cId="2436854535" sldId="368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3:02.015" v="2160" actId="478"/>
          <ac:spMkLst>
            <pc:docMk/>
            <pc:sldMk cId="2436854535" sldId="368"/>
            <ac:spMk id="7" creationId="{842D1559-9DF8-47A7-93CC-2C78C3AB2541}"/>
          </ac:spMkLst>
        </pc:spChg>
        <pc:picChg chg="del">
          <ac:chgData name="Park SangHyun" userId="236915686b78f6c1" providerId="LiveId" clId="{34CF8E4C-3DE1-4C91-A37B-902E83610BF0}" dt="2020-08-18T07:33:02.015" v="2160" actId="478"/>
          <ac:picMkLst>
            <pc:docMk/>
            <pc:sldMk cId="2436854535" sldId="368"/>
            <ac:picMk id="11" creationId="{BAAF3F03-4C77-4665-A8A6-9078B7EBF4E8}"/>
          </ac:picMkLst>
        </pc:picChg>
        <pc:cxnChg chg="del">
          <ac:chgData name="Park SangHyun" userId="236915686b78f6c1" providerId="LiveId" clId="{34CF8E4C-3DE1-4C91-A37B-902E83610BF0}" dt="2020-08-18T07:38:07.682" v="2867" actId="478"/>
          <ac:cxnSpMkLst>
            <pc:docMk/>
            <pc:sldMk cId="2436854535" sldId="368"/>
            <ac:cxnSpMk id="9" creationId="{4F5F29ED-E9C9-428F-B65E-3D6F40071B4B}"/>
          </ac:cxnSpMkLst>
        </pc:cxnChg>
      </pc:sldChg>
      <pc:sldChg chg="del">
        <pc:chgData name="Park SangHyun" userId="236915686b78f6c1" providerId="LiveId" clId="{34CF8E4C-3DE1-4C91-A37B-902E83610BF0}" dt="2020-08-18T07:38:39.344" v="2883" actId="47"/>
        <pc:sldMkLst>
          <pc:docMk/>
          <pc:sldMk cId="4046943530" sldId="369"/>
        </pc:sldMkLst>
      </pc:sldChg>
      <pc:sldChg chg="del">
        <pc:chgData name="Park SangHyun" userId="236915686b78f6c1" providerId="LiveId" clId="{34CF8E4C-3DE1-4C91-A37B-902E83610BF0}" dt="2020-08-18T07:45:14.152" v="3284" actId="47"/>
        <pc:sldMkLst>
          <pc:docMk/>
          <pc:sldMk cId="2373549809" sldId="370"/>
        </pc:sldMkLst>
      </pc:sldChg>
      <pc:sldChg chg="add del">
        <pc:chgData name="Park SangHyun" userId="236915686b78f6c1" providerId="LiveId" clId="{34CF8E4C-3DE1-4C91-A37B-902E83610BF0}" dt="2020-08-18T06:48:03.030" v="1557" actId="47"/>
        <pc:sldMkLst>
          <pc:docMk/>
          <pc:sldMk cId="440728522" sldId="371"/>
        </pc:sldMkLst>
      </pc:sldChg>
      <pc:sldChg chg="addSp delSp modSp add mod">
        <pc:chgData name="Park SangHyun" userId="236915686b78f6c1" providerId="LiveId" clId="{34CF8E4C-3DE1-4C91-A37B-902E83610BF0}" dt="2020-08-18T07:31:52.693" v="2102" actId="1035"/>
        <pc:sldMkLst>
          <pc:docMk/>
          <pc:sldMk cId="2390857171" sldId="372"/>
        </pc:sldMkLst>
        <pc:spChg chg="add del">
          <ac:chgData name="Park SangHyun" userId="236915686b78f6c1" providerId="LiveId" clId="{34CF8E4C-3DE1-4C91-A37B-902E83610BF0}" dt="2020-08-18T06:51:22.788" v="1700"/>
          <ac:spMkLst>
            <pc:docMk/>
            <pc:sldMk cId="2390857171" sldId="372"/>
            <ac:spMk id="2" creationId="{C42DF165-2C80-4847-90D7-FFC66C4EEAC9}"/>
          </ac:spMkLst>
        </pc:spChg>
        <pc:spChg chg="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31:52.693" v="2102" actId="1035"/>
          <ac:spMkLst>
            <pc:docMk/>
            <pc:sldMk cId="2390857171" sldId="372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6:48:15.330" v="1605" actId="478"/>
          <ac:spMkLst>
            <pc:docMk/>
            <pc:sldMk cId="2390857171" sldId="372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30:04.329" v="2083" actId="1038"/>
          <ac:spMkLst>
            <pc:docMk/>
            <pc:sldMk cId="2390857171" sldId="372"/>
            <ac:spMk id="9" creationId="{BEE7059C-421D-4E3A-AA84-6C1813832A59}"/>
          </ac:spMkLst>
        </pc:spChg>
      </pc:sldChg>
      <pc:sldChg chg="addSp delSp modSp add mod">
        <pc:chgData name="Park SangHyun" userId="236915686b78f6c1" providerId="LiveId" clId="{34CF8E4C-3DE1-4C91-A37B-902E83610BF0}" dt="2020-08-18T07:40:43.910" v="3049" actId="1035"/>
        <pc:sldMkLst>
          <pc:docMk/>
          <pc:sldMk cId="3312969002" sldId="373"/>
        </pc:sldMkLst>
        <pc:spChg chg="mod">
          <ac:chgData name="Park SangHyun" userId="236915686b78f6c1" providerId="LiveId" clId="{34CF8E4C-3DE1-4C91-A37B-902E83610BF0}" dt="2020-08-18T07:39:51.524" v="3015" actId="1036"/>
          <ac:spMkLst>
            <pc:docMk/>
            <pc:sldMk cId="3312969002" sldId="373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0:10.206" v="3045"/>
          <ac:spMkLst>
            <pc:docMk/>
            <pc:sldMk cId="3312969002" sldId="373"/>
            <ac:spMk id="6" creationId="{4D78B6F0-7D80-4D66-A24E-64B032C561B3}"/>
          </ac:spMkLst>
        </pc:spChg>
        <pc:spChg chg="del">
          <ac:chgData name="Park SangHyun" userId="236915686b78f6c1" providerId="LiveId" clId="{34CF8E4C-3DE1-4C91-A37B-902E83610BF0}" dt="2020-08-18T07:38:58.207" v="2922" actId="478"/>
          <ac:spMkLst>
            <pc:docMk/>
            <pc:sldMk cId="3312969002" sldId="373"/>
            <ac:spMk id="7" creationId="{D8F29026-5BBF-4775-BF97-01C92A8B894A}"/>
          </ac:spMkLst>
        </pc:spChg>
        <pc:spChg chg="add mod">
          <ac:chgData name="Park SangHyun" userId="236915686b78f6c1" providerId="LiveId" clId="{34CF8E4C-3DE1-4C91-A37B-902E83610BF0}" dt="2020-08-18T07:40:43.910" v="3049" actId="1035"/>
          <ac:spMkLst>
            <pc:docMk/>
            <pc:sldMk cId="3312969002" sldId="373"/>
            <ac:spMk id="8" creationId="{77E23876-130C-48B2-B596-EA2E09696C51}"/>
          </ac:spMkLst>
        </pc:spChg>
      </pc:sldChg>
      <pc:sldChg chg="modSp add mod">
        <pc:chgData name="Park SangHyun" userId="236915686b78f6c1" providerId="LiveId" clId="{34CF8E4C-3DE1-4C91-A37B-902E83610BF0}" dt="2020-08-18T07:44:48.500" v="3283"/>
        <pc:sldMkLst>
          <pc:docMk/>
          <pc:sldMk cId="831681372" sldId="374"/>
        </pc:sldMkLst>
        <pc:spChg chg="mod">
          <ac:chgData name="Park SangHyun" userId="236915686b78f6c1" providerId="LiveId" clId="{34CF8E4C-3DE1-4C91-A37B-902E83610BF0}" dt="2020-08-18T07:44:08.093" v="3212" actId="13926"/>
          <ac:spMkLst>
            <pc:docMk/>
            <pc:sldMk cId="831681372" sldId="374"/>
            <ac:spMk id="3" creationId="{9534C6AF-A431-4181-929D-19AE1EC72F1F}"/>
          </ac:spMkLst>
        </pc:spChg>
        <pc:spChg chg="mod">
          <ac:chgData name="Park SangHyun" userId="236915686b78f6c1" providerId="LiveId" clId="{34CF8E4C-3DE1-4C91-A37B-902E83610BF0}" dt="2020-08-18T07:44:48.500" v="3283"/>
          <ac:spMkLst>
            <pc:docMk/>
            <pc:sldMk cId="831681372" sldId="374"/>
            <ac:spMk id="6" creationId="{4D78B6F0-7D80-4D66-A24E-64B032C561B3}"/>
          </ac:spMkLst>
        </pc:spChg>
        <pc:spChg chg="mod">
          <ac:chgData name="Park SangHyun" userId="236915686b78f6c1" providerId="LiveId" clId="{34CF8E4C-3DE1-4C91-A37B-902E83610BF0}" dt="2020-08-18T07:44:31.331" v="3218" actId="14861"/>
          <ac:spMkLst>
            <pc:docMk/>
            <pc:sldMk cId="831681372" sldId="374"/>
            <ac:spMk id="8" creationId="{77E23876-130C-48B2-B596-EA2E09696C51}"/>
          </ac:spMkLst>
        </pc:spChg>
      </pc:sldChg>
    </pc:docChg>
  </pc:docChgLst>
  <pc:docChgLst>
    <pc:chgData name="Park SangHyun" userId="236915686b78f6c1" providerId="LiveId" clId="{8ED78973-A0D2-47F2-918D-393ACF178670}"/>
    <pc:docChg chg="undo redo custSel addSld delSld modSld">
      <pc:chgData name="Park SangHyun" userId="236915686b78f6c1" providerId="LiveId" clId="{8ED78973-A0D2-47F2-918D-393ACF178670}" dt="2020-08-17T22:10:57.637" v="3596" actId="47"/>
      <pc:docMkLst>
        <pc:docMk/>
      </pc:docMkLst>
      <pc:sldChg chg="modSp mod">
        <pc:chgData name="Park SangHyun" userId="236915686b78f6c1" providerId="LiveId" clId="{8ED78973-A0D2-47F2-918D-393ACF178670}" dt="2020-08-17T14:01:35.180" v="11"/>
        <pc:sldMkLst>
          <pc:docMk/>
          <pc:sldMk cId="3559057730" sldId="256"/>
        </pc:sldMkLst>
        <pc:spChg chg="mod">
          <ac:chgData name="Park SangHyun" userId="236915686b78f6c1" providerId="LiveId" clId="{8ED78973-A0D2-47F2-918D-393ACF178670}" dt="2020-08-17T14:01:35.180" v="11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8ED78973-A0D2-47F2-918D-393ACF178670}" dt="2020-08-17T14:02:12.951" v="103"/>
        <pc:sldMkLst>
          <pc:docMk/>
          <pc:sldMk cId="3581427445" sldId="303"/>
        </pc:sldMkLst>
        <pc:spChg chg="mod">
          <ac:chgData name="Park SangHyun" userId="236915686b78f6c1" providerId="LiveId" clId="{8ED78973-A0D2-47F2-918D-393ACF178670}" dt="2020-08-17T14:02:12.951" v="103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8ED78973-A0D2-47F2-918D-393ACF178670}" dt="2020-08-17T14:15:54.995" v="832" actId="1036"/>
        <pc:sldMkLst>
          <pc:docMk/>
          <pc:sldMk cId="2899361408" sldId="323"/>
        </pc:sldMkLst>
        <pc:spChg chg="add del">
          <ac:chgData name="Park SangHyun" userId="236915686b78f6c1" providerId="LiveId" clId="{8ED78973-A0D2-47F2-918D-393ACF178670}" dt="2020-08-17T14:03:54.728" v="200"/>
          <ac:spMkLst>
            <pc:docMk/>
            <pc:sldMk cId="2899361408" sldId="323"/>
            <ac:spMk id="2" creationId="{B411E26E-EB3B-4FFF-8A38-BBECAB51FB5B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3" creationId="{75B98EDE-5817-4C9A-B51E-4758F2486E40}"/>
          </ac:spMkLst>
        </pc:spChg>
        <pc:spChg chg="mod">
          <ac:chgData name="Park SangHyun" userId="236915686b78f6c1" providerId="LiveId" clId="{8ED78973-A0D2-47F2-918D-393ACF178670}" dt="2020-08-17T14:15:45.301" v="823" actId="20577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7" creationId="{C099D6FD-BAD2-426B-8CA5-F5FA2108DDD1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8" creationId="{6C6EA501-1412-400D-B2F8-DE23A3097C48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9" creationId="{6CB07823-9885-48BB-92BB-6982465144F5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0" creationId="{06E384BC-38E4-4027-A65F-01D9D695E8AB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1" creationId="{C70E8A35-2956-40B4-AD2D-0D4A4915FD30}"/>
          </ac:spMkLst>
        </pc:spChg>
        <pc:spChg chg="del">
          <ac:chgData name="Park SangHyun" userId="236915686b78f6c1" providerId="LiveId" clId="{8ED78973-A0D2-47F2-918D-393ACF178670}" dt="2020-08-17T14:03:49.566" v="196" actId="478"/>
          <ac:spMkLst>
            <pc:docMk/>
            <pc:sldMk cId="2899361408" sldId="323"/>
            <ac:spMk id="12" creationId="{9132B32B-25AE-436E-80A2-141A22B1BD92}"/>
          </ac:spMkLst>
        </pc:spChg>
        <pc:spChg chg="add del">
          <ac:chgData name="Park SangHyun" userId="236915686b78f6c1" providerId="LiveId" clId="{8ED78973-A0D2-47F2-918D-393ACF178670}" dt="2020-08-17T14:04:13.527" v="206"/>
          <ac:spMkLst>
            <pc:docMk/>
            <pc:sldMk cId="2899361408" sldId="323"/>
            <ac:spMk id="19" creationId="{A60C4309-9E95-4636-8A9F-5C7F97D4FB38}"/>
          </ac:spMkLst>
        </pc:spChg>
        <pc:spChg chg="add del mod">
          <ac:chgData name="Park SangHyun" userId="236915686b78f6c1" providerId="LiveId" clId="{8ED78973-A0D2-47F2-918D-393ACF178670}" dt="2020-08-17T14:04:19.948" v="209" actId="478"/>
          <ac:spMkLst>
            <pc:docMk/>
            <pc:sldMk cId="2899361408" sldId="323"/>
            <ac:spMk id="20" creationId="{01AF19F2-A4EF-408A-8DA0-B5C5AF382EF6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1" creationId="{A73DBB6A-4BE6-4D91-B190-604126EC73C0}"/>
          </ac:spMkLst>
        </pc:spChg>
        <pc:spChg chg="add mod">
          <ac:chgData name="Park SangHyun" userId="236915686b78f6c1" providerId="LiveId" clId="{8ED78973-A0D2-47F2-918D-393ACF178670}" dt="2020-08-17T14:15:54.995" v="832" actId="1036"/>
          <ac:spMkLst>
            <pc:docMk/>
            <pc:sldMk cId="2899361408" sldId="323"/>
            <ac:spMk id="22" creationId="{C5CA44CC-DF24-42C8-829B-66B9BEC81F24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3" creationId="{C0FD3ACF-1573-4EE7-869D-ADEAA23D3460}"/>
          </ac:spMkLst>
        </pc:spChg>
        <pc:spChg chg="add del mod">
          <ac:chgData name="Park SangHyun" userId="236915686b78f6c1" providerId="LiveId" clId="{8ED78973-A0D2-47F2-918D-393ACF178670}" dt="2020-08-17T14:12:50.044" v="771" actId="478"/>
          <ac:spMkLst>
            <pc:docMk/>
            <pc:sldMk cId="2899361408" sldId="323"/>
            <ac:spMk id="24" creationId="{4F570D21-A8AC-4279-96D1-1AC6CBEEF151}"/>
          </ac:spMkLst>
        </pc:sp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3" creationId="{39445AB3-F2AD-4D2B-A200-E4585B718481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4" creationId="{632CC86D-85A6-470E-863D-7CBA57386E9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5" creationId="{28272BD6-5D93-4E42-AE35-6B054DE346E9}"/>
          </ac:cxnSpMkLst>
        </pc:cxnChg>
        <pc:cxnChg chg="del mod">
          <ac:chgData name="Park SangHyun" userId="236915686b78f6c1" providerId="LiveId" clId="{8ED78973-A0D2-47F2-918D-393ACF178670}" dt="2020-08-17T14:03:49.566" v="196" actId="478"/>
          <ac:cxnSpMkLst>
            <pc:docMk/>
            <pc:sldMk cId="2899361408" sldId="323"/>
            <ac:cxnSpMk id="16" creationId="{BF40F4F9-17EE-4F56-AB7E-EBB5C37A9204}"/>
          </ac:cxnSpMkLst>
        </pc:cxnChg>
      </pc:sldChg>
      <pc:sldChg chg="addSp delSp modSp mod">
        <pc:chgData name="Park SangHyun" userId="236915686b78f6c1" providerId="LiveId" clId="{8ED78973-A0D2-47F2-918D-393ACF178670}" dt="2020-08-17T14:25:08.806" v="1374" actId="22"/>
        <pc:sldMkLst>
          <pc:docMk/>
          <pc:sldMk cId="2810366220" sldId="346"/>
        </pc:sldMkLst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24:49.412" v="1372" actId="6549"/>
          <ac:spMkLst>
            <pc:docMk/>
            <pc:sldMk cId="2810366220" sldId="34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18:33.649" v="1107" actId="478"/>
          <ac:spMkLst>
            <pc:docMk/>
            <pc:sldMk cId="2810366220" sldId="346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24:35.591" v="1366" actId="20577"/>
          <ac:spMkLst>
            <pc:docMk/>
            <pc:sldMk cId="2810366220" sldId="346"/>
            <ac:spMk id="10" creationId="{FAD0C460-E19C-48DF-AA46-D45FB2BA64DE}"/>
          </ac:spMkLst>
        </pc:spChg>
        <pc:spChg chg="add del">
          <ac:chgData name="Park SangHyun" userId="236915686b78f6c1" providerId="LiveId" clId="{8ED78973-A0D2-47F2-918D-393ACF178670}" dt="2020-08-17T14:25:08.806" v="1374" actId="22"/>
          <ac:spMkLst>
            <pc:docMk/>
            <pc:sldMk cId="2810366220" sldId="346"/>
            <ac:spMk id="11" creationId="{ECA04B51-FCF6-443D-8A3E-A7C53F834DC2}"/>
          </ac:spMkLst>
        </pc:spChg>
        <pc:spChg chg="mod">
          <ac:chgData name="Park SangHyun" userId="236915686b78f6c1" providerId="LiveId" clId="{8ED78973-A0D2-47F2-918D-393ACF178670}" dt="2020-08-17T14:24:40.311" v="1371" actId="20577"/>
          <ac:spMkLst>
            <pc:docMk/>
            <pc:sldMk cId="2810366220" sldId="346"/>
            <ac:spMk id="14" creationId="{C73CED26-9CE0-4121-B647-90900FF0149C}"/>
          </ac:spMkLst>
        </pc:spChg>
      </pc:sldChg>
      <pc:sldChg chg="del">
        <pc:chgData name="Park SangHyun" userId="236915686b78f6c1" providerId="LiveId" clId="{8ED78973-A0D2-47F2-918D-393ACF178670}" dt="2020-08-17T14:14:15.046" v="785" actId="47"/>
        <pc:sldMkLst>
          <pc:docMk/>
          <pc:sldMk cId="831921156" sldId="355"/>
        </pc:sldMkLst>
      </pc:sldChg>
      <pc:sldChg chg="addSp delSp modSp mod">
        <pc:chgData name="Park SangHyun" userId="236915686b78f6c1" providerId="LiveId" clId="{8ED78973-A0D2-47F2-918D-393ACF178670}" dt="2020-08-17T14:34:26.388" v="2249" actId="403"/>
        <pc:sldMkLst>
          <pc:docMk/>
          <pc:sldMk cId="3926770669" sldId="356"/>
        </pc:sldMkLst>
        <pc:spChg chg="add mod">
          <ac:chgData name="Park SangHyun" userId="236915686b78f6c1" providerId="LiveId" clId="{8ED78973-A0D2-47F2-918D-393ACF178670}" dt="2020-08-17T14:34:26.388" v="2249" actId="403"/>
          <ac:spMkLst>
            <pc:docMk/>
            <pc:sldMk cId="3926770669" sldId="356"/>
            <ac:spMk id="2" creationId="{37ECF7A6-9682-4A46-8FF0-4CBB9BBECF40}"/>
          </ac:spMkLst>
        </pc:spChg>
        <pc:spChg chg="del mod">
          <ac:chgData name="Park SangHyun" userId="236915686b78f6c1" providerId="LiveId" clId="{8ED78973-A0D2-47F2-918D-393ACF178670}" dt="2020-08-17T14:34:02.270" v="2242" actId="478"/>
          <ac:spMkLst>
            <pc:docMk/>
            <pc:sldMk cId="3926770669" sldId="356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3:02.550" v="2137" actId="478"/>
          <ac:spMkLst>
            <pc:docMk/>
            <pc:sldMk cId="3926770669" sldId="356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14:37:40.655" v="2548" actId="20577"/>
        <pc:sldMkLst>
          <pc:docMk/>
          <pc:sldMk cId="482280184" sldId="357"/>
        </pc:sldMkLst>
        <pc:spChg chg="mod">
          <ac:chgData name="Park SangHyun" userId="236915686b78f6c1" providerId="LiveId" clId="{8ED78973-A0D2-47F2-918D-393ACF178670}" dt="2020-08-17T14:37:40.655" v="2548" actId="20577"/>
          <ac:spMkLst>
            <pc:docMk/>
            <pc:sldMk cId="482280184" sldId="35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5:01.899" v="2277" actId="6549"/>
          <ac:spMkLst>
            <pc:docMk/>
            <pc:sldMk cId="482280184" sldId="357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14:35:20.221" v="2284" actId="478"/>
          <ac:spMkLst>
            <pc:docMk/>
            <pc:sldMk cId="482280184" sldId="357"/>
            <ac:spMk id="8" creationId="{7C9BA500-4907-4D05-9B57-510FD0A99FDF}"/>
          </ac:spMkLst>
        </pc:spChg>
        <pc:spChg chg="mod">
          <ac:chgData name="Park SangHyun" userId="236915686b78f6c1" providerId="LiveId" clId="{8ED78973-A0D2-47F2-918D-393ACF178670}" dt="2020-08-17T14:35:52.461" v="2382" actId="20577"/>
          <ac:spMkLst>
            <pc:docMk/>
            <pc:sldMk cId="482280184" sldId="357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14:35:18.400" v="2283" actId="478"/>
          <ac:spMkLst>
            <pc:docMk/>
            <pc:sldMk cId="482280184" sldId="357"/>
            <ac:spMk id="14" creationId="{C73CED26-9CE0-4121-B647-90900FF0149C}"/>
          </ac:spMkLst>
        </pc:spChg>
      </pc:sldChg>
      <pc:sldChg chg="delSp modSp mod">
        <pc:chgData name="Park SangHyun" userId="236915686b78f6c1" providerId="LiveId" clId="{8ED78973-A0D2-47F2-918D-393ACF178670}" dt="2020-08-17T21:55:16.062" v="3108" actId="13926"/>
        <pc:sldMkLst>
          <pc:docMk/>
          <pc:sldMk cId="1146136920" sldId="358"/>
        </pc:sldMkLst>
        <pc:spChg chg="mod">
          <ac:chgData name="Park SangHyun" userId="236915686b78f6c1" providerId="LiveId" clId="{8ED78973-A0D2-47F2-918D-393ACF178670}" dt="2020-08-17T21:55:16.062" v="3108" actId="13926"/>
          <ac:spMkLst>
            <pc:docMk/>
            <pc:sldMk cId="1146136920" sldId="358"/>
            <ac:spMk id="6" creationId="{4D78B6F0-7D80-4D66-A24E-64B032C561B3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0" creationId="{FAD0C460-E19C-48DF-AA46-D45FB2BA64DE}"/>
          </ac:spMkLst>
        </pc:spChg>
        <pc:spChg chg="del">
          <ac:chgData name="Park SangHyun" userId="236915686b78f6c1" providerId="LiveId" clId="{8ED78973-A0D2-47F2-918D-393ACF178670}" dt="2020-08-17T21:51:29.853" v="2724" actId="478"/>
          <ac:spMkLst>
            <pc:docMk/>
            <pc:sldMk cId="1146136920" sldId="358"/>
            <ac:spMk id="14" creationId="{C73CED26-9CE0-4121-B647-90900FF0149C}"/>
          </ac:spMkLst>
        </pc:spChg>
      </pc:sldChg>
      <pc:sldChg chg="addSp delSp modSp mod modNotesTx">
        <pc:chgData name="Park SangHyun" userId="236915686b78f6c1" providerId="LiveId" clId="{8ED78973-A0D2-47F2-918D-393ACF178670}" dt="2020-08-17T22:10:50.323" v="3595"/>
        <pc:sldMkLst>
          <pc:docMk/>
          <pc:sldMk cId="243816322" sldId="359"/>
        </pc:sldMkLst>
        <pc:spChg chg="mod">
          <ac:chgData name="Park SangHyun" userId="236915686b78f6c1" providerId="LiveId" clId="{8ED78973-A0D2-47F2-918D-393ACF178670}" dt="2020-08-17T22:08:48.673" v="3448" actId="14100"/>
          <ac:spMkLst>
            <pc:docMk/>
            <pc:sldMk cId="243816322" sldId="359"/>
            <ac:spMk id="2" creationId="{D8B79E6C-1E46-44A1-9F26-2B5FDDA7BE61}"/>
          </ac:spMkLst>
        </pc:spChg>
        <pc:spChg chg="del">
          <ac:chgData name="Park SangHyun" userId="236915686b78f6c1" providerId="LiveId" clId="{8ED78973-A0D2-47F2-918D-393ACF178670}" dt="2020-08-17T22:05:44.749" v="3420" actId="478"/>
          <ac:spMkLst>
            <pc:docMk/>
            <pc:sldMk cId="243816322" sldId="359"/>
            <ac:spMk id="3" creationId="{09A59797-C378-47E1-A865-9D09D7914EE4}"/>
          </ac:spMkLst>
        </pc:spChg>
        <pc:spChg chg="mod">
          <ac:chgData name="Park SangHyun" userId="236915686b78f6c1" providerId="LiveId" clId="{8ED78973-A0D2-47F2-918D-393ACF178670}" dt="2020-08-17T22:10:44.250" v="3592" actId="20577"/>
          <ac:spMkLst>
            <pc:docMk/>
            <pc:sldMk cId="243816322" sldId="359"/>
            <ac:spMk id="6" creationId="{4D78B6F0-7D80-4D66-A24E-64B032C561B3}"/>
          </ac:spMkLst>
        </pc:spChg>
        <pc:spChg chg="add del mod">
          <ac:chgData name="Park SangHyun" userId="236915686b78f6c1" providerId="LiveId" clId="{8ED78973-A0D2-47F2-918D-393ACF178670}" dt="2020-08-17T22:10:02.057" v="3561" actId="478"/>
          <ac:spMkLst>
            <pc:docMk/>
            <pc:sldMk cId="243816322" sldId="359"/>
            <ac:spMk id="7" creationId="{45DA68D0-8D26-446F-83C4-3269B8989BAE}"/>
          </ac:spMkLst>
        </pc:spChg>
        <pc:spChg chg="add del mod">
          <ac:chgData name="Park SangHyun" userId="236915686b78f6c1" providerId="LiveId" clId="{8ED78973-A0D2-47F2-918D-393ACF178670}" dt="2020-08-17T22:10:48.625" v="3594" actId="478"/>
          <ac:spMkLst>
            <pc:docMk/>
            <pc:sldMk cId="243816322" sldId="359"/>
            <ac:spMk id="9" creationId="{8DC4E412-D648-442E-93C2-3EBDD4D643D2}"/>
          </ac:spMkLst>
        </pc:spChg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3413082783" sldId="360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74400485" sldId="361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55976641" sldId="362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974619751" sldId="363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166036956" sldId="364"/>
        </pc:sldMkLst>
      </pc:sldChg>
      <pc:sldChg chg="del">
        <pc:chgData name="Park SangHyun" userId="236915686b78f6c1" providerId="LiveId" clId="{8ED78973-A0D2-47F2-918D-393ACF178670}" dt="2020-08-17T22:10:57.637" v="3596" actId="47"/>
        <pc:sldMkLst>
          <pc:docMk/>
          <pc:sldMk cId="2057997328" sldId="365"/>
        </pc:sldMkLst>
      </pc:sldChg>
      <pc:sldChg chg="add del">
        <pc:chgData name="Park SangHyun" userId="236915686b78f6c1" providerId="LiveId" clId="{8ED78973-A0D2-47F2-918D-393ACF178670}" dt="2020-08-17T14:14:12.139" v="784" actId="47"/>
        <pc:sldMkLst>
          <pc:docMk/>
          <pc:sldMk cId="233893309" sldId="366"/>
        </pc:sldMkLst>
      </pc:sldChg>
      <pc:sldChg chg="modSp add mod">
        <pc:chgData name="Park SangHyun" userId="236915686b78f6c1" providerId="LiveId" clId="{8ED78973-A0D2-47F2-918D-393ACF178670}" dt="2020-08-17T14:29:59.405" v="1547" actId="1076"/>
        <pc:sldMkLst>
          <pc:docMk/>
          <pc:sldMk cId="591767588" sldId="366"/>
        </pc:sldMkLst>
        <pc:spChg chg="mod">
          <ac:chgData name="Park SangHyun" userId="236915686b78f6c1" providerId="LiveId" clId="{8ED78973-A0D2-47F2-918D-393ACF178670}" dt="2020-08-17T14:28:25.559" v="1493" actId="6549"/>
          <ac:spMkLst>
            <pc:docMk/>
            <pc:sldMk cId="591767588" sldId="366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29:59.405" v="1547" actId="1076"/>
          <ac:spMkLst>
            <pc:docMk/>
            <pc:sldMk cId="591767588" sldId="366"/>
            <ac:spMk id="10" creationId="{FAD0C460-E19C-48DF-AA46-D45FB2BA64DE}"/>
          </ac:spMkLst>
        </pc:spChg>
        <pc:spChg chg="mod">
          <ac:chgData name="Park SangHyun" userId="236915686b78f6c1" providerId="LiveId" clId="{8ED78973-A0D2-47F2-918D-393ACF178670}" dt="2020-08-17T14:29:51.319" v="1546"/>
          <ac:spMkLst>
            <pc:docMk/>
            <pc:sldMk cId="591767588" sldId="366"/>
            <ac:spMk id="14" creationId="{C73CED26-9CE0-4121-B647-90900FF0149C}"/>
          </ac:spMkLst>
        </pc:spChg>
      </pc:sldChg>
      <pc:sldChg chg="modSp add mod">
        <pc:chgData name="Park SangHyun" userId="236915686b78f6c1" providerId="LiveId" clId="{8ED78973-A0D2-47F2-918D-393ACF178670}" dt="2020-08-17T14:37:30.154" v="2547" actId="13926"/>
        <pc:sldMkLst>
          <pc:docMk/>
          <pc:sldMk cId="3598367981" sldId="367"/>
        </pc:sldMkLst>
        <pc:spChg chg="mod">
          <ac:chgData name="Park SangHyun" userId="236915686b78f6c1" providerId="LiveId" clId="{8ED78973-A0D2-47F2-918D-393ACF178670}" dt="2020-08-17T14:37:30.154" v="2547" actId="13926"/>
          <ac:spMkLst>
            <pc:docMk/>
            <pc:sldMk cId="3598367981" sldId="367"/>
            <ac:spMk id="3" creationId="{9534C6AF-A431-4181-929D-19AE1EC72F1F}"/>
          </ac:spMkLst>
        </pc:spChg>
        <pc:spChg chg="mod">
          <ac:chgData name="Park SangHyun" userId="236915686b78f6c1" providerId="LiveId" clId="{8ED78973-A0D2-47F2-918D-393ACF178670}" dt="2020-08-17T14:36:37.588" v="2400" actId="20577"/>
          <ac:spMkLst>
            <pc:docMk/>
            <pc:sldMk cId="3598367981" sldId="367"/>
            <ac:spMk id="6" creationId="{4D78B6F0-7D80-4D66-A24E-64B032C561B3}"/>
          </ac:spMkLst>
        </pc:spChg>
        <pc:spChg chg="mod">
          <ac:chgData name="Park SangHyun" userId="236915686b78f6c1" providerId="LiveId" clId="{8ED78973-A0D2-47F2-918D-393ACF178670}" dt="2020-08-17T14:37:01.238" v="2510" actId="20577"/>
          <ac:spMkLst>
            <pc:docMk/>
            <pc:sldMk cId="3598367981" sldId="367"/>
            <ac:spMk id="10" creationId="{FAD0C460-E19C-48DF-AA46-D45FB2BA64DE}"/>
          </ac:spMkLst>
        </pc:spChg>
      </pc:sldChg>
      <pc:sldChg chg="addSp modSp add mod">
        <pc:chgData name="Park SangHyun" userId="236915686b78f6c1" providerId="LiveId" clId="{8ED78973-A0D2-47F2-918D-393ACF178670}" dt="2020-08-17T22:00:32.963" v="3391" actId="1076"/>
        <pc:sldMkLst>
          <pc:docMk/>
          <pc:sldMk cId="2436854535" sldId="368"/>
        </pc:sldMkLst>
        <pc:spChg chg="mod">
          <ac:chgData name="Park SangHyun" userId="236915686b78f6c1" providerId="LiveId" clId="{8ED78973-A0D2-47F2-918D-393ACF178670}" dt="2020-08-17T22:00:24.244" v="3390" actId="20577"/>
          <ac:spMkLst>
            <pc:docMk/>
            <pc:sldMk cId="2436854535" sldId="368"/>
            <ac:spMk id="6" creationId="{4D78B6F0-7D80-4D66-A24E-64B032C561B3}"/>
          </ac:spMkLst>
        </pc:spChg>
        <pc:picChg chg="add mod">
          <ac:chgData name="Park SangHyun" userId="236915686b78f6c1" providerId="LiveId" clId="{8ED78973-A0D2-47F2-918D-393ACF178670}" dt="2020-08-17T22:00:32.963" v="3391" actId="1076"/>
          <ac:picMkLst>
            <pc:docMk/>
            <pc:sldMk cId="2436854535" sldId="368"/>
            <ac:picMk id="2" creationId="{ACD8FED2-55FE-4472-9F4A-D184CF5D2812}"/>
          </ac:picMkLst>
        </pc:picChg>
        <pc:picChg chg="add mod">
          <ac:chgData name="Park SangHyun" userId="236915686b78f6c1" providerId="LiveId" clId="{8ED78973-A0D2-47F2-918D-393ACF178670}" dt="2020-08-17T22:00:02.150" v="3385" actId="1038"/>
          <ac:picMkLst>
            <pc:docMk/>
            <pc:sldMk cId="2436854535" sldId="368"/>
            <ac:picMk id="3" creationId="{A4FE7643-3D22-42C3-9E92-EA2B082C5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2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2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25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5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5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8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Type.GetProperties</a:t>
            </a:r>
            <a:r>
              <a:rPr lang="en-US" altLang="ko-KR" dirty="0"/>
              <a:t>() </a:t>
            </a:r>
            <a:r>
              <a:rPr lang="ko-KR" altLang="en-US" dirty="0"/>
              <a:t>메소드는 그 형식의 모든 프로퍼티를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형식의 배열로 반환하지만</a:t>
            </a:r>
            <a:r>
              <a:rPr lang="en-US" altLang="ko-KR" dirty="0"/>
              <a:t>, </a:t>
            </a:r>
            <a:r>
              <a:rPr lang="en-US" altLang="ko-KR" dirty="0" err="1"/>
              <a:t>Type.GetProperty</a:t>
            </a:r>
            <a:r>
              <a:rPr lang="en-US" altLang="ko-KR" dirty="0"/>
              <a:t>() </a:t>
            </a:r>
            <a:r>
              <a:rPr lang="ko-KR" altLang="en-US" dirty="0"/>
              <a:t>메소드는 특정 이름의 프로퍼티를 찾아 그 프로퍼티의 정보를 담은 하나의 </a:t>
            </a:r>
            <a:r>
              <a:rPr lang="en-US" altLang="ko-KR" dirty="0" err="1"/>
              <a:t>PropertyInfo</a:t>
            </a:r>
            <a:r>
              <a:rPr lang="en-US" altLang="ko-KR" dirty="0"/>
              <a:t> </a:t>
            </a:r>
            <a:r>
              <a:rPr lang="ko-KR" altLang="en-US" dirty="0"/>
              <a:t>객체만을 반환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5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4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[ ] 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안에 있는 차원의 길이를 뒤에서부터 읽으면 이해가 쉬움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.</a:t>
            </a:r>
          </a:p>
          <a:p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예를 들면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int[ 2, 3 ]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는 기반 형식이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int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이며 길이는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3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인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1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배열을 원소로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개 갖고 있는 </a:t>
            </a:r>
            <a:r>
              <a:rPr lang="en-US" altLang="ko-KR" sz="1200" b="1" dirty="0">
                <a:solidFill>
                  <a:srgbClr val="000000"/>
                </a:solidFill>
                <a:latin typeface="Lora"/>
              </a:rPr>
              <a:t>2</a:t>
            </a:r>
            <a:r>
              <a:rPr lang="ko-KR" altLang="en-US" sz="1200" b="1" dirty="0">
                <a:solidFill>
                  <a:srgbClr val="000000"/>
                </a:solidFill>
                <a:latin typeface="Lora"/>
              </a:rPr>
              <a:t>차원 배열이라고 읽는 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3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16</a:t>
            </a:r>
            <a:r>
              <a:rPr lang="ko-KR" altLang="en-US" sz="4400" dirty="0">
                <a:latin typeface="Franklin Gothic Demi" panose="020B0703020102020204" pitchFamily="34" charset="0"/>
              </a:rPr>
              <a:t>장 </a:t>
            </a:r>
            <a:r>
              <a:rPr lang="ko-KR" altLang="en-US" sz="4400" dirty="0" err="1">
                <a:latin typeface="Franklin Gothic Demi" panose="020B0703020102020204" pitchFamily="34" charset="0"/>
              </a:rPr>
              <a:t>리플렉션과</a:t>
            </a:r>
            <a:r>
              <a:rPr lang="ko-KR" altLang="en-US" sz="4400" dirty="0">
                <a:latin typeface="Franklin Gothic Demi" panose="020B0703020102020204" pitchFamily="34" charset="0"/>
              </a:rPr>
              <a:t> </a:t>
            </a:r>
            <a:r>
              <a:rPr lang="ko-KR" altLang="en-US" sz="4400" dirty="0" err="1">
                <a:latin typeface="Franklin Gothic Demi" panose="020B0703020102020204" pitchFamily="34" charset="0"/>
              </a:rPr>
              <a:t>애트리뷰트</a:t>
            </a:r>
            <a:endParaRPr lang="ko-KR" altLang="en-US" sz="4400" dirty="0">
              <a:latin typeface="Franklin Gothic Demi" panose="020B0703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애트리뷰트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사용하기</a:t>
            </a: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[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] 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사이에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  <a:sym typeface="Lora"/>
              </a:rPr>
              <a:t>애트리뷰트명과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 매개변수 입력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2675459"/>
            <a:ext cx="953679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ko-KR" altLang="en-US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애트리뷰트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이름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ko-KR" altLang="en-US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애트리뷰트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매개변수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7E23876-130C-48B2-B596-EA2E09696C51}"/>
              </a:ext>
            </a:extLst>
          </p:cNvPr>
          <p:cNvSpPr/>
          <p:nvPr/>
        </p:nvSpPr>
        <p:spPr>
          <a:xfrm>
            <a:off x="1181099" y="3936991"/>
            <a:ext cx="953679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[Obsolete("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OldMethod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는 폐기되었습니다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NewMethod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ko-KR" altLang="en-US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를 이용하세요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.")]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("I'm old");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("I'm new");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296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사용자 정의 </a:t>
            </a: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애트리뷰트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400" dirty="0" err="1">
                <a:solidFill>
                  <a:srgbClr val="000000"/>
                </a:solidFill>
                <a:latin typeface="Lora"/>
                <a:sym typeface="Lora"/>
              </a:rPr>
              <a:t>System.Attribute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를 상속하여 사용자 정의 </a:t>
            </a:r>
            <a:r>
              <a:rPr lang="ko-KR" altLang="en-US" sz="2400" dirty="0" err="1">
                <a:solidFill>
                  <a:srgbClr val="000000"/>
                </a:solidFill>
                <a:latin typeface="Lora"/>
                <a:sym typeface="Lora"/>
              </a:rPr>
              <a:t>애트리뷰트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 선언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2675459"/>
            <a:ext cx="10358967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History :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System.Attribute</a:t>
            </a:r>
            <a:endParaRPr lang="en-US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string programmer;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double Version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get; set;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Changes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get; set;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History(string programmer)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this.programmer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programmer;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= 1.0;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Changes = "First release";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Programmer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get { return programmer; } 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7E23876-130C-48B2-B596-EA2E09696C51}"/>
              </a:ext>
            </a:extLst>
          </p:cNvPr>
          <p:cNvSpPr/>
          <p:nvPr/>
        </p:nvSpPr>
        <p:spPr>
          <a:xfrm>
            <a:off x="5270499" y="2954858"/>
            <a:ext cx="665903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("Sean", Version = 0.1, Changes = "2010-11-01 Created class stub")]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("Bob",  Version = 0.2,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= "2010-12-03 Added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Method")]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68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12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879253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리플렉션</a:t>
            </a:r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런타임에 형식 정보 얻기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리플렉션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활용법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애트리뷰트</a:t>
            </a:r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의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개념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 err="1">
                <a:solidFill>
                  <a:srgbClr val="000000"/>
                </a:solidFill>
                <a:latin typeface="Lora"/>
              </a:rPr>
              <a:t>애트리뷰트</a:t>
            </a:r>
            <a:r>
              <a:rPr lang="ko-KR" altLang="en-US" b="1" dirty="0">
                <a:solidFill>
                  <a:srgbClr val="000000"/>
                </a:solidFill>
                <a:latin typeface="Lora"/>
              </a:rPr>
              <a:t> 활용법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리플렉션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(Reflection)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런타임에 객체의 형식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(Type)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정보를 들여다보는 기능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System.Object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은 형식 정보를 반환하는 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GetType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 보유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즉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모든 데이터 형식은 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System.Object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형식을 상속하므로 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GetType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 또한 보유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1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Object.GetType</a:t>
            </a:r>
            <a:r>
              <a:rPr lang="en-US" altLang="ko-KR" sz="3600" b="1" dirty="0">
                <a:solidFill>
                  <a:srgbClr val="000000"/>
                </a:solidFill>
                <a:latin typeface="Lora"/>
                <a:sym typeface="Lora"/>
              </a:rPr>
              <a:t>()</a:t>
            </a:r>
            <a:r>
              <a:rPr lang="ko-KR" altLang="en-US" sz="3600" b="1" dirty="0">
                <a:solidFill>
                  <a:srgbClr val="000000"/>
                </a:solidFill>
                <a:latin typeface="Lora"/>
                <a:sym typeface="Lora"/>
              </a:rPr>
              <a:t>과 </a:t>
            </a:r>
            <a:r>
              <a:rPr lang="en-US" altLang="ko-KR" sz="3600" b="1" dirty="0" err="1">
                <a:solidFill>
                  <a:srgbClr val="000000"/>
                </a:solidFill>
                <a:latin typeface="Lora"/>
                <a:sym typeface="Lora"/>
              </a:rPr>
              <a:t>System.Type</a:t>
            </a:r>
            <a:endParaRPr lang="en-US" altLang="ko-KR" sz="3600" b="1" dirty="0">
              <a:solidFill>
                <a:srgbClr val="000000"/>
              </a:solidFill>
              <a:latin typeface="Lora"/>
              <a:sym typeface="Lora"/>
            </a:endParaRPr>
          </a:p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Object.GetType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메소드는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System.Type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형식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결과를 반환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Type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형식은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.NET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 데이터 형식의 모든 정보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필드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프로퍼티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등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표현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D0C460-E19C-48DF-AA46-D45FB2BA64DE}"/>
              </a:ext>
            </a:extLst>
          </p:cNvPr>
          <p:cNvSpPr/>
          <p:nvPr/>
        </p:nvSpPr>
        <p:spPr>
          <a:xfrm>
            <a:off x="1415541" y="4045154"/>
            <a:ext cx="9370281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0;</a:t>
            </a:r>
          </a:p>
          <a:p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fields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GetFields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FieldInfo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field in fields)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("Type:{0}, Name:{1}",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field.FieldType.Name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);`</a:t>
            </a:r>
          </a:p>
        </p:txBody>
      </p:sp>
    </p:spTree>
    <p:extLst>
      <p:ext uri="{BB962C8B-B14F-4D97-AF65-F5344CB8AC3E}">
        <p14:creationId xmlns:p14="http://schemas.microsoft.com/office/powerpoint/2010/main" val="59176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System.Type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의 주요 메소드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0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F470E00-2175-4430-8217-DEEB54AD7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1860"/>
              </p:ext>
            </p:extLst>
          </p:nvPr>
        </p:nvGraphicFramePr>
        <p:xfrm>
          <a:off x="1181100" y="2161875"/>
          <a:ext cx="9974580" cy="4000383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2847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6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0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36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반환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GetConstructors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ConstructorInfo</a:t>
                      </a:r>
                      <a:r>
                        <a:rPr lang="en-US" sz="1400" kern="100" dirty="0">
                          <a:effectLst/>
                        </a:rPr>
                        <a:t>[]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모든 생성자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GetEvents()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EventInfo</a:t>
                      </a:r>
                      <a:r>
                        <a:rPr lang="en-US" sz="1400" kern="100" dirty="0">
                          <a:effectLst/>
                        </a:rPr>
                        <a:t>[]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이벤트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GetFields()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FieldInfo</a:t>
                      </a:r>
                      <a:r>
                        <a:rPr lang="en-US" sz="1400" kern="100" dirty="0">
                          <a:effectLst/>
                        </a:rPr>
                        <a:t>[]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해당 형식의 필드 목록을 반환합니다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3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GetGenericArguments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형식 매개 변수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GetInterfaces()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형식이 상속하는 인터페이스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GetMembers()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MemberInfo[]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멤버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GetMethods()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MethodInfo[]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</a:t>
                      </a:r>
                      <a:r>
                        <a:rPr lang="ko-KR" sz="1400" kern="100" dirty="0" err="1">
                          <a:effectLst/>
                        </a:rPr>
                        <a:t>메소드</a:t>
                      </a:r>
                      <a:r>
                        <a:rPr lang="ko-KR" sz="1400" kern="100" dirty="0">
                          <a:effectLst/>
                        </a:rPr>
                        <a:t>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GetNestedTypes()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내장 형식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67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GetProperties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PropertyInfo[]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해당 형식의 </a:t>
                      </a:r>
                      <a:r>
                        <a:rPr lang="ko-KR" sz="1400" kern="100" dirty="0" err="1">
                          <a:effectLst/>
                        </a:rPr>
                        <a:t>프로퍼티</a:t>
                      </a:r>
                      <a:r>
                        <a:rPr lang="ko-KR" sz="1400" kern="100" dirty="0">
                          <a:effectLst/>
                        </a:rPr>
                        <a:t> 목록을 반환합니다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8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 err="1">
                <a:latin typeface="Lora"/>
                <a:ea typeface="Lora"/>
                <a:cs typeface="Lora"/>
                <a:sym typeface="Lora"/>
              </a:rPr>
              <a:t>System.Type.Get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      ()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검색 옵션</a:t>
            </a: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  <a:p>
            <a:pPr>
              <a:spcBef>
                <a:spcPts val="600"/>
              </a:spcBef>
            </a:pPr>
            <a:r>
              <a:rPr lang="en-US" altLang="ko-KR" sz="2400" dirty="0" err="1">
                <a:solidFill>
                  <a:srgbClr val="000000"/>
                </a:solidFill>
                <a:latin typeface="Lora"/>
                <a:sym typeface="Lora"/>
              </a:rPr>
              <a:t>System.Reflection.BindingFlags</a:t>
            </a:r>
            <a:r>
              <a:rPr lang="en-US" altLang="ko-KR" sz="2400" dirty="0">
                <a:solidFill>
                  <a:srgbClr val="000000"/>
                </a:solidFill>
                <a:latin typeface="Lora"/>
                <a:sym typeface="Lora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Lora"/>
                <a:sym typeface="Lora"/>
              </a:rPr>
              <a:t>열거형의 상수를 조합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1181100" y="2861726"/>
            <a:ext cx="9536795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public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인스턴스 필드 조회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fields1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type.GetFields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인스턴스 필드 조회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fields2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type.GetFields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BindingFlags.NonPublic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BindingFlags.Instance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public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정적 필드 조회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fields3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type.GetFields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BindingFlags.Public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BindingFlags.Static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public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정적필드 조회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fields4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type.GetFields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BindingFlags.NonPublic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BindingFlags.Static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35983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522730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리플렉션을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이용한 객체 생성 및 활용</a:t>
            </a:r>
          </a:p>
          <a:p>
            <a:pPr marL="0" indent="0">
              <a:buFont typeface="Wingdings 2" pitchFamily="18" charset="2"/>
              <a:buNone/>
            </a:pP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System.Activator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클래스에게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System.Type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객체를 입력하여  인스턴스를 생성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PropertyInfo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클래스의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GetValue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값을 읽고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SetValue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로 값 기록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Lora"/>
              </a:rPr>
              <a:t>MethodInfo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클래스의 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Invoke()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메소드를 통해 메소드 호출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161B750-3939-4ACC-9A9F-72EBD6F406C0}"/>
              </a:ext>
            </a:extLst>
          </p:cNvPr>
          <p:cNvSpPr/>
          <p:nvPr/>
        </p:nvSpPr>
        <p:spPr>
          <a:xfrm>
            <a:off x="349857" y="3460804"/>
            <a:ext cx="4985468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Profile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Name{ get; set;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Phone{ get; set;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Print()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“{0}, {1}”,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Name, Phone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3346F0E-7B2D-4C31-8CC5-D94C5F69B3F6}"/>
              </a:ext>
            </a:extLst>
          </p:cNvPr>
          <p:cNvSpPr/>
          <p:nvPr/>
        </p:nvSpPr>
        <p:spPr>
          <a:xfrm>
            <a:off x="4842343" y="3031441"/>
            <a:ext cx="714292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Type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(Profile);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Profile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(Profile)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Activator.CreateInstance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type 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PropertyInfo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“Name”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phone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PropertyInfo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“Phone”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profile, “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박찬호”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null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profile, “997-5511”, null 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("{0}, {1}",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(profile, null),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(profile, null));   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method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(“Print”);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profile, null );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3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561307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리플렉션을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 이용한 형식 생성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내보내기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600"/>
              </a:spcBef>
            </a:pPr>
            <a:endParaRPr lang="en-US" altLang="ko-KR" sz="2400" dirty="0">
              <a:solidFill>
                <a:srgbClr val="000000"/>
              </a:solidFill>
              <a:highlight>
                <a:srgbClr val="FFCD00"/>
              </a:highlight>
              <a:latin typeface="Lora"/>
              <a:sym typeface="Lor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534C6AF-A431-4181-929D-19AE1EC72F1F}"/>
              </a:ext>
            </a:extLst>
          </p:cNvPr>
          <p:cNvSpPr/>
          <p:nvPr/>
        </p:nvSpPr>
        <p:spPr>
          <a:xfrm>
            <a:off x="526890" y="1808471"/>
            <a:ext cx="10523220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AssemblyBuilder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newAssembly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AssemblyBuilder.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DefineDynamicAssembly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7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AssemblyName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CalculatorAssembly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lvl="7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AssemblyBuilderAccess.Run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ModuleBuilder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newModule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newAssembly.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DefineDynamicModule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("Calculator");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TypeBuilder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newModule.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DefineType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("Sum1To100");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MethodBuilder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DefineMethod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altLang="ko-KR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MethodAttributes.Public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(int),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반환 형식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new Type[0]);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매개 변수</a:t>
            </a: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ILGenerator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generator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newMethod.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GetILGenerator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(OpCodes.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Ldc_I4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1); // stack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비트 정수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100;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(OpCodes.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Ldc_I4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stack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에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비트 정수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OpCodes.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// stack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의 최종 두 값을 꺼내 더 한 뒤 그 결과를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generator.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OpCodes.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계산 스택에 담겨 있는 값을 반환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EE7059C-421D-4E3A-AA84-6C1813832A59}"/>
              </a:ext>
            </a:extLst>
          </p:cNvPr>
          <p:cNvSpPr txBox="1"/>
          <p:nvPr/>
        </p:nvSpPr>
        <p:spPr>
          <a:xfrm>
            <a:off x="5953015" y="3599414"/>
            <a:ext cx="604023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ko-KR" dirty="0"/>
              <a:t>object sum1To100 = </a:t>
            </a:r>
            <a:r>
              <a:rPr lang="en-US" altLang="ko-KR" dirty="0" err="1"/>
              <a:t>Activator.CreateInstance</a:t>
            </a:r>
            <a:r>
              <a:rPr lang="en-US" altLang="ko-KR" dirty="0"/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newType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MethodInfo</a:t>
            </a:r>
            <a:r>
              <a:rPr lang="en-US" altLang="ko-KR" dirty="0"/>
              <a:t> Calculate = sum1To100.GetType().</a:t>
            </a:r>
          </a:p>
          <a:p>
            <a:r>
              <a:rPr lang="en-US" altLang="ko-KR" dirty="0" err="1"/>
              <a:t>GetMethod</a:t>
            </a:r>
            <a:r>
              <a:rPr lang="en-US" altLang="ko-KR" dirty="0"/>
              <a:t>("</a:t>
            </a:r>
            <a:r>
              <a:rPr lang="en-US" altLang="ko-KR" dirty="0">
                <a:highlight>
                  <a:srgbClr val="00FFFF"/>
                </a:highlight>
              </a:rPr>
              <a:t>Calculate</a:t>
            </a:r>
            <a:r>
              <a:rPr lang="en-US" altLang="ko-KR" dirty="0"/>
              <a:t>");</a:t>
            </a:r>
          </a:p>
          <a:p>
            <a:r>
              <a:rPr lang="en-US" altLang="ko-KR" dirty="0" err="1"/>
              <a:t>Console.WriteLine</a:t>
            </a:r>
            <a:r>
              <a:rPr lang="en-US" altLang="ko-KR" dirty="0"/>
              <a:t>(</a:t>
            </a:r>
            <a:r>
              <a:rPr lang="en-US" altLang="ko-KR" dirty="0" err="1"/>
              <a:t>Calculate.Invoke</a:t>
            </a:r>
            <a:r>
              <a:rPr lang="en-US" altLang="ko-KR" dirty="0"/>
              <a:t>(sum1To100, null));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85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90253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애트리뷰트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(Attribute)</a:t>
            </a:r>
            <a:endParaRPr lang="ko-KR" altLang="en-US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메타 데이터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코드에 대한 정보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를 담는 코드 요소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컴파일을 거치면 실행파일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어셈블리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)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안에 저장되며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컴퓨터가 런타임에 읽을 수 있음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이와는 달리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주석은 사람만 읽을 수 있으며</a:t>
            </a:r>
            <a:r>
              <a:rPr lang="en-US" altLang="ko-KR" sz="2000" dirty="0">
                <a:solidFill>
                  <a:srgbClr val="000000"/>
                </a:solidFill>
                <a:latin typeface="Lora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Lora"/>
              </a:rPr>
              <a:t>컴파일을 거치면 실행파일에서는 제거됨</a:t>
            </a:r>
            <a:endParaRPr lang="en-US" altLang="ko-KR" sz="2000" dirty="0">
              <a:solidFill>
                <a:srgbClr val="000000"/>
              </a:solidFill>
              <a:latin typeface="Lora"/>
            </a:endParaRPr>
          </a:p>
          <a:p>
            <a:endParaRPr lang="en-US" altLang="ko-KR" sz="1600" dirty="0">
              <a:highlight>
                <a:srgbClr val="FFCD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68545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1000</Words>
  <Application>Microsoft Office PowerPoint</Application>
  <PresentationFormat>와이드스크린</PresentationFormat>
  <Paragraphs>234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Times New Roman</vt:lpstr>
      <vt:lpstr>Wingdings 2</vt:lpstr>
      <vt:lpstr>HDOfficeLightV0</vt:lpstr>
      <vt:lpstr>Viola template</vt:lpstr>
      <vt:lpstr>16장 리플렉션과 애트리뷰트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17</cp:revision>
  <dcterms:created xsi:type="dcterms:W3CDTF">2020-03-30T22:17:40Z</dcterms:created>
  <dcterms:modified xsi:type="dcterms:W3CDTF">2021-03-19T02:44:57Z</dcterms:modified>
</cp:coreProperties>
</file>