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4"/>
  </p:notesMasterIdLst>
  <p:sldIdLst>
    <p:sldId id="256" r:id="rId3"/>
    <p:sldId id="303" r:id="rId4"/>
    <p:sldId id="323" r:id="rId5"/>
    <p:sldId id="367" r:id="rId6"/>
    <p:sldId id="368" r:id="rId7"/>
    <p:sldId id="375" r:id="rId8"/>
    <p:sldId id="376" r:id="rId9"/>
    <p:sldId id="358" r:id="rId10"/>
    <p:sldId id="377" r:id="rId11"/>
    <p:sldId id="378" r:id="rId12"/>
    <p:sldId id="280" r:id="rId13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FF5050"/>
    <a:srgbClr val="FFFF00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EFB3E-9CBF-492E-89C5-7241D0B8A61A}" v="3" dt="2020-10-03T14:30:31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1997" autoAdjust="0"/>
  </p:normalViewPr>
  <p:slideViewPr>
    <p:cSldViewPr snapToGrid="0">
      <p:cViewPr varScale="1">
        <p:scale>
          <a:sx n="136" d="100"/>
          <a:sy n="136" d="100"/>
        </p:scale>
        <p:origin x="522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604AA374-3FA0-4857-ABD2-B7961910922A}"/>
    <pc:docChg chg="undo redo custSel addSld delSld modSld sldOrd">
      <pc:chgData name="Park SangHyun" userId="236915686b78f6c1" providerId="LiveId" clId="{604AA374-3FA0-4857-ABD2-B7961910922A}" dt="2020-08-18T13:36:51.019" v="3355" actId="207"/>
      <pc:docMkLst>
        <pc:docMk/>
      </pc:docMkLst>
      <pc:sldChg chg="modSp mod">
        <pc:chgData name="Park SangHyun" userId="236915686b78f6c1" providerId="LiveId" clId="{604AA374-3FA0-4857-ABD2-B7961910922A}" dt="2020-08-18T12:21:43.229" v="16"/>
        <pc:sldMkLst>
          <pc:docMk/>
          <pc:sldMk cId="3559057730" sldId="256"/>
        </pc:sldMkLst>
        <pc:spChg chg="mod">
          <ac:chgData name="Park SangHyun" userId="236915686b78f6c1" providerId="LiveId" clId="{604AA374-3FA0-4857-ABD2-B7961910922A}" dt="2020-08-18T12:21:43.229" v="16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604AA374-3FA0-4857-ABD2-B7961910922A}" dt="2020-08-18T12:33:43.409" v="144" actId="13926"/>
        <pc:sldMkLst>
          <pc:docMk/>
          <pc:sldMk cId="3581427445" sldId="303"/>
        </pc:sldMkLst>
        <pc:spChg chg="mod">
          <ac:chgData name="Park SangHyun" userId="236915686b78f6c1" providerId="LiveId" clId="{604AA374-3FA0-4857-ABD2-B7961910922A}" dt="2020-08-18T12:33:43.409" v="144" actId="13926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 modNotesTx">
        <pc:chgData name="Park SangHyun" userId="236915686b78f6c1" providerId="LiveId" clId="{604AA374-3FA0-4857-ABD2-B7961910922A}" dt="2020-08-18T12:44:30.462" v="1189" actId="13926"/>
        <pc:sldMkLst>
          <pc:docMk/>
          <pc:sldMk cId="2899361408" sldId="323"/>
        </pc:sldMkLst>
        <pc:spChg chg="add mod">
          <ac:chgData name="Park SangHyun" userId="236915686b78f6c1" providerId="LiveId" clId="{604AA374-3FA0-4857-ABD2-B7961910922A}" dt="2020-08-18T12:42:42.431" v="1128" actId="1076"/>
          <ac:spMkLst>
            <pc:docMk/>
            <pc:sldMk cId="2899361408" sldId="323"/>
            <ac:spMk id="2" creationId="{7B47F794-8D4E-4A84-95F8-4CBE6CB512B8}"/>
          </ac:spMkLst>
        </pc:spChg>
        <pc:spChg chg="add mod">
          <ac:chgData name="Park SangHyun" userId="236915686b78f6c1" providerId="LiveId" clId="{604AA374-3FA0-4857-ABD2-B7961910922A}" dt="2020-08-18T12:44:30.462" v="1189" actId="13926"/>
          <ac:spMkLst>
            <pc:docMk/>
            <pc:sldMk cId="2899361408" sldId="323"/>
            <ac:spMk id="3" creationId="{E8D94256-F0BE-4205-8C50-8548CAFDB4D1}"/>
          </ac:spMkLst>
        </pc:spChg>
        <pc:spChg chg="mod">
          <ac:chgData name="Park SangHyun" userId="236915686b78f6c1" providerId="LiveId" clId="{604AA374-3FA0-4857-ABD2-B7961910922A}" dt="2020-08-18T12:41:18.862" v="1075" actId="1035"/>
          <ac:spMkLst>
            <pc:docMk/>
            <pc:sldMk cId="2899361408" sldId="323"/>
            <ac:spMk id="6" creationId="{4D78B6F0-7D80-4D66-A24E-64B032C561B3}"/>
          </ac:spMkLst>
        </pc:spChg>
        <pc:spChg chg="add del mod">
          <ac:chgData name="Park SangHyun" userId="236915686b78f6c1" providerId="LiveId" clId="{604AA374-3FA0-4857-ABD2-B7961910922A}" dt="2020-08-18T12:41:27.557" v="1078" actId="478"/>
          <ac:spMkLst>
            <pc:docMk/>
            <pc:sldMk cId="2899361408" sldId="323"/>
            <ac:spMk id="10" creationId="{A8E4C640-337D-41EB-9C40-FEB4B60760C2}"/>
          </ac:spMkLst>
        </pc:spChg>
        <pc:spChg chg="add del mod">
          <ac:chgData name="Park SangHyun" userId="236915686b78f6c1" providerId="LiveId" clId="{604AA374-3FA0-4857-ABD2-B7961910922A}" dt="2020-08-18T12:41:27.557" v="1078" actId="478"/>
          <ac:spMkLst>
            <pc:docMk/>
            <pc:sldMk cId="2899361408" sldId="323"/>
            <ac:spMk id="12" creationId="{82D053A5-ED03-47BB-AC10-A03F075F0514}"/>
          </ac:spMkLst>
        </pc:spChg>
        <pc:spChg chg="add del mod">
          <ac:chgData name="Park SangHyun" userId="236915686b78f6c1" providerId="LiveId" clId="{604AA374-3FA0-4857-ABD2-B7961910922A}" dt="2020-08-18T12:42:35.319" v="1110" actId="478"/>
          <ac:spMkLst>
            <pc:docMk/>
            <pc:sldMk cId="2899361408" sldId="323"/>
            <ac:spMk id="14" creationId="{674E871B-6760-4DF5-8082-25E3F4AAD4CB}"/>
          </ac:spMkLst>
        </pc:spChg>
        <pc:spChg chg="add del mod">
          <ac:chgData name="Park SangHyun" userId="236915686b78f6c1" providerId="LiveId" clId="{604AA374-3FA0-4857-ABD2-B7961910922A}" dt="2020-08-18T12:42:12.941" v="1085" actId="478"/>
          <ac:spMkLst>
            <pc:docMk/>
            <pc:sldMk cId="2899361408" sldId="323"/>
            <ac:spMk id="15" creationId="{C602DE23-2D44-4559-8797-B2D23E50EE6C}"/>
          </ac:spMkLst>
        </pc:spChg>
        <pc:spChg chg="add mod ord">
          <ac:chgData name="Park SangHyun" userId="236915686b78f6c1" providerId="LiveId" clId="{604AA374-3FA0-4857-ABD2-B7961910922A}" dt="2020-08-18T12:44:15.443" v="1187" actId="14100"/>
          <ac:spMkLst>
            <pc:docMk/>
            <pc:sldMk cId="2899361408" sldId="323"/>
            <ac:spMk id="16" creationId="{CBC5F927-C2B0-4793-919C-AF7FEC53DE60}"/>
          </ac:spMkLst>
        </pc:spChg>
        <pc:spChg chg="add mod">
          <ac:chgData name="Park SangHyun" userId="236915686b78f6c1" providerId="LiveId" clId="{604AA374-3FA0-4857-ABD2-B7961910922A}" dt="2020-08-18T12:44:15.443" v="1187" actId="14100"/>
          <ac:spMkLst>
            <pc:docMk/>
            <pc:sldMk cId="2899361408" sldId="323"/>
            <ac:spMk id="17" creationId="{A15FA547-9AED-4335-9B83-19780E0B8DD0}"/>
          </ac:spMkLst>
        </pc:spChg>
      </pc:sldChg>
      <pc:sldChg chg="del">
        <pc:chgData name="Park SangHyun" userId="236915686b78f6c1" providerId="LiveId" clId="{604AA374-3FA0-4857-ABD2-B7961910922A}" dt="2020-08-18T12:44:43.332" v="1190" actId="47"/>
        <pc:sldMkLst>
          <pc:docMk/>
          <pc:sldMk cId="482280184" sldId="357"/>
        </pc:sldMkLst>
      </pc:sldChg>
      <pc:sldChg chg="modSp add del mod">
        <pc:chgData name="Park SangHyun" userId="236915686b78f6c1" providerId="LiveId" clId="{604AA374-3FA0-4857-ABD2-B7961910922A}" dt="2020-08-18T13:27:25.273" v="3035" actId="47"/>
        <pc:sldMkLst>
          <pc:docMk/>
          <pc:sldMk cId="1146136920" sldId="358"/>
        </pc:sldMkLst>
        <pc:spChg chg="mod">
          <ac:chgData name="Park SangHyun" userId="236915686b78f6c1" providerId="LiveId" clId="{604AA374-3FA0-4857-ABD2-B7961910922A}" dt="2020-08-18T13:26:30.587" v="3027" actId="1036"/>
          <ac:spMkLst>
            <pc:docMk/>
            <pc:sldMk cId="1146136920" sldId="358"/>
            <ac:spMk id="3" creationId="{4161B750-3939-4ACC-9A9F-72EBD6F406C0}"/>
          </ac:spMkLst>
        </pc:spChg>
        <pc:spChg chg="mod">
          <ac:chgData name="Park SangHyun" userId="236915686b78f6c1" providerId="LiveId" clId="{604AA374-3FA0-4857-ABD2-B7961910922A}" dt="2020-08-18T13:26:25.689" v="3019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604AA374-3FA0-4857-ABD2-B7961910922A}" dt="2020-08-18T13:26:54.129" v="3033" actId="207"/>
          <ac:spMkLst>
            <pc:docMk/>
            <pc:sldMk cId="1146136920" sldId="358"/>
            <ac:spMk id="8" creationId="{63346F0E-7B2D-4C31-8CC5-D94C5F69B3F6}"/>
          </ac:spMkLst>
        </pc:spChg>
      </pc:sldChg>
      <pc:sldChg chg="del">
        <pc:chgData name="Park SangHyun" userId="236915686b78f6c1" providerId="LiveId" clId="{604AA374-3FA0-4857-ABD2-B7961910922A}" dt="2020-08-18T12:44:43.332" v="1190" actId="47"/>
        <pc:sldMkLst>
          <pc:docMk/>
          <pc:sldMk cId="591767588" sldId="366"/>
        </pc:sldMkLst>
      </pc:sldChg>
      <pc:sldChg chg="addSp delSp modSp mod">
        <pc:chgData name="Park SangHyun" userId="236915686b78f6c1" providerId="LiveId" clId="{604AA374-3FA0-4857-ABD2-B7961910922A}" dt="2020-08-18T12:46:46.947" v="1364" actId="22"/>
        <pc:sldMkLst>
          <pc:docMk/>
          <pc:sldMk cId="3598367981" sldId="367"/>
        </pc:sldMkLst>
        <pc:spChg chg="add mod">
          <ac:chgData name="Park SangHyun" userId="236915686b78f6c1" providerId="LiveId" clId="{604AA374-3FA0-4857-ABD2-B7961910922A}" dt="2020-08-18T12:46:23.834" v="1329" actId="1037"/>
          <ac:spMkLst>
            <pc:docMk/>
            <pc:sldMk cId="3598367981" sldId="367"/>
            <ac:spMk id="2" creationId="{17270D2A-796C-4310-A368-D19A7DBB4580}"/>
          </ac:spMkLst>
        </pc:spChg>
        <pc:spChg chg="del">
          <ac:chgData name="Park SangHyun" userId="236915686b78f6c1" providerId="LiveId" clId="{604AA374-3FA0-4857-ABD2-B7961910922A}" dt="2020-08-18T12:45:35.395" v="1245" actId="478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604AA374-3FA0-4857-ABD2-B7961910922A}" dt="2020-08-18T12:46:16.502" v="1298" actId="13926"/>
          <ac:spMkLst>
            <pc:docMk/>
            <pc:sldMk cId="3598367981" sldId="367"/>
            <ac:spMk id="6" creationId="{4D78B6F0-7D80-4D66-A24E-64B032C561B3}"/>
          </ac:spMkLst>
        </pc:spChg>
        <pc:spChg chg="del">
          <ac:chgData name="Park SangHyun" userId="236915686b78f6c1" providerId="LiveId" clId="{604AA374-3FA0-4857-ABD2-B7961910922A}" dt="2020-08-18T12:44:50.274" v="1208" actId="478"/>
          <ac:spMkLst>
            <pc:docMk/>
            <pc:sldMk cId="3598367981" sldId="367"/>
            <ac:spMk id="7" creationId="{D8F29026-5BBF-4775-BF97-01C92A8B894A}"/>
          </ac:spMkLst>
        </pc:spChg>
        <pc:spChg chg="add mod">
          <ac:chgData name="Park SangHyun" userId="236915686b78f6c1" providerId="LiveId" clId="{604AA374-3FA0-4857-ABD2-B7961910922A}" dt="2020-08-18T12:46:29.251" v="1362" actId="1037"/>
          <ac:spMkLst>
            <pc:docMk/>
            <pc:sldMk cId="3598367981" sldId="367"/>
            <ac:spMk id="10" creationId="{E1DBD714-7468-486E-9B55-2242DDBD45E8}"/>
          </ac:spMkLst>
        </pc:spChg>
        <pc:spChg chg="add del">
          <ac:chgData name="Park SangHyun" userId="236915686b78f6c1" providerId="LiveId" clId="{604AA374-3FA0-4857-ABD2-B7961910922A}" dt="2020-08-18T12:46:46.947" v="1364" actId="22"/>
          <ac:spMkLst>
            <pc:docMk/>
            <pc:sldMk cId="3598367981" sldId="367"/>
            <ac:spMk id="12" creationId="{2093AA05-33CB-4F53-B539-98E50452A24B}"/>
          </ac:spMkLst>
        </pc:spChg>
      </pc:sldChg>
      <pc:sldChg chg="modSp mod ord">
        <pc:chgData name="Park SangHyun" userId="236915686b78f6c1" providerId="LiveId" clId="{604AA374-3FA0-4857-ABD2-B7961910922A}" dt="2020-08-18T12:48:00.623" v="1386" actId="114"/>
        <pc:sldMkLst>
          <pc:docMk/>
          <pc:sldMk cId="2436854535" sldId="368"/>
        </pc:sldMkLst>
        <pc:spChg chg="mod">
          <ac:chgData name="Park SangHyun" userId="236915686b78f6c1" providerId="LiveId" clId="{604AA374-3FA0-4857-ABD2-B7961910922A}" dt="2020-08-18T12:48:00.623" v="1386" actId="114"/>
          <ac:spMkLst>
            <pc:docMk/>
            <pc:sldMk cId="2436854535" sldId="368"/>
            <ac:spMk id="6" creationId="{4D78B6F0-7D80-4D66-A24E-64B032C561B3}"/>
          </ac:spMkLst>
        </pc:spChg>
      </pc:sldChg>
      <pc:sldChg chg="add del">
        <pc:chgData name="Park SangHyun" userId="236915686b78f6c1" providerId="LiveId" clId="{604AA374-3FA0-4857-ABD2-B7961910922A}" dt="2020-08-18T13:27:28.440" v="3036" actId="47"/>
        <pc:sldMkLst>
          <pc:docMk/>
          <pc:sldMk cId="2390857171" sldId="372"/>
        </pc:sldMkLst>
      </pc:sldChg>
      <pc:sldChg chg="add del">
        <pc:chgData name="Park SangHyun" userId="236915686b78f6c1" providerId="LiveId" clId="{604AA374-3FA0-4857-ABD2-B7961910922A}" dt="2020-08-18T13:27:28.440" v="3036" actId="47"/>
        <pc:sldMkLst>
          <pc:docMk/>
          <pc:sldMk cId="3312969002" sldId="373"/>
        </pc:sldMkLst>
      </pc:sldChg>
      <pc:sldChg chg="add del">
        <pc:chgData name="Park SangHyun" userId="236915686b78f6c1" providerId="LiveId" clId="{604AA374-3FA0-4857-ABD2-B7961910922A}" dt="2020-08-18T13:27:28.440" v="3036" actId="47"/>
        <pc:sldMkLst>
          <pc:docMk/>
          <pc:sldMk cId="831681372" sldId="374"/>
        </pc:sldMkLst>
      </pc:sldChg>
      <pc:sldChg chg="addSp modSp add mod">
        <pc:chgData name="Park SangHyun" userId="236915686b78f6c1" providerId="LiveId" clId="{604AA374-3FA0-4857-ABD2-B7961910922A}" dt="2020-08-18T12:50:34.877" v="1484" actId="13926"/>
        <pc:sldMkLst>
          <pc:docMk/>
          <pc:sldMk cId="1349149654" sldId="375"/>
        </pc:sldMkLst>
        <pc:spChg chg="mod">
          <ac:chgData name="Park SangHyun" userId="236915686b78f6c1" providerId="LiveId" clId="{604AA374-3FA0-4857-ABD2-B7961910922A}" dt="2020-08-18T12:49:59.044" v="1446" actId="242"/>
          <ac:spMkLst>
            <pc:docMk/>
            <pc:sldMk cId="1349149654" sldId="375"/>
            <ac:spMk id="2" creationId="{17270D2A-796C-4310-A368-D19A7DBB4580}"/>
          </ac:spMkLst>
        </pc:spChg>
        <pc:spChg chg="add mod">
          <ac:chgData name="Park SangHyun" userId="236915686b78f6c1" providerId="LiveId" clId="{604AA374-3FA0-4857-ABD2-B7961910922A}" dt="2020-08-18T12:50:24.397" v="1482" actId="14100"/>
          <ac:spMkLst>
            <pc:docMk/>
            <pc:sldMk cId="1349149654" sldId="375"/>
            <ac:spMk id="3" creationId="{309C7A8D-2450-4679-B3C1-40177A27E78B}"/>
          </ac:spMkLst>
        </pc:spChg>
        <pc:spChg chg="mod">
          <ac:chgData name="Park SangHyun" userId="236915686b78f6c1" providerId="LiveId" clId="{604AA374-3FA0-4857-ABD2-B7961910922A}" dt="2020-08-18T12:46:58.775" v="1368" actId="21"/>
          <ac:spMkLst>
            <pc:docMk/>
            <pc:sldMk cId="1349149654" sldId="375"/>
            <ac:spMk id="6" creationId="{4D78B6F0-7D80-4D66-A24E-64B032C561B3}"/>
          </ac:spMkLst>
        </pc:spChg>
        <pc:spChg chg="add mod">
          <ac:chgData name="Park SangHyun" userId="236915686b78f6c1" providerId="LiveId" clId="{604AA374-3FA0-4857-ABD2-B7961910922A}" dt="2020-08-18T12:50:11.448" v="1479"/>
          <ac:spMkLst>
            <pc:docMk/>
            <pc:sldMk cId="1349149654" sldId="375"/>
            <ac:spMk id="8" creationId="{A77653E8-EEB2-4246-AC55-44C3BA4AF343}"/>
          </ac:spMkLst>
        </pc:spChg>
        <pc:spChg chg="mod">
          <ac:chgData name="Park SangHyun" userId="236915686b78f6c1" providerId="LiveId" clId="{604AA374-3FA0-4857-ABD2-B7961910922A}" dt="2020-08-18T12:50:34.877" v="1484" actId="13926"/>
          <ac:spMkLst>
            <pc:docMk/>
            <pc:sldMk cId="1349149654" sldId="375"/>
            <ac:spMk id="10" creationId="{E1DBD714-7468-486E-9B55-2242DDBD45E8}"/>
          </ac:spMkLst>
        </pc:spChg>
      </pc:sldChg>
      <pc:sldChg chg="modSp add mod">
        <pc:chgData name="Park SangHyun" userId="236915686b78f6c1" providerId="LiveId" clId="{604AA374-3FA0-4857-ABD2-B7961910922A}" dt="2020-08-18T13:23:41.839" v="2876" actId="20577"/>
        <pc:sldMkLst>
          <pc:docMk/>
          <pc:sldMk cId="4016100555" sldId="376"/>
        </pc:sldMkLst>
        <pc:spChg chg="mod">
          <ac:chgData name="Park SangHyun" userId="236915686b78f6c1" providerId="LiveId" clId="{604AA374-3FA0-4857-ABD2-B7961910922A}" dt="2020-08-18T13:23:41.839" v="2876" actId="20577"/>
          <ac:spMkLst>
            <pc:docMk/>
            <pc:sldMk cId="4016100555" sldId="376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604AA374-3FA0-4857-ABD2-B7961910922A}" dt="2020-08-18T13:30:54.870" v="3169" actId="13926"/>
        <pc:sldMkLst>
          <pc:docMk/>
          <pc:sldMk cId="8062907" sldId="377"/>
        </pc:sldMkLst>
        <pc:spChg chg="mod">
          <ac:chgData name="Park SangHyun" userId="236915686b78f6c1" providerId="LiveId" clId="{604AA374-3FA0-4857-ABD2-B7961910922A}" dt="2020-08-18T13:30:54.870" v="3169" actId="13926"/>
          <ac:spMkLst>
            <pc:docMk/>
            <pc:sldMk cId="8062907" sldId="377"/>
            <ac:spMk id="6" creationId="{4D78B6F0-7D80-4D66-A24E-64B032C561B3}"/>
          </ac:spMkLst>
        </pc:spChg>
        <pc:picChg chg="add mod">
          <ac:chgData name="Park SangHyun" userId="236915686b78f6c1" providerId="LiveId" clId="{604AA374-3FA0-4857-ABD2-B7961910922A}" dt="2020-08-18T13:30:11.202" v="3159" actId="1076"/>
          <ac:picMkLst>
            <pc:docMk/>
            <pc:sldMk cId="8062907" sldId="377"/>
            <ac:picMk id="2" creationId="{011C694D-B765-421A-8F21-59B0FD035B5B}"/>
          </ac:picMkLst>
        </pc:picChg>
      </pc:sldChg>
      <pc:sldChg chg="addSp delSp modSp add mod">
        <pc:chgData name="Park SangHyun" userId="236915686b78f6c1" providerId="LiveId" clId="{604AA374-3FA0-4857-ABD2-B7961910922A}" dt="2020-08-18T13:36:51.019" v="3355" actId="207"/>
        <pc:sldMkLst>
          <pc:docMk/>
          <pc:sldMk cId="4200517944" sldId="378"/>
        </pc:sldMkLst>
        <pc:spChg chg="add mod">
          <ac:chgData name="Park SangHyun" userId="236915686b78f6c1" providerId="LiveId" clId="{604AA374-3FA0-4857-ABD2-B7961910922A}" dt="2020-08-18T13:33:10.961" v="3276" actId="1076"/>
          <ac:spMkLst>
            <pc:docMk/>
            <pc:sldMk cId="4200517944" sldId="378"/>
            <ac:spMk id="2" creationId="{97EB0D10-6202-4773-9230-665201611BE5}"/>
          </ac:spMkLst>
        </pc:spChg>
        <pc:spChg chg="mod">
          <ac:chgData name="Park SangHyun" userId="236915686b78f6c1" providerId="LiveId" clId="{604AA374-3FA0-4857-ABD2-B7961910922A}" dt="2020-08-18T13:34:36.424" v="3342" actId="20577"/>
          <ac:spMkLst>
            <pc:docMk/>
            <pc:sldMk cId="4200517944" sldId="378"/>
            <ac:spMk id="3" creationId="{4161B750-3939-4ACC-9A9F-72EBD6F406C0}"/>
          </ac:spMkLst>
        </pc:spChg>
        <pc:spChg chg="mod">
          <ac:chgData name="Park SangHyun" userId="236915686b78f6c1" providerId="LiveId" clId="{604AA374-3FA0-4857-ABD2-B7961910922A}" dt="2020-08-18T13:32:01.552" v="3259" actId="1035"/>
          <ac:spMkLst>
            <pc:docMk/>
            <pc:sldMk cId="4200517944" sldId="378"/>
            <ac:spMk id="6" creationId="{4D78B6F0-7D80-4D66-A24E-64B032C561B3}"/>
          </ac:spMkLst>
        </pc:spChg>
        <pc:spChg chg="add del mod">
          <ac:chgData name="Park SangHyun" userId="236915686b78f6c1" providerId="LiveId" clId="{604AA374-3FA0-4857-ABD2-B7961910922A}" dt="2020-08-18T13:32:32.232" v="3266" actId="478"/>
          <ac:spMkLst>
            <pc:docMk/>
            <pc:sldMk cId="4200517944" sldId="378"/>
            <ac:spMk id="7" creationId="{F56D2C0D-034D-4644-85F9-29B614986673}"/>
          </ac:spMkLst>
        </pc:spChg>
        <pc:spChg chg="del">
          <ac:chgData name="Park SangHyun" userId="236915686b78f6c1" providerId="LiveId" clId="{604AA374-3FA0-4857-ABD2-B7961910922A}" dt="2020-08-18T13:31:45.835" v="3213" actId="478"/>
          <ac:spMkLst>
            <pc:docMk/>
            <pc:sldMk cId="4200517944" sldId="378"/>
            <ac:spMk id="8" creationId="{63346F0E-7B2D-4C31-8CC5-D94C5F69B3F6}"/>
          </ac:spMkLst>
        </pc:spChg>
        <pc:spChg chg="add mod">
          <ac:chgData name="Park SangHyun" userId="236915686b78f6c1" providerId="LiveId" clId="{604AA374-3FA0-4857-ABD2-B7961910922A}" dt="2020-08-18T13:36:51.019" v="3355" actId="207"/>
          <ac:spMkLst>
            <pc:docMk/>
            <pc:sldMk cId="4200517944" sldId="378"/>
            <ac:spMk id="10" creationId="{C6135EEB-AF43-4317-A5D4-AEB82F7A9CAE}"/>
          </ac:spMkLst>
        </pc:spChg>
      </pc:sldChg>
    </pc:docChg>
  </pc:docChgLst>
  <pc:docChgLst>
    <pc:chgData name="Park SangHyun" userId="236915686b78f6c1" providerId="LiveId" clId="{34CF8E4C-3DE1-4C91-A37B-902E83610BF0}"/>
    <pc:docChg chg="undo redo custSel addSld delSld modSld sldOrd">
      <pc:chgData name="Park SangHyun" userId="236915686b78f6c1" providerId="LiveId" clId="{34CF8E4C-3DE1-4C91-A37B-902E83610BF0}" dt="2020-08-18T07:45:14.152" v="3284" actId="47"/>
      <pc:docMkLst>
        <pc:docMk/>
      </pc:docMkLst>
      <pc:sldChg chg="modSp mod">
        <pc:chgData name="Park SangHyun" userId="236915686b78f6c1" providerId="LiveId" clId="{34CF8E4C-3DE1-4C91-A37B-902E83610BF0}" dt="2020-08-18T06:10:45.975" v="34"/>
        <pc:sldMkLst>
          <pc:docMk/>
          <pc:sldMk cId="3559057730" sldId="256"/>
        </pc:sldMkLst>
        <pc:spChg chg="mod">
          <ac:chgData name="Park SangHyun" userId="236915686b78f6c1" providerId="LiveId" clId="{34CF8E4C-3DE1-4C91-A37B-902E83610BF0}" dt="2020-08-18T06:10:45.975" v="34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34CF8E4C-3DE1-4C91-A37B-902E83610BF0}" dt="2020-08-18T06:11:45.596" v="247" actId="1036"/>
        <pc:sldMkLst>
          <pc:docMk/>
          <pc:sldMk cId="3581427445" sldId="303"/>
        </pc:sldMkLst>
        <pc:spChg chg="mod">
          <ac:chgData name="Park SangHyun" userId="236915686b78f6c1" providerId="LiveId" clId="{34CF8E4C-3DE1-4C91-A37B-902E83610BF0}" dt="2020-08-18T06:11:45.596" v="247" actId="1036"/>
          <ac:spMkLst>
            <pc:docMk/>
            <pc:sldMk cId="3581427445" sldId="303"/>
            <ac:spMk id="6" creationId="{4D78B6F0-7D80-4D66-A24E-64B032C561B3}"/>
          </ac:spMkLst>
        </pc:spChg>
      </pc:sldChg>
      <pc:sldChg chg="modSp mod">
        <pc:chgData name="Park SangHyun" userId="236915686b78f6c1" providerId="LiveId" clId="{34CF8E4C-3DE1-4C91-A37B-902E83610BF0}" dt="2020-08-18T06:26:45.697" v="738" actId="6549"/>
        <pc:sldMkLst>
          <pc:docMk/>
          <pc:sldMk cId="2899361408" sldId="323"/>
        </pc:sldMkLst>
        <pc:spChg chg="mod">
          <ac:chgData name="Park SangHyun" userId="236915686b78f6c1" providerId="LiveId" clId="{34CF8E4C-3DE1-4C91-A37B-902E83610BF0}" dt="2020-08-18T06:26:45.697" v="738" actId="6549"/>
          <ac:spMkLst>
            <pc:docMk/>
            <pc:sldMk cId="2899361408" sldId="323"/>
            <ac:spMk id="6" creationId="{4D78B6F0-7D80-4D66-A24E-64B032C561B3}"/>
          </ac:spMkLst>
        </pc:spChg>
      </pc:sldChg>
      <pc:sldChg chg="del">
        <pc:chgData name="Park SangHyun" userId="236915686b78f6c1" providerId="LiveId" clId="{34CF8E4C-3DE1-4C91-A37B-902E83610BF0}" dt="2020-08-18T06:29:56.218" v="739" actId="47"/>
        <pc:sldMkLst>
          <pc:docMk/>
          <pc:sldMk cId="2810366220" sldId="346"/>
        </pc:sldMkLst>
      </pc:sldChg>
      <pc:sldChg chg="addSp delSp modSp mod">
        <pc:chgData name="Park SangHyun" userId="236915686b78f6c1" providerId="LiveId" clId="{34CF8E4C-3DE1-4C91-A37B-902E83610BF0}" dt="2020-08-18T06:34:13.436" v="1038" actId="14100"/>
        <pc:sldMkLst>
          <pc:docMk/>
          <pc:sldMk cId="482280184" sldId="357"/>
        </pc:sldMkLst>
        <pc:spChg chg="del">
          <ac:chgData name="Park SangHyun" userId="236915686b78f6c1" providerId="LiveId" clId="{34CF8E4C-3DE1-4C91-A37B-902E83610BF0}" dt="2020-08-18T06:33:45.136" v="1030" actId="478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6:33:47.830" v="1031" actId="6549"/>
          <ac:spMkLst>
            <pc:docMk/>
            <pc:sldMk cId="482280184" sldId="357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34CF8E4C-3DE1-4C91-A37B-902E83610BF0}" dt="2020-08-18T06:34:13.436" v="1038" actId="14100"/>
          <ac:graphicFrameMkLst>
            <pc:docMk/>
            <pc:sldMk cId="482280184" sldId="357"/>
            <ac:graphicFrameMk id="2" creationId="{2F470E00-2175-4430-8217-DEEB54AD7E77}"/>
          </ac:graphicFrameMkLst>
        </pc:graphicFrameChg>
      </pc:sldChg>
      <pc:sldChg chg="addSp delSp modSp mod modNotesTx">
        <pc:chgData name="Park SangHyun" userId="236915686b78f6c1" providerId="LiveId" clId="{34CF8E4C-3DE1-4C91-A37B-902E83610BF0}" dt="2020-08-18T06:47:06.250" v="1551"/>
        <pc:sldMkLst>
          <pc:docMk/>
          <pc:sldMk cId="1146136920" sldId="358"/>
        </pc:sldMkLst>
        <pc:spChg chg="del mod">
          <ac:chgData name="Park SangHyun" userId="236915686b78f6c1" providerId="LiveId" clId="{34CF8E4C-3DE1-4C91-A37B-902E83610BF0}" dt="2020-08-18T06:39:29.123" v="1166" actId="478"/>
          <ac:spMkLst>
            <pc:docMk/>
            <pc:sldMk cId="1146136920" sldId="358"/>
            <ac:spMk id="2" creationId="{8A87D83A-4202-409F-BE3A-5DF9010E489E}"/>
          </ac:spMkLst>
        </pc:spChg>
        <pc:spChg chg="add mod">
          <ac:chgData name="Park SangHyun" userId="236915686b78f6c1" providerId="LiveId" clId="{34CF8E4C-3DE1-4C91-A37B-902E83610BF0}" dt="2020-08-18T06:46:03.064" v="1441" actId="6549"/>
          <ac:spMkLst>
            <pc:docMk/>
            <pc:sldMk cId="1146136920" sldId="358"/>
            <ac:spMk id="3" creationId="{4161B750-3939-4ACC-9A9F-72EBD6F406C0}"/>
          </ac:spMkLst>
        </pc:spChg>
        <pc:spChg chg="mod">
          <ac:chgData name="Park SangHyun" userId="236915686b78f6c1" providerId="LiveId" clId="{34CF8E4C-3DE1-4C91-A37B-902E83610BF0}" dt="2020-08-18T06:46:55.521" v="1539" actId="1035"/>
          <ac:spMkLst>
            <pc:docMk/>
            <pc:sldMk cId="1146136920" sldId="358"/>
            <ac:spMk id="6" creationId="{4D78B6F0-7D80-4D66-A24E-64B032C561B3}"/>
          </ac:spMkLst>
        </pc:spChg>
        <pc:spChg chg="add del">
          <ac:chgData name="Park SangHyun" userId="236915686b78f6c1" providerId="LiveId" clId="{34CF8E4C-3DE1-4C91-A37B-902E83610BF0}" dt="2020-08-18T06:40:41.168" v="1255" actId="478"/>
          <ac:spMkLst>
            <pc:docMk/>
            <pc:sldMk cId="1146136920" sldId="358"/>
            <ac:spMk id="7" creationId="{5764B983-077C-4C46-90EB-CDD244E2A4D7}"/>
          </ac:spMkLst>
        </pc:spChg>
        <pc:spChg chg="add mod">
          <ac:chgData name="Park SangHyun" userId="236915686b78f6c1" providerId="LiveId" clId="{34CF8E4C-3DE1-4C91-A37B-902E83610BF0}" dt="2020-08-18T06:46:58.149" v="1550" actId="1035"/>
          <ac:spMkLst>
            <pc:docMk/>
            <pc:sldMk cId="1146136920" sldId="358"/>
            <ac:spMk id="8" creationId="{63346F0E-7B2D-4C31-8CC5-D94C5F69B3F6}"/>
          </ac:spMkLst>
        </pc:spChg>
        <pc:spChg chg="add del mod">
          <ac:chgData name="Park SangHyun" userId="236915686b78f6c1" providerId="LiveId" clId="{34CF8E4C-3DE1-4C91-A37B-902E83610BF0}" dt="2020-08-18T06:44:22.371" v="1374" actId="478"/>
          <ac:spMkLst>
            <pc:docMk/>
            <pc:sldMk cId="1146136920" sldId="358"/>
            <ac:spMk id="9" creationId="{9CE73ECF-1733-415F-9021-E860E1EF432B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10" creationId="{94D80112-E523-4FE0-874F-725A4E4F1FA6}"/>
          </ac:spMkLst>
        </pc:spChg>
        <pc:spChg chg="del mod">
          <ac:chgData name="Park SangHyun" userId="236915686b78f6c1" providerId="LiveId" clId="{34CF8E4C-3DE1-4C91-A37B-902E83610BF0}" dt="2020-08-18T06:39:29.123" v="1166" actId="478"/>
          <ac:spMkLst>
            <pc:docMk/>
            <pc:sldMk cId="1146136920" sldId="358"/>
            <ac:spMk id="12" creationId="{1B793568-C32D-4B5C-B8DF-5BBD5853DEEA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16" creationId="{EE7FEF57-C216-41F4-84FD-EC7C6B6BFA8E}"/>
          </ac:spMkLst>
        </pc:spChg>
        <pc:spChg chg="del">
          <ac:chgData name="Park SangHyun" userId="236915686b78f6c1" providerId="LiveId" clId="{34CF8E4C-3DE1-4C91-A37B-902E83610BF0}" dt="2020-08-18T06:37:56.059" v="1165" actId="478"/>
          <ac:spMkLst>
            <pc:docMk/>
            <pc:sldMk cId="1146136920" sldId="358"/>
            <ac:spMk id="18" creationId="{6C122C34-C3BF-445B-B8C3-5D83ACC0B4F2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22" creationId="{07BFF98B-5986-4CEE-939D-FA3DF633D1B3}"/>
          </ac:spMkLst>
        </pc:spChg>
        <pc:spChg chg="del">
          <ac:chgData name="Park SangHyun" userId="236915686b78f6c1" providerId="LiveId" clId="{34CF8E4C-3DE1-4C91-A37B-902E83610BF0}" dt="2020-08-18T06:36:50.132" v="1100" actId="478"/>
          <ac:spMkLst>
            <pc:docMk/>
            <pc:sldMk cId="1146136920" sldId="358"/>
            <ac:spMk id="42" creationId="{747E3672-B3F3-48CD-A090-BD8A9D5D78EE}"/>
          </ac:spMkLst>
        </pc:spChg>
      </pc:sldChg>
      <pc:sldChg chg="del">
        <pc:chgData name="Park SangHyun" userId="236915686b78f6c1" providerId="LiveId" clId="{34CF8E4C-3DE1-4C91-A37B-902E83610BF0}" dt="2020-08-18T07:38:39.344" v="2883" actId="47"/>
        <pc:sldMkLst>
          <pc:docMk/>
          <pc:sldMk cId="243816322" sldId="359"/>
        </pc:sldMkLst>
      </pc:sldChg>
      <pc:sldChg chg="addSp delSp modSp mod">
        <pc:chgData name="Park SangHyun" userId="236915686b78f6c1" providerId="LiveId" clId="{34CF8E4C-3DE1-4C91-A37B-902E83610BF0}" dt="2020-08-18T06:33:19.349" v="983"/>
        <pc:sldMkLst>
          <pc:docMk/>
          <pc:sldMk cId="591767588" sldId="366"/>
        </pc:sldMkLst>
        <pc:spChg chg="add del">
          <ac:chgData name="Park SangHyun" userId="236915686b78f6c1" providerId="LiveId" clId="{34CF8E4C-3DE1-4C91-A37B-902E83610BF0}" dt="2020-08-18T06:33:00.180" v="975" actId="478"/>
          <ac:spMkLst>
            <pc:docMk/>
            <pc:sldMk cId="591767588" sldId="366"/>
            <ac:spMk id="2" creationId="{AC24802B-FB24-4BF1-8670-12B3069D8F55}"/>
          </ac:spMkLst>
        </pc:spChg>
        <pc:spChg chg="mod">
          <ac:chgData name="Park SangHyun" userId="236915686b78f6c1" providerId="LiveId" clId="{34CF8E4C-3DE1-4C91-A37B-902E83610BF0}" dt="2020-08-18T06:32:58.649" v="974" actId="1076"/>
          <ac:spMkLst>
            <pc:docMk/>
            <pc:sldMk cId="591767588" sldId="366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6:32:43.772" v="970" actId="478"/>
          <ac:spMkLst>
            <pc:docMk/>
            <pc:sldMk cId="591767588" sldId="366"/>
            <ac:spMk id="8" creationId="{1A664940-27E3-49AE-A8CD-E2063595D01C}"/>
          </ac:spMkLst>
        </pc:spChg>
        <pc:spChg chg="mod">
          <ac:chgData name="Park SangHyun" userId="236915686b78f6c1" providerId="LiveId" clId="{34CF8E4C-3DE1-4C91-A37B-902E83610BF0}" dt="2020-08-18T06:33:19.349" v="983"/>
          <ac:spMkLst>
            <pc:docMk/>
            <pc:sldMk cId="591767588" sldId="366"/>
            <ac:spMk id="10" creationId="{FAD0C460-E19C-48DF-AA46-D45FB2BA64DE}"/>
          </ac:spMkLst>
        </pc:spChg>
      </pc:sldChg>
      <pc:sldChg chg="addSp delSp modSp mod ord">
        <pc:chgData name="Park SangHyun" userId="236915686b78f6c1" providerId="LiveId" clId="{34CF8E4C-3DE1-4C91-A37B-902E83610BF0}" dt="2020-08-18T06:47:59.167" v="1555" actId="20578"/>
        <pc:sldMkLst>
          <pc:docMk/>
          <pc:sldMk cId="3598367981" sldId="367"/>
        </pc:sldMkLst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2" creationId="{A8382F21-958D-465D-95E4-B6540DA5DD35}"/>
          </ac:spMkLst>
        </pc:spChg>
        <pc:spChg chg="mod">
          <ac:chgData name="Park SangHyun" userId="236915686b78f6c1" providerId="LiveId" clId="{34CF8E4C-3DE1-4C91-A37B-902E83610BF0}" dt="2020-08-18T06:36:32.323" v="1099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6:35:46.646" v="1076" actId="6549"/>
          <ac:spMkLst>
            <pc:docMk/>
            <pc:sldMk cId="3598367981" sldId="367"/>
            <ac:spMk id="6" creationId="{4D78B6F0-7D80-4D66-A24E-64B032C561B3}"/>
          </ac:spMkLst>
        </pc:spChg>
        <pc:spChg chg="add mod">
          <ac:chgData name="Park SangHyun" userId="236915686b78f6c1" providerId="LiveId" clId="{34CF8E4C-3DE1-4C91-A37B-902E83610BF0}" dt="2020-08-18T06:35:28.838" v="1072" actId="13822"/>
          <ac:spMkLst>
            <pc:docMk/>
            <pc:sldMk cId="3598367981" sldId="367"/>
            <ac:spMk id="7" creationId="{D8F29026-5BBF-4775-BF97-01C92A8B894A}"/>
          </ac:spMkLst>
        </pc:spChg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8" creationId="{0133E7D3-115A-4798-B81D-330ED3BF4944}"/>
          </ac:spMkLst>
        </pc:spChg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12" creationId="{BEE0C7D9-B81F-4E01-B41E-CE71B9DFBFFB}"/>
          </ac:spMkLst>
        </pc:spChg>
      </pc:sldChg>
      <pc:sldChg chg="addSp delSp modSp mod">
        <pc:chgData name="Park SangHyun" userId="236915686b78f6c1" providerId="LiveId" clId="{34CF8E4C-3DE1-4C91-A37B-902E83610BF0}" dt="2020-08-18T07:38:27.198" v="2882" actId="20577"/>
        <pc:sldMkLst>
          <pc:docMk/>
          <pc:sldMk cId="2436854535" sldId="368"/>
        </pc:sldMkLst>
        <pc:spChg chg="add del">
          <ac:chgData name="Park SangHyun" userId="236915686b78f6c1" providerId="LiveId" clId="{34CF8E4C-3DE1-4C91-A37B-902E83610BF0}" dt="2020-08-18T07:38:17.567" v="2870" actId="478"/>
          <ac:spMkLst>
            <pc:docMk/>
            <pc:sldMk cId="2436854535" sldId="368"/>
            <ac:spMk id="2" creationId="{8D030966-2CD7-4D45-A4BC-A44ACF01AD88}"/>
          </ac:spMkLst>
        </pc:spChg>
        <pc:spChg chg="mod">
          <ac:chgData name="Park SangHyun" userId="236915686b78f6c1" providerId="LiveId" clId="{34CF8E4C-3DE1-4C91-A37B-902E83610BF0}" dt="2020-08-18T07:38:27.198" v="2882" actId="20577"/>
          <ac:spMkLst>
            <pc:docMk/>
            <pc:sldMk cId="2436854535" sldId="368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7:33:02.015" v="2160" actId="478"/>
          <ac:spMkLst>
            <pc:docMk/>
            <pc:sldMk cId="2436854535" sldId="368"/>
            <ac:spMk id="7" creationId="{842D1559-9DF8-47A7-93CC-2C78C3AB2541}"/>
          </ac:spMkLst>
        </pc:spChg>
        <pc:picChg chg="del">
          <ac:chgData name="Park SangHyun" userId="236915686b78f6c1" providerId="LiveId" clId="{34CF8E4C-3DE1-4C91-A37B-902E83610BF0}" dt="2020-08-18T07:33:02.015" v="2160" actId="478"/>
          <ac:picMkLst>
            <pc:docMk/>
            <pc:sldMk cId="2436854535" sldId="368"/>
            <ac:picMk id="11" creationId="{BAAF3F03-4C77-4665-A8A6-9078B7EBF4E8}"/>
          </ac:picMkLst>
        </pc:picChg>
        <pc:cxnChg chg="del">
          <ac:chgData name="Park SangHyun" userId="236915686b78f6c1" providerId="LiveId" clId="{34CF8E4C-3DE1-4C91-A37B-902E83610BF0}" dt="2020-08-18T07:38:07.682" v="2867" actId="478"/>
          <ac:cxnSpMkLst>
            <pc:docMk/>
            <pc:sldMk cId="2436854535" sldId="368"/>
            <ac:cxnSpMk id="9" creationId="{4F5F29ED-E9C9-428F-B65E-3D6F40071B4B}"/>
          </ac:cxnSpMkLst>
        </pc:cxnChg>
      </pc:sldChg>
      <pc:sldChg chg="del">
        <pc:chgData name="Park SangHyun" userId="236915686b78f6c1" providerId="LiveId" clId="{34CF8E4C-3DE1-4C91-A37B-902E83610BF0}" dt="2020-08-18T07:38:39.344" v="2883" actId="47"/>
        <pc:sldMkLst>
          <pc:docMk/>
          <pc:sldMk cId="4046943530" sldId="369"/>
        </pc:sldMkLst>
      </pc:sldChg>
      <pc:sldChg chg="del">
        <pc:chgData name="Park SangHyun" userId="236915686b78f6c1" providerId="LiveId" clId="{34CF8E4C-3DE1-4C91-A37B-902E83610BF0}" dt="2020-08-18T07:45:14.152" v="3284" actId="47"/>
        <pc:sldMkLst>
          <pc:docMk/>
          <pc:sldMk cId="2373549809" sldId="370"/>
        </pc:sldMkLst>
      </pc:sldChg>
      <pc:sldChg chg="add del">
        <pc:chgData name="Park SangHyun" userId="236915686b78f6c1" providerId="LiveId" clId="{34CF8E4C-3DE1-4C91-A37B-902E83610BF0}" dt="2020-08-18T06:48:03.030" v="1557" actId="47"/>
        <pc:sldMkLst>
          <pc:docMk/>
          <pc:sldMk cId="440728522" sldId="371"/>
        </pc:sldMkLst>
      </pc:sldChg>
      <pc:sldChg chg="addSp delSp modSp add mod">
        <pc:chgData name="Park SangHyun" userId="236915686b78f6c1" providerId="LiveId" clId="{34CF8E4C-3DE1-4C91-A37B-902E83610BF0}" dt="2020-08-18T07:31:52.693" v="2102" actId="1035"/>
        <pc:sldMkLst>
          <pc:docMk/>
          <pc:sldMk cId="2390857171" sldId="372"/>
        </pc:sldMkLst>
        <pc:spChg chg="add del">
          <ac:chgData name="Park SangHyun" userId="236915686b78f6c1" providerId="LiveId" clId="{34CF8E4C-3DE1-4C91-A37B-902E83610BF0}" dt="2020-08-18T06:51:22.788" v="1700"/>
          <ac:spMkLst>
            <pc:docMk/>
            <pc:sldMk cId="2390857171" sldId="372"/>
            <ac:spMk id="2" creationId="{C42DF165-2C80-4847-90D7-FFC66C4EEAC9}"/>
          </ac:spMkLst>
        </pc:spChg>
        <pc:spChg chg="mod">
          <ac:chgData name="Park SangHyun" userId="236915686b78f6c1" providerId="LiveId" clId="{34CF8E4C-3DE1-4C91-A37B-902E83610BF0}" dt="2020-08-18T07:30:04.329" v="2083" actId="1038"/>
          <ac:spMkLst>
            <pc:docMk/>
            <pc:sldMk cId="2390857171" sldId="372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31:52.693" v="2102" actId="1035"/>
          <ac:spMkLst>
            <pc:docMk/>
            <pc:sldMk cId="2390857171" sldId="372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6:48:15.330" v="1605" actId="478"/>
          <ac:spMkLst>
            <pc:docMk/>
            <pc:sldMk cId="2390857171" sldId="372"/>
            <ac:spMk id="7" creationId="{D8F29026-5BBF-4775-BF97-01C92A8B894A}"/>
          </ac:spMkLst>
        </pc:spChg>
        <pc:spChg chg="add mod">
          <ac:chgData name="Park SangHyun" userId="236915686b78f6c1" providerId="LiveId" clId="{34CF8E4C-3DE1-4C91-A37B-902E83610BF0}" dt="2020-08-18T07:30:04.329" v="2083" actId="1038"/>
          <ac:spMkLst>
            <pc:docMk/>
            <pc:sldMk cId="2390857171" sldId="372"/>
            <ac:spMk id="9" creationId="{BEE7059C-421D-4E3A-AA84-6C1813832A59}"/>
          </ac:spMkLst>
        </pc:spChg>
      </pc:sldChg>
      <pc:sldChg chg="addSp delSp modSp add mod">
        <pc:chgData name="Park SangHyun" userId="236915686b78f6c1" providerId="LiveId" clId="{34CF8E4C-3DE1-4C91-A37B-902E83610BF0}" dt="2020-08-18T07:40:43.910" v="3049" actId="1035"/>
        <pc:sldMkLst>
          <pc:docMk/>
          <pc:sldMk cId="3312969002" sldId="373"/>
        </pc:sldMkLst>
        <pc:spChg chg="mod">
          <ac:chgData name="Park SangHyun" userId="236915686b78f6c1" providerId="LiveId" clId="{34CF8E4C-3DE1-4C91-A37B-902E83610BF0}" dt="2020-08-18T07:39:51.524" v="3015" actId="1036"/>
          <ac:spMkLst>
            <pc:docMk/>
            <pc:sldMk cId="3312969002" sldId="373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40:10.206" v="3045"/>
          <ac:spMkLst>
            <pc:docMk/>
            <pc:sldMk cId="3312969002" sldId="373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7:38:58.207" v="2922" actId="478"/>
          <ac:spMkLst>
            <pc:docMk/>
            <pc:sldMk cId="3312969002" sldId="373"/>
            <ac:spMk id="7" creationId="{D8F29026-5BBF-4775-BF97-01C92A8B894A}"/>
          </ac:spMkLst>
        </pc:spChg>
        <pc:spChg chg="add mod">
          <ac:chgData name="Park SangHyun" userId="236915686b78f6c1" providerId="LiveId" clId="{34CF8E4C-3DE1-4C91-A37B-902E83610BF0}" dt="2020-08-18T07:40:43.910" v="3049" actId="1035"/>
          <ac:spMkLst>
            <pc:docMk/>
            <pc:sldMk cId="3312969002" sldId="373"/>
            <ac:spMk id="8" creationId="{77E23876-130C-48B2-B596-EA2E09696C51}"/>
          </ac:spMkLst>
        </pc:spChg>
      </pc:sldChg>
      <pc:sldChg chg="modSp add mod">
        <pc:chgData name="Park SangHyun" userId="236915686b78f6c1" providerId="LiveId" clId="{34CF8E4C-3DE1-4C91-A37B-902E83610BF0}" dt="2020-08-18T07:44:48.500" v="3283"/>
        <pc:sldMkLst>
          <pc:docMk/>
          <pc:sldMk cId="831681372" sldId="374"/>
        </pc:sldMkLst>
        <pc:spChg chg="mod">
          <ac:chgData name="Park SangHyun" userId="236915686b78f6c1" providerId="LiveId" clId="{34CF8E4C-3DE1-4C91-A37B-902E83610BF0}" dt="2020-08-18T07:44:08.093" v="3212" actId="13926"/>
          <ac:spMkLst>
            <pc:docMk/>
            <pc:sldMk cId="831681372" sldId="374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44:48.500" v="3283"/>
          <ac:spMkLst>
            <pc:docMk/>
            <pc:sldMk cId="831681372" sldId="374"/>
            <ac:spMk id="6" creationId="{4D78B6F0-7D80-4D66-A24E-64B032C561B3}"/>
          </ac:spMkLst>
        </pc:spChg>
        <pc:spChg chg="mod">
          <ac:chgData name="Park SangHyun" userId="236915686b78f6c1" providerId="LiveId" clId="{34CF8E4C-3DE1-4C91-A37B-902E83610BF0}" dt="2020-08-18T07:44:31.331" v="3218" actId="14861"/>
          <ac:spMkLst>
            <pc:docMk/>
            <pc:sldMk cId="831681372" sldId="374"/>
            <ac:spMk id="8" creationId="{77E23876-130C-48B2-B596-EA2E09696C51}"/>
          </ac:spMkLst>
        </pc:spChg>
      </pc:sldChg>
    </pc:docChg>
  </pc:docChgLst>
  <pc:docChgLst>
    <pc:chgData name="Park SangHyun" userId="236915686b78f6c1" providerId="LiveId" clId="{93D9AF39-120E-4DE5-ABD8-EB0F791E07EB}"/>
    <pc:docChg chg="undo redo custSel addSld delSld modSld sldOrd">
      <pc:chgData name="Park SangHyun" userId="236915686b78f6c1" providerId="LiveId" clId="{93D9AF39-120E-4DE5-ABD8-EB0F791E07EB}" dt="2020-08-17T00:15:36.122" v="3375"/>
      <pc:docMkLst>
        <pc:docMk/>
      </pc:docMkLst>
      <pc:sldChg chg="modSp mod">
        <pc:chgData name="Park SangHyun" userId="236915686b78f6c1" providerId="LiveId" clId="{93D9AF39-120E-4DE5-ABD8-EB0F791E07EB}" dt="2020-08-16T22:36:07.758" v="30"/>
        <pc:sldMkLst>
          <pc:docMk/>
          <pc:sldMk cId="3559057730" sldId="256"/>
        </pc:sldMkLst>
        <pc:spChg chg="mod">
          <ac:chgData name="Park SangHyun" userId="236915686b78f6c1" providerId="LiveId" clId="{93D9AF39-120E-4DE5-ABD8-EB0F791E07EB}" dt="2020-08-16T22:36:07.758" v="3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3D9AF39-120E-4DE5-ABD8-EB0F791E07EB}" dt="2020-08-16T23:14:07.671" v="759" actId="20577"/>
        <pc:sldMkLst>
          <pc:docMk/>
          <pc:sldMk cId="3581427445" sldId="303"/>
        </pc:sldMkLst>
        <pc:spChg chg="mod">
          <ac:chgData name="Park SangHyun" userId="236915686b78f6c1" providerId="LiveId" clId="{93D9AF39-120E-4DE5-ABD8-EB0F791E07EB}" dt="2020-08-16T23:14:07.671" v="759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93D9AF39-120E-4DE5-ABD8-EB0F791E07EB}" dt="2020-08-16T22:55:06.163" v="289" actId="13822"/>
        <pc:sldMkLst>
          <pc:docMk/>
          <pc:sldMk cId="2899361408" sldId="323"/>
        </pc:sldMkLst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93D9AF39-120E-4DE5-ABD8-EB0F791E07EB}" dt="2020-08-16T22:54:37.951" v="283" actId="6549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8" creationId="{E5AE6935-0D60-4B8B-B3E6-6D9D47993761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9" creationId="{6CB07823-9885-48BB-92BB-6982465144F5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0" creationId="{06E384BC-38E4-4027-A65F-01D9D695E8AB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1" creationId="{C70E8A35-2956-40B4-AD2D-0D4A4915FD30}"/>
          </ac:spMkLst>
        </pc:spChg>
        <pc:spChg chg="add mod">
          <ac:chgData name="Park SangHyun" userId="236915686b78f6c1" providerId="LiveId" clId="{93D9AF39-120E-4DE5-ABD8-EB0F791E07EB}" dt="2020-08-16T22:55:00.766" v="288" actId="207"/>
          <ac:spMkLst>
            <pc:docMk/>
            <pc:sldMk cId="2899361408" sldId="323"/>
            <ac:spMk id="12" creationId="{9132B32B-25AE-436E-80A2-141A22B1BD92}"/>
          </ac:spMkLst>
        </pc:sp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3" creationId="{39445AB3-F2AD-4D2B-A200-E4585B718481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4" creationId="{632CC86D-85A6-470E-863D-7CBA57386E9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5" creationId="{28272BD6-5D93-4E42-AE35-6B054DE346E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14573967" sldId="34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57118070" sldId="34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771114252" sldId="343"/>
        </pc:sldMkLst>
      </pc:sldChg>
      <pc:sldChg chg="addSp delSp modSp mod ord">
        <pc:chgData name="Park SangHyun" userId="236915686b78f6c1" providerId="LiveId" clId="{93D9AF39-120E-4DE5-ABD8-EB0F791E07EB}" dt="2020-08-17T00:08:20.990" v="2730"/>
        <pc:sldMkLst>
          <pc:docMk/>
          <pc:sldMk cId="2810366220" sldId="346"/>
        </pc:sldMkLst>
        <pc:spChg chg="del">
          <ac:chgData name="Park SangHyun" userId="236915686b78f6c1" providerId="LiveId" clId="{93D9AF39-120E-4DE5-ABD8-EB0F791E07EB}" dt="2020-08-16T23:16:00.887" v="801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7T00:08:20.990" v="2730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8" creationId="{7C9BA500-4907-4D05-9B57-510FD0A99FDF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5" creationId="{5D928C8F-CCCC-4B30-97EA-0C5E0FAD40A1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6" creationId="{644D23BB-26FB-4376-9007-CBBBD9DC3D57}"/>
          </ac:spMkLst>
        </pc:spChg>
        <pc:picChg chg="del">
          <ac:chgData name="Park SangHyun" userId="236915686b78f6c1" providerId="LiveId" clId="{93D9AF39-120E-4DE5-ABD8-EB0F791E07EB}" dt="2020-08-16T23:16:00.887" v="801" actId="478"/>
          <ac:picMkLst>
            <pc:docMk/>
            <pc:sldMk cId="2810366220" sldId="346"/>
            <ac:picMk id="12" creationId="{2E24E8F8-75D0-4E41-B165-F939E3EBA9C5}"/>
          </ac:picMkLst>
        </pc:pic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62695050" sldId="347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185305639" sldId="348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1356798874" sldId="349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778376995" sldId="350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514930936" sldId="35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49061143" sldId="35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242657309" sldId="353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05915346" sldId="354"/>
        </pc:sldMkLst>
      </pc:sldChg>
      <pc:sldChg chg="modSp add mod">
        <pc:chgData name="Park SangHyun" userId="236915686b78f6c1" providerId="LiveId" clId="{93D9AF39-120E-4DE5-ABD8-EB0F791E07EB}" dt="2020-08-16T23:13:44.223" v="725" actId="20577"/>
        <pc:sldMkLst>
          <pc:docMk/>
          <pc:sldMk cId="831921156" sldId="355"/>
        </pc:sldMkLst>
        <pc:spChg chg="mod">
          <ac:chgData name="Park SangHyun" userId="236915686b78f6c1" providerId="LiveId" clId="{93D9AF39-120E-4DE5-ABD8-EB0F791E07EB}" dt="2020-08-16T23:13:44.223" v="725" actId="20577"/>
          <ac:spMkLst>
            <pc:docMk/>
            <pc:sldMk cId="831921156" sldId="355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7" creationId="{C099D6FD-BAD2-426B-8CA5-F5FA2108DDD1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9" creationId="{6CB07823-9885-48BB-92BB-6982465144F5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0" creationId="{06E384BC-38E4-4027-A65F-01D9D695E8AB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1" creationId="{C70E8A35-2956-40B4-AD2D-0D4A4915FD30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2" creationId="{9132B32B-25AE-436E-80A2-141A22B1BD92}"/>
          </ac:spMkLst>
        </pc:sp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3" creationId="{39445AB3-F2AD-4D2B-A200-E4585B718481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4" creationId="{632CC86D-85A6-470E-863D-7CBA57386E9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5" creationId="{28272BD6-5D93-4E42-AE35-6B054DE346E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delSp modSp add mod">
        <pc:chgData name="Park SangHyun" userId="236915686b78f6c1" providerId="LiveId" clId="{93D9AF39-120E-4DE5-ABD8-EB0F791E07EB}" dt="2020-08-16T23:33:32.450" v="1647" actId="1076"/>
        <pc:sldMkLst>
          <pc:docMk/>
          <pc:sldMk cId="3926770669" sldId="356"/>
        </pc:sldMkLst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27:20.323" v="1373" actId="6549"/>
          <ac:spMkLst>
            <pc:docMk/>
            <pc:sldMk cId="3926770669" sldId="356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3:26.420" v="1644" actId="14100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32.450" v="1647" actId="1076"/>
          <ac:spMkLst>
            <pc:docMk/>
            <pc:sldMk cId="3926770669" sldId="356"/>
            <ac:spMk id="14" creationId="{C73CED26-9CE0-4121-B647-90900FF0149C}"/>
          </ac:spMkLst>
        </pc:spChg>
        <pc:cxnChg chg="add del mod">
          <ac:chgData name="Park SangHyun" userId="236915686b78f6c1" providerId="LiveId" clId="{93D9AF39-120E-4DE5-ABD8-EB0F791E07EB}" dt="2020-08-16T23:29:07.604" v="1394" actId="478"/>
          <ac:cxnSpMkLst>
            <pc:docMk/>
            <pc:sldMk cId="3926770669" sldId="356"/>
            <ac:cxnSpMk id="7" creationId="{517875E7-FA7B-4635-AAEC-22F0617ADDEB}"/>
          </ac:cxnSpMkLst>
        </pc:cxnChg>
      </pc:sldChg>
      <pc:sldChg chg="modSp add mod">
        <pc:chgData name="Park SangHyun" userId="236915686b78f6c1" providerId="LiveId" clId="{93D9AF39-120E-4DE5-ABD8-EB0F791E07EB}" dt="2020-08-16T23:30:52.163" v="1499"/>
        <pc:sldMkLst>
          <pc:docMk/>
          <pc:sldMk cId="482280184" sldId="357"/>
        </pc:sldMkLst>
        <pc:spChg chg="mod">
          <ac:chgData name="Park SangHyun" userId="236915686b78f6c1" providerId="LiveId" clId="{93D9AF39-120E-4DE5-ABD8-EB0F791E07EB}" dt="2020-08-16T23:30:52.163" v="1499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30:10.644" v="1435" actId="6549"/>
          <ac:spMkLst>
            <pc:docMk/>
            <pc:sldMk cId="482280184" sldId="357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0:21.074" v="1473" actId="1035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0:41.766" v="1489" actId="113"/>
          <ac:spMkLst>
            <pc:docMk/>
            <pc:sldMk cId="482280184" sldId="357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0:46.323" v="1493"/>
          <ac:spMkLst>
            <pc:docMk/>
            <pc:sldMk cId="482280184" sldId="357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93D9AF39-120E-4DE5-ABD8-EB0F791E07EB}" dt="2020-08-16T23:33:15.662" v="1642" actId="1076"/>
        <pc:sldMkLst>
          <pc:docMk/>
          <pc:sldMk cId="1146136920" sldId="358"/>
        </pc:sldMkLst>
        <pc:spChg chg="mod">
          <ac:chgData name="Park SangHyun" userId="236915686b78f6c1" providerId="LiveId" clId="{93D9AF39-120E-4DE5-ABD8-EB0F791E07EB}" dt="2020-08-16T23:32:17.689" v="1598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1:35.551" v="1533" actId="20577"/>
          <ac:spMkLst>
            <pc:docMk/>
            <pc:sldMk cId="1146136920" sldId="358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15.662" v="1642" actId="1076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8:29.641" v="2195" actId="20577"/>
        <pc:sldMkLst>
          <pc:docMk/>
          <pc:sldMk cId="243816322" sldId="359"/>
        </pc:sldMkLst>
        <pc:spChg chg="add mod">
          <ac:chgData name="Park SangHyun" userId="236915686b78f6c1" providerId="LiveId" clId="{93D9AF39-120E-4DE5-ABD8-EB0F791E07EB}" dt="2020-08-16T23:48:29.641" v="2195" actId="20577"/>
          <ac:spMkLst>
            <pc:docMk/>
            <pc:sldMk cId="243816322" sldId="359"/>
            <ac:spMk id="2" creationId="{D8B79E6C-1E46-44A1-9F26-2B5FDDA7BE61}"/>
          </ac:spMkLst>
        </pc:spChg>
        <pc:spChg chg="add mod">
          <ac:chgData name="Park SangHyun" userId="236915686b78f6c1" providerId="LiveId" clId="{93D9AF39-120E-4DE5-ABD8-EB0F791E07EB}" dt="2020-08-16T23:47:51.360" v="2179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7:27.365" v="2159" actId="13926"/>
          <ac:spMkLst>
            <pc:docMk/>
            <pc:sldMk cId="243816322" sldId="359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47:09.972" v="2146" actId="478"/>
          <ac:spMkLst>
            <pc:docMk/>
            <pc:sldMk cId="243816322" sldId="359"/>
            <ac:spMk id="10" creationId="{FAD0C460-E19C-48DF-AA46-D45FB2BA64DE}"/>
          </ac:spMkLst>
        </pc:spChg>
        <pc:spChg chg="del mod">
          <ac:chgData name="Park SangHyun" userId="236915686b78f6c1" providerId="LiveId" clId="{93D9AF39-120E-4DE5-ABD8-EB0F791E07EB}" dt="2020-08-16T23:35:27.087" v="1726" actId="478"/>
          <ac:spMkLst>
            <pc:docMk/>
            <pc:sldMk cId="243816322" sldId="359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9:59.445" v="2271" actId="122"/>
        <pc:sldMkLst>
          <pc:docMk/>
          <pc:sldMk cId="3413082783" sldId="360"/>
        </pc:sldMkLst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9:03.261" v="2261" actId="6549"/>
          <ac:spMkLst>
            <pc:docMk/>
            <pc:sldMk cId="3413082783" sldId="360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93D9AF39-120E-4DE5-ABD8-EB0F791E07EB}" dt="2020-08-16T23:49:59.445" v="2271" actId="122"/>
          <ac:graphicFrameMkLst>
            <pc:docMk/>
            <pc:sldMk cId="3413082783" sldId="360"/>
            <ac:graphicFrameMk id="8" creationId="{2996E4D9-F83C-4286-ACA3-4EB770FC9ACA}"/>
          </ac:graphicFrameMkLst>
        </pc:graphicFrameChg>
      </pc:sldChg>
      <pc:sldChg chg="delSp modSp add mod">
        <pc:chgData name="Park SangHyun" userId="236915686b78f6c1" providerId="LiveId" clId="{93D9AF39-120E-4DE5-ABD8-EB0F791E07EB}" dt="2020-08-17T00:12:27.439" v="3253"/>
        <pc:sldMkLst>
          <pc:docMk/>
          <pc:sldMk cId="2074400485" sldId="361"/>
        </pc:sldMkLst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7T00:12:27.439" v="3253"/>
          <ac:spMkLst>
            <pc:docMk/>
            <pc:sldMk cId="2074400485" sldId="361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93D9AF39-120E-4DE5-ABD8-EB0F791E07EB}" dt="2020-08-17T00:14:37.164" v="3338" actId="1036"/>
        <pc:sldMkLst>
          <pc:docMk/>
          <pc:sldMk cId="255976641" sldId="362"/>
        </pc:sldMkLst>
        <pc:spChg chg="add mod">
          <ac:chgData name="Park SangHyun" userId="236915686b78f6c1" providerId="LiveId" clId="{93D9AF39-120E-4DE5-ABD8-EB0F791E07EB}" dt="2020-08-17T00:14:37.164" v="3338" actId="1036"/>
          <ac:spMkLst>
            <pc:docMk/>
            <pc:sldMk cId="255976641" sldId="362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36.343" v="3336" actId="14"/>
          <ac:spMkLst>
            <pc:docMk/>
            <pc:sldMk cId="255976641" sldId="362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4:16.698" v="3300"/>
        <pc:sldMkLst>
          <pc:docMk/>
          <pc:sldMk cId="2974619751" sldId="363"/>
        </pc:sldMkLst>
        <pc:spChg chg="mod">
          <ac:chgData name="Park SangHyun" userId="236915686b78f6c1" providerId="LiveId" clId="{93D9AF39-120E-4DE5-ABD8-EB0F791E07EB}" dt="2020-08-17T00:14:16.698" v="3300"/>
          <ac:spMkLst>
            <pc:docMk/>
            <pc:sldMk cId="2974619751" sldId="363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3:52.207" v="3291" actId="20577"/>
          <ac:spMkLst>
            <pc:docMk/>
            <pc:sldMk cId="2974619751" sldId="363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03.575" v="3355"/>
        <pc:sldMkLst>
          <pc:docMk/>
          <pc:sldMk cId="166036956" sldId="364"/>
        </pc:sldMkLst>
        <pc:spChg chg="mod">
          <ac:chgData name="Park SangHyun" userId="236915686b78f6c1" providerId="LiveId" clId="{93D9AF39-120E-4DE5-ABD8-EB0F791E07EB}" dt="2020-08-17T00:15:03.575" v="3355"/>
          <ac:spMkLst>
            <pc:docMk/>
            <pc:sldMk cId="166036956" sldId="364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53.056" v="3351" actId="20577"/>
          <ac:spMkLst>
            <pc:docMk/>
            <pc:sldMk cId="166036956" sldId="364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36.122" v="3375"/>
        <pc:sldMkLst>
          <pc:docMk/>
          <pc:sldMk cId="2057997328" sldId="365"/>
        </pc:sldMkLst>
        <pc:spChg chg="mod">
          <ac:chgData name="Park SangHyun" userId="236915686b78f6c1" providerId="LiveId" clId="{93D9AF39-120E-4DE5-ABD8-EB0F791E07EB}" dt="2020-08-17T00:15:36.122" v="3375"/>
          <ac:spMkLst>
            <pc:docMk/>
            <pc:sldMk cId="2057997328" sldId="365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5:19.578" v="3370" actId="20577"/>
          <ac:spMkLst>
            <pc:docMk/>
            <pc:sldMk cId="2057997328" sldId="365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E46EFB3E-9CBF-492E-89C5-7241D0B8A61A}"/>
    <pc:docChg chg="custSel modSld">
      <pc:chgData name="Park SangHyun" userId="236915686b78f6c1" providerId="LiveId" clId="{E46EFB3E-9CBF-492E-89C5-7241D0B8A61A}" dt="2020-10-03T14:30:31.552" v="32"/>
      <pc:docMkLst>
        <pc:docMk/>
      </pc:docMkLst>
      <pc:sldChg chg="addSp">
        <pc:chgData name="Park SangHyun" userId="236915686b78f6c1" providerId="LiveId" clId="{E46EFB3E-9CBF-492E-89C5-7241D0B8A61A}" dt="2020-10-03T12:52:00.502" v="0"/>
        <pc:sldMkLst>
          <pc:docMk/>
          <pc:sldMk cId="3581427445" sldId="303"/>
        </pc:sldMkLst>
        <pc:inkChg chg="add">
          <ac:chgData name="Park SangHyun" userId="236915686b78f6c1" providerId="LiveId" clId="{E46EFB3E-9CBF-492E-89C5-7241D0B8A61A}" dt="2020-10-03T12:52:00.502" v="0"/>
          <ac:inkMkLst>
            <pc:docMk/>
            <pc:sldMk cId="3581427445" sldId="303"/>
            <ac:inkMk id="2" creationId="{71E95B18-ADC9-44BB-9CA6-EF1F9CDAC2B3}"/>
          </ac:inkMkLst>
        </pc:inkChg>
      </pc:sldChg>
      <pc:sldChg chg="addSp">
        <pc:chgData name="Park SangHyun" userId="236915686b78f6c1" providerId="LiveId" clId="{E46EFB3E-9CBF-492E-89C5-7241D0B8A61A}" dt="2020-10-03T12:52:00.502" v="0"/>
        <pc:sldMkLst>
          <pc:docMk/>
          <pc:sldMk cId="2899361408" sldId="323"/>
        </pc:sldMkLst>
        <pc:inkChg chg="add">
          <ac:chgData name="Park SangHyun" userId="236915686b78f6c1" providerId="LiveId" clId="{E46EFB3E-9CBF-492E-89C5-7241D0B8A61A}" dt="2020-10-03T12:52:00.502" v="0"/>
          <ac:inkMkLst>
            <pc:docMk/>
            <pc:sldMk cId="2899361408" sldId="323"/>
            <ac:inkMk id="7" creationId="{DEFEE1EC-DD21-4410-8FB1-3AF9010F0E46}"/>
          </ac:inkMkLst>
        </pc:inkChg>
      </pc:sldChg>
      <pc:sldChg chg="addSp">
        <pc:chgData name="Park SangHyun" userId="236915686b78f6c1" providerId="LiveId" clId="{E46EFB3E-9CBF-492E-89C5-7241D0B8A61A}" dt="2020-10-03T14:03:57.562" v="27"/>
        <pc:sldMkLst>
          <pc:docMk/>
          <pc:sldMk cId="1146136920" sldId="358"/>
        </pc:sldMkLst>
        <pc:inkChg chg="add">
          <ac:chgData name="Park SangHyun" userId="236915686b78f6c1" providerId="LiveId" clId="{E46EFB3E-9CBF-492E-89C5-7241D0B8A61A}" dt="2020-10-03T14:03:57.562" v="27"/>
          <ac:inkMkLst>
            <pc:docMk/>
            <pc:sldMk cId="1146136920" sldId="358"/>
            <ac:inkMk id="2" creationId="{61544D46-836C-4D7A-A366-8AB482209F25}"/>
          </ac:inkMkLst>
        </pc:inkChg>
      </pc:sldChg>
      <pc:sldChg chg="addSp">
        <pc:chgData name="Park SangHyun" userId="236915686b78f6c1" providerId="LiveId" clId="{E46EFB3E-9CBF-492E-89C5-7241D0B8A61A}" dt="2020-10-03T12:52:00.502" v="0"/>
        <pc:sldMkLst>
          <pc:docMk/>
          <pc:sldMk cId="3598367981" sldId="367"/>
        </pc:sldMkLst>
        <pc:inkChg chg="add">
          <ac:chgData name="Park SangHyun" userId="236915686b78f6c1" providerId="LiveId" clId="{E46EFB3E-9CBF-492E-89C5-7241D0B8A61A}" dt="2020-10-03T12:52:00.502" v="0"/>
          <ac:inkMkLst>
            <pc:docMk/>
            <pc:sldMk cId="3598367981" sldId="367"/>
            <ac:inkMk id="3" creationId="{38B9949C-A4AF-4D82-97F8-D715C50A0F0F}"/>
          </ac:inkMkLst>
        </pc:inkChg>
      </pc:sldChg>
      <pc:sldChg chg="addSp modSp mod">
        <pc:chgData name="Park SangHyun" userId="236915686b78f6c1" providerId="LiveId" clId="{E46EFB3E-9CBF-492E-89C5-7241D0B8A61A}" dt="2020-10-03T14:03:57.562" v="27"/>
        <pc:sldMkLst>
          <pc:docMk/>
          <pc:sldMk cId="4016100555" sldId="376"/>
        </pc:sldMkLst>
        <pc:spChg chg="mod">
          <ac:chgData name="Park SangHyun" userId="236915686b78f6c1" providerId="LiveId" clId="{E46EFB3E-9CBF-492E-89C5-7241D0B8A61A}" dt="2020-10-03T13:36:40.069" v="26" actId="20577"/>
          <ac:spMkLst>
            <pc:docMk/>
            <pc:sldMk cId="4016100555" sldId="376"/>
            <ac:spMk id="6" creationId="{4D78B6F0-7D80-4D66-A24E-64B032C561B3}"/>
          </ac:spMkLst>
        </pc:spChg>
        <pc:inkChg chg="add">
          <ac:chgData name="Park SangHyun" userId="236915686b78f6c1" providerId="LiveId" clId="{E46EFB3E-9CBF-492E-89C5-7241D0B8A61A}" dt="2020-10-03T14:03:57.562" v="27"/>
          <ac:inkMkLst>
            <pc:docMk/>
            <pc:sldMk cId="4016100555" sldId="376"/>
            <ac:inkMk id="2" creationId="{7ED9B8CD-FD69-475E-8204-ACE504ED55F6}"/>
          </ac:inkMkLst>
        </pc:inkChg>
      </pc:sldChg>
      <pc:sldChg chg="addSp">
        <pc:chgData name="Park SangHyun" userId="236915686b78f6c1" providerId="LiveId" clId="{E46EFB3E-9CBF-492E-89C5-7241D0B8A61A}" dt="2020-10-03T14:03:57.562" v="27"/>
        <pc:sldMkLst>
          <pc:docMk/>
          <pc:sldMk cId="8062907" sldId="377"/>
        </pc:sldMkLst>
        <pc:inkChg chg="add">
          <ac:chgData name="Park SangHyun" userId="236915686b78f6c1" providerId="LiveId" clId="{E46EFB3E-9CBF-492E-89C5-7241D0B8A61A}" dt="2020-10-03T14:03:57.562" v="27"/>
          <ac:inkMkLst>
            <pc:docMk/>
            <pc:sldMk cId="8062907" sldId="377"/>
            <ac:inkMk id="3" creationId="{B27D72B4-4533-499E-A1C9-44262BC0FCAC}"/>
          </ac:inkMkLst>
        </pc:inkChg>
      </pc:sldChg>
      <pc:sldChg chg="addSp delSp modSp mod">
        <pc:chgData name="Park SangHyun" userId="236915686b78f6c1" providerId="LiveId" clId="{E46EFB3E-9CBF-492E-89C5-7241D0B8A61A}" dt="2020-10-03T14:30:31.552" v="32"/>
        <pc:sldMkLst>
          <pc:docMk/>
          <pc:sldMk cId="4200517944" sldId="378"/>
        </pc:sldMkLst>
        <pc:spChg chg="mod">
          <ac:chgData name="Park SangHyun" userId="236915686b78f6c1" providerId="LiveId" clId="{E46EFB3E-9CBF-492E-89C5-7241D0B8A61A}" dt="2020-10-03T14:04:04.723" v="29" actId="6549"/>
          <ac:spMkLst>
            <pc:docMk/>
            <pc:sldMk cId="4200517944" sldId="378"/>
            <ac:spMk id="2" creationId="{97EB0D10-6202-4773-9230-665201611BE5}"/>
          </ac:spMkLst>
        </pc:spChg>
        <pc:spChg chg="mod">
          <ac:chgData name="Park SangHyun" userId="236915686b78f6c1" providerId="LiveId" clId="{E46EFB3E-9CBF-492E-89C5-7241D0B8A61A}" dt="2020-10-03T14:04:19.869" v="31" actId="1076"/>
          <ac:spMkLst>
            <pc:docMk/>
            <pc:sldMk cId="4200517944" sldId="378"/>
            <ac:spMk id="10" creationId="{C6135EEB-AF43-4317-A5D4-AEB82F7A9CAE}"/>
          </ac:spMkLst>
        </pc:spChg>
        <pc:inkChg chg="add del">
          <ac:chgData name="Park SangHyun" userId="236915686b78f6c1" providerId="LiveId" clId="{E46EFB3E-9CBF-492E-89C5-7241D0B8A61A}" dt="2020-10-03T14:04:13.176" v="30" actId="478"/>
          <ac:inkMkLst>
            <pc:docMk/>
            <pc:sldMk cId="4200517944" sldId="378"/>
            <ac:inkMk id="7" creationId="{4223B6CC-09CB-4868-9BBD-3AC16660CE4D}"/>
          </ac:inkMkLst>
        </pc:inkChg>
        <pc:inkChg chg="add">
          <ac:chgData name="Park SangHyun" userId="236915686b78f6c1" providerId="LiveId" clId="{E46EFB3E-9CBF-492E-89C5-7241D0B8A61A}" dt="2020-10-03T14:30:31.552" v="32"/>
          <ac:inkMkLst>
            <pc:docMk/>
            <pc:sldMk cId="4200517944" sldId="378"/>
            <ac:inkMk id="8" creationId="{BF57EB56-6BA0-4873-891E-84BC6E3822C8}"/>
          </ac:inkMkLst>
        </pc:ink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8ED78973-A0D2-47F2-918D-393ACF178670}"/>
    <pc:docChg chg="undo redo custSel addSld delSld modSld">
      <pc:chgData name="Park SangHyun" userId="236915686b78f6c1" providerId="LiveId" clId="{8ED78973-A0D2-47F2-918D-393ACF178670}" dt="2020-08-17T22:10:57.637" v="3596" actId="47"/>
      <pc:docMkLst>
        <pc:docMk/>
      </pc:docMkLst>
      <pc:sldChg chg="modSp mod">
        <pc:chgData name="Park SangHyun" userId="236915686b78f6c1" providerId="LiveId" clId="{8ED78973-A0D2-47F2-918D-393ACF178670}" dt="2020-08-17T14:01:35.180" v="11"/>
        <pc:sldMkLst>
          <pc:docMk/>
          <pc:sldMk cId="3559057730" sldId="256"/>
        </pc:sldMkLst>
        <pc:spChg chg="mod">
          <ac:chgData name="Park SangHyun" userId="236915686b78f6c1" providerId="LiveId" clId="{8ED78973-A0D2-47F2-918D-393ACF178670}" dt="2020-08-17T14:01:35.180" v="11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8ED78973-A0D2-47F2-918D-393ACF178670}" dt="2020-08-17T14:02:12.951" v="103"/>
        <pc:sldMkLst>
          <pc:docMk/>
          <pc:sldMk cId="3581427445" sldId="303"/>
        </pc:sldMkLst>
        <pc:spChg chg="mod">
          <ac:chgData name="Park SangHyun" userId="236915686b78f6c1" providerId="LiveId" clId="{8ED78973-A0D2-47F2-918D-393ACF178670}" dt="2020-08-17T14:02:12.951" v="103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8ED78973-A0D2-47F2-918D-393ACF178670}" dt="2020-08-17T14:15:54.995" v="832" actId="1036"/>
        <pc:sldMkLst>
          <pc:docMk/>
          <pc:sldMk cId="2899361408" sldId="323"/>
        </pc:sldMkLst>
        <pc:spChg chg="add del">
          <ac:chgData name="Park SangHyun" userId="236915686b78f6c1" providerId="LiveId" clId="{8ED78973-A0D2-47F2-918D-393ACF178670}" dt="2020-08-17T14:03:54.728" v="200"/>
          <ac:spMkLst>
            <pc:docMk/>
            <pc:sldMk cId="2899361408" sldId="323"/>
            <ac:spMk id="2" creationId="{B411E26E-EB3B-4FFF-8A38-BBECAB51FB5B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8ED78973-A0D2-47F2-918D-393ACF178670}" dt="2020-08-17T14:15:45.301" v="823" actId="20577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7" creationId="{C099D6FD-BAD2-426B-8CA5-F5FA2108DDD1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8" creationId="{6C6EA501-1412-400D-B2F8-DE23A3097C48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9" creationId="{6CB07823-9885-48BB-92BB-6982465144F5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0" creationId="{06E384BC-38E4-4027-A65F-01D9D695E8AB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1" creationId="{C70E8A35-2956-40B4-AD2D-0D4A4915FD30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2" creationId="{9132B32B-25AE-436E-80A2-141A22B1BD92}"/>
          </ac:spMkLst>
        </pc:spChg>
        <pc:spChg chg="add del">
          <ac:chgData name="Park SangHyun" userId="236915686b78f6c1" providerId="LiveId" clId="{8ED78973-A0D2-47F2-918D-393ACF178670}" dt="2020-08-17T14:04:13.527" v="206"/>
          <ac:spMkLst>
            <pc:docMk/>
            <pc:sldMk cId="2899361408" sldId="323"/>
            <ac:spMk id="19" creationId="{A60C4309-9E95-4636-8A9F-5C7F97D4FB38}"/>
          </ac:spMkLst>
        </pc:spChg>
        <pc:spChg chg="add del mod">
          <ac:chgData name="Park SangHyun" userId="236915686b78f6c1" providerId="LiveId" clId="{8ED78973-A0D2-47F2-918D-393ACF178670}" dt="2020-08-17T14:04:19.948" v="209" actId="478"/>
          <ac:spMkLst>
            <pc:docMk/>
            <pc:sldMk cId="2899361408" sldId="323"/>
            <ac:spMk id="20" creationId="{01AF19F2-A4EF-408A-8DA0-B5C5AF382EF6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1" creationId="{A73DBB6A-4BE6-4D91-B190-604126EC73C0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2" creationId="{C5CA44CC-DF24-42C8-829B-66B9BEC81F24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3" creationId="{C0FD3ACF-1573-4EE7-869D-ADEAA23D3460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4" creationId="{4F570D21-A8AC-4279-96D1-1AC6CBEEF151}"/>
          </ac:spMkLst>
        </pc:sp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3" creationId="{39445AB3-F2AD-4D2B-A200-E4585B718481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4" creationId="{632CC86D-85A6-470E-863D-7CBA57386E9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5" creationId="{28272BD6-5D93-4E42-AE35-6B054DE346E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addSp delSp modSp mod">
        <pc:chgData name="Park SangHyun" userId="236915686b78f6c1" providerId="LiveId" clId="{8ED78973-A0D2-47F2-918D-393ACF178670}" dt="2020-08-17T14:25:08.806" v="1374" actId="22"/>
        <pc:sldMkLst>
          <pc:docMk/>
          <pc:sldMk cId="2810366220" sldId="346"/>
        </pc:sldMkLst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24:49.412" v="1372" actId="6549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24:35.591" v="1366" actId="20577"/>
          <ac:spMkLst>
            <pc:docMk/>
            <pc:sldMk cId="2810366220" sldId="346"/>
            <ac:spMk id="10" creationId="{FAD0C460-E19C-48DF-AA46-D45FB2BA64DE}"/>
          </ac:spMkLst>
        </pc:spChg>
        <pc:spChg chg="add del">
          <ac:chgData name="Park SangHyun" userId="236915686b78f6c1" providerId="LiveId" clId="{8ED78973-A0D2-47F2-918D-393ACF178670}" dt="2020-08-17T14:25:08.806" v="1374" actId="22"/>
          <ac:spMkLst>
            <pc:docMk/>
            <pc:sldMk cId="2810366220" sldId="346"/>
            <ac:spMk id="11" creationId="{ECA04B51-FCF6-443D-8A3E-A7C53F834DC2}"/>
          </ac:spMkLst>
        </pc:spChg>
        <pc:spChg chg="mod">
          <ac:chgData name="Park SangHyun" userId="236915686b78f6c1" providerId="LiveId" clId="{8ED78973-A0D2-47F2-918D-393ACF178670}" dt="2020-08-17T14:24:40.311" v="1371" actId="20577"/>
          <ac:spMkLst>
            <pc:docMk/>
            <pc:sldMk cId="2810366220" sldId="346"/>
            <ac:spMk id="14" creationId="{C73CED26-9CE0-4121-B647-90900FF0149C}"/>
          </ac:spMkLst>
        </pc:spChg>
      </pc:sldChg>
      <pc:sldChg chg="del">
        <pc:chgData name="Park SangHyun" userId="236915686b78f6c1" providerId="LiveId" clId="{8ED78973-A0D2-47F2-918D-393ACF178670}" dt="2020-08-17T14:14:15.046" v="785" actId="47"/>
        <pc:sldMkLst>
          <pc:docMk/>
          <pc:sldMk cId="831921156" sldId="355"/>
        </pc:sldMkLst>
      </pc:sldChg>
      <pc:sldChg chg="addSp delSp modSp mod">
        <pc:chgData name="Park SangHyun" userId="236915686b78f6c1" providerId="LiveId" clId="{8ED78973-A0D2-47F2-918D-393ACF178670}" dt="2020-08-17T14:34:26.388" v="2249" actId="403"/>
        <pc:sldMkLst>
          <pc:docMk/>
          <pc:sldMk cId="3926770669" sldId="356"/>
        </pc:sldMkLst>
        <pc:spChg chg="add mod">
          <ac:chgData name="Park SangHyun" userId="236915686b78f6c1" providerId="LiveId" clId="{8ED78973-A0D2-47F2-918D-393ACF178670}" dt="2020-08-17T14:34:26.388" v="2249" actId="403"/>
          <ac:spMkLst>
            <pc:docMk/>
            <pc:sldMk cId="3926770669" sldId="356"/>
            <ac:spMk id="2" creationId="{37ECF7A6-9682-4A46-8FF0-4CBB9BBECF40}"/>
          </ac:spMkLst>
        </pc:spChg>
        <pc:spChg chg="del mod">
          <ac:chgData name="Park SangHyun" userId="236915686b78f6c1" providerId="LiveId" clId="{8ED78973-A0D2-47F2-918D-393ACF178670}" dt="2020-08-17T14:34:02.270" v="2242" actId="478"/>
          <ac:spMkLst>
            <pc:docMk/>
            <pc:sldMk cId="3926770669" sldId="35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14:37:40.655" v="2548" actId="20577"/>
        <pc:sldMkLst>
          <pc:docMk/>
          <pc:sldMk cId="482280184" sldId="357"/>
        </pc:sldMkLst>
        <pc:spChg chg="mod">
          <ac:chgData name="Park SangHyun" userId="236915686b78f6c1" providerId="LiveId" clId="{8ED78973-A0D2-47F2-918D-393ACF178670}" dt="2020-08-17T14:37:40.655" v="2548" actId="20577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5:01.899" v="2277" actId="6549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5:20.221" v="2284" actId="478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35:52.461" v="2382" actId="20577"/>
          <ac:spMkLst>
            <pc:docMk/>
            <pc:sldMk cId="482280184" sldId="357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5:18.400" v="2283" actId="478"/>
          <ac:spMkLst>
            <pc:docMk/>
            <pc:sldMk cId="482280184" sldId="357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21:55:16.062" v="3108" actId="13926"/>
        <pc:sldMkLst>
          <pc:docMk/>
          <pc:sldMk cId="1146136920" sldId="358"/>
        </pc:sldMkLst>
        <pc:spChg chg="mod">
          <ac:chgData name="Park SangHyun" userId="236915686b78f6c1" providerId="LiveId" clId="{8ED78973-A0D2-47F2-918D-393ACF178670}" dt="2020-08-17T21:55:16.062" v="3108" actId="13926"/>
          <ac:spMkLst>
            <pc:docMk/>
            <pc:sldMk cId="1146136920" sldId="358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mod modNotesTx">
        <pc:chgData name="Park SangHyun" userId="236915686b78f6c1" providerId="LiveId" clId="{8ED78973-A0D2-47F2-918D-393ACF178670}" dt="2020-08-17T22:10:50.323" v="3595"/>
        <pc:sldMkLst>
          <pc:docMk/>
          <pc:sldMk cId="243816322" sldId="359"/>
        </pc:sldMkLst>
        <pc:spChg chg="mod">
          <ac:chgData name="Park SangHyun" userId="236915686b78f6c1" providerId="LiveId" clId="{8ED78973-A0D2-47F2-918D-393ACF178670}" dt="2020-08-17T22:08:48.673" v="3448" actId="14100"/>
          <ac:spMkLst>
            <pc:docMk/>
            <pc:sldMk cId="243816322" sldId="359"/>
            <ac:spMk id="2" creationId="{D8B79E6C-1E46-44A1-9F26-2B5FDDA7BE61}"/>
          </ac:spMkLst>
        </pc:spChg>
        <pc:spChg chg="del">
          <ac:chgData name="Park SangHyun" userId="236915686b78f6c1" providerId="LiveId" clId="{8ED78973-A0D2-47F2-918D-393ACF178670}" dt="2020-08-17T22:05:44.749" v="3420" actId="478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8ED78973-A0D2-47F2-918D-393ACF178670}" dt="2020-08-17T22:10:44.250" v="3592" actId="20577"/>
          <ac:spMkLst>
            <pc:docMk/>
            <pc:sldMk cId="243816322" sldId="359"/>
            <ac:spMk id="6" creationId="{4D78B6F0-7D80-4D66-A24E-64B032C561B3}"/>
          </ac:spMkLst>
        </pc:spChg>
        <pc:spChg chg="add del mod">
          <ac:chgData name="Park SangHyun" userId="236915686b78f6c1" providerId="LiveId" clId="{8ED78973-A0D2-47F2-918D-393ACF178670}" dt="2020-08-17T22:10:02.057" v="3561" actId="478"/>
          <ac:spMkLst>
            <pc:docMk/>
            <pc:sldMk cId="243816322" sldId="359"/>
            <ac:spMk id="7" creationId="{45DA68D0-8D26-446F-83C4-3269B8989BAE}"/>
          </ac:spMkLst>
        </pc:spChg>
        <pc:spChg chg="add del mod">
          <ac:chgData name="Park SangHyun" userId="236915686b78f6c1" providerId="LiveId" clId="{8ED78973-A0D2-47F2-918D-393ACF178670}" dt="2020-08-17T22:10:48.625" v="3594" actId="478"/>
          <ac:spMkLst>
            <pc:docMk/>
            <pc:sldMk cId="243816322" sldId="359"/>
            <ac:spMk id="9" creationId="{8DC4E412-D648-442E-93C2-3EBDD4D643D2}"/>
          </ac:spMkLst>
        </pc:spChg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3413082783" sldId="360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74400485" sldId="361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55976641" sldId="362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974619751" sldId="363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166036956" sldId="364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57997328" sldId="365"/>
        </pc:sldMkLst>
      </pc:sldChg>
      <pc:sldChg chg="add del">
        <pc:chgData name="Park SangHyun" userId="236915686b78f6c1" providerId="LiveId" clId="{8ED78973-A0D2-47F2-918D-393ACF178670}" dt="2020-08-17T14:14:12.139" v="784" actId="47"/>
        <pc:sldMkLst>
          <pc:docMk/>
          <pc:sldMk cId="233893309" sldId="366"/>
        </pc:sldMkLst>
      </pc:sldChg>
      <pc:sldChg chg="modSp add mod">
        <pc:chgData name="Park SangHyun" userId="236915686b78f6c1" providerId="LiveId" clId="{8ED78973-A0D2-47F2-918D-393ACF178670}" dt="2020-08-17T14:29:59.405" v="1547" actId="1076"/>
        <pc:sldMkLst>
          <pc:docMk/>
          <pc:sldMk cId="591767588" sldId="366"/>
        </pc:sldMkLst>
        <pc:spChg chg="mod">
          <ac:chgData name="Park SangHyun" userId="236915686b78f6c1" providerId="LiveId" clId="{8ED78973-A0D2-47F2-918D-393ACF178670}" dt="2020-08-17T14:28:25.559" v="1493" actId="6549"/>
          <ac:spMkLst>
            <pc:docMk/>
            <pc:sldMk cId="591767588" sldId="366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29:59.405" v="1547" actId="1076"/>
          <ac:spMkLst>
            <pc:docMk/>
            <pc:sldMk cId="591767588" sldId="366"/>
            <ac:spMk id="10" creationId="{FAD0C460-E19C-48DF-AA46-D45FB2BA64DE}"/>
          </ac:spMkLst>
        </pc:spChg>
        <pc:spChg chg="mod">
          <ac:chgData name="Park SangHyun" userId="236915686b78f6c1" providerId="LiveId" clId="{8ED78973-A0D2-47F2-918D-393ACF178670}" dt="2020-08-17T14:29:51.319" v="1546"/>
          <ac:spMkLst>
            <pc:docMk/>
            <pc:sldMk cId="591767588" sldId="366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8ED78973-A0D2-47F2-918D-393ACF178670}" dt="2020-08-17T14:37:30.154" v="2547" actId="13926"/>
        <pc:sldMkLst>
          <pc:docMk/>
          <pc:sldMk cId="3598367981" sldId="367"/>
        </pc:sldMkLst>
        <pc:spChg chg="mod">
          <ac:chgData name="Park SangHyun" userId="236915686b78f6c1" providerId="LiveId" clId="{8ED78973-A0D2-47F2-918D-393ACF178670}" dt="2020-08-17T14:37:30.154" v="2547" actId="1392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6:37.588" v="2400" actId="20577"/>
          <ac:spMkLst>
            <pc:docMk/>
            <pc:sldMk cId="3598367981" sldId="367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37:01.238" v="2510" actId="20577"/>
          <ac:spMkLst>
            <pc:docMk/>
            <pc:sldMk cId="3598367981" sldId="367"/>
            <ac:spMk id="10" creationId="{FAD0C460-E19C-48DF-AA46-D45FB2BA64DE}"/>
          </ac:spMkLst>
        </pc:spChg>
      </pc:sldChg>
      <pc:sldChg chg="addSp modSp add mod">
        <pc:chgData name="Park SangHyun" userId="236915686b78f6c1" providerId="LiveId" clId="{8ED78973-A0D2-47F2-918D-393ACF178670}" dt="2020-08-17T22:00:32.963" v="3391" actId="1076"/>
        <pc:sldMkLst>
          <pc:docMk/>
          <pc:sldMk cId="2436854535" sldId="368"/>
        </pc:sldMkLst>
        <pc:spChg chg="mod">
          <ac:chgData name="Park SangHyun" userId="236915686b78f6c1" providerId="LiveId" clId="{8ED78973-A0D2-47F2-918D-393ACF178670}" dt="2020-08-17T22:00:24.244" v="3390" actId="20577"/>
          <ac:spMkLst>
            <pc:docMk/>
            <pc:sldMk cId="2436854535" sldId="368"/>
            <ac:spMk id="6" creationId="{4D78B6F0-7D80-4D66-A24E-64B032C561B3}"/>
          </ac:spMkLst>
        </pc:spChg>
        <pc:picChg chg="add mod">
          <ac:chgData name="Park SangHyun" userId="236915686b78f6c1" providerId="LiveId" clId="{8ED78973-A0D2-47F2-918D-393ACF178670}" dt="2020-08-17T22:00:32.963" v="3391" actId="1076"/>
          <ac:picMkLst>
            <pc:docMk/>
            <pc:sldMk cId="2436854535" sldId="368"/>
            <ac:picMk id="2" creationId="{ACD8FED2-55FE-4472-9F4A-D184CF5D2812}"/>
          </ac:picMkLst>
        </pc:picChg>
        <pc:picChg chg="add mod">
          <ac:chgData name="Park SangHyun" userId="236915686b78f6c1" providerId="LiveId" clId="{8ED78973-A0D2-47F2-918D-393ACF178670}" dt="2020-08-17T22:00:02.150" v="3385" actId="1038"/>
          <ac:picMkLst>
            <pc:docMk/>
            <pc:sldMk cId="2436854535" sldId="368"/>
            <ac:picMk id="3" creationId="{A4FE7643-3D22-42C3-9E92-EA2B082C5856}"/>
          </ac:picMkLst>
        </pc:picChg>
      </pc:sld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E5DCA96C-C5E5-4837-99FE-A59B3B4AEEE1}"/>
    <pc:docChg chg="undo redo custSel addSld delSld modSld">
      <pc:chgData name="Park SangHyun" userId="236915686b78f6c1" providerId="LiveId" clId="{E5DCA96C-C5E5-4837-99FE-A59B3B4AEEE1}" dt="2020-08-18T01:42:52.671" v="2898"/>
      <pc:docMkLst>
        <pc:docMk/>
      </pc:docMkLst>
      <pc:sldChg chg="modSp mod">
        <pc:chgData name="Park SangHyun" userId="236915686b78f6c1" providerId="LiveId" clId="{E5DCA96C-C5E5-4837-99FE-A59B3B4AEEE1}" dt="2020-08-17T22:23:41.262" v="15" actId="20577"/>
        <pc:sldMkLst>
          <pc:docMk/>
          <pc:sldMk cId="3559057730" sldId="256"/>
        </pc:sldMkLst>
        <pc:spChg chg="mod">
          <ac:chgData name="Park SangHyun" userId="236915686b78f6c1" providerId="LiveId" clId="{E5DCA96C-C5E5-4837-99FE-A59B3B4AEEE1}" dt="2020-08-17T22:23:41.262" v="15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E5DCA96C-C5E5-4837-99FE-A59B3B4AEEE1}" dt="2020-08-18T00:56:38.196" v="1913"/>
        <pc:sldMkLst>
          <pc:docMk/>
          <pc:sldMk cId="3581427445" sldId="303"/>
        </pc:sldMkLst>
        <pc:spChg chg="mod">
          <ac:chgData name="Park SangHyun" userId="236915686b78f6c1" providerId="LiveId" clId="{E5DCA96C-C5E5-4837-99FE-A59B3B4AEEE1}" dt="2020-08-18T00:56:38.196" v="1913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E5DCA96C-C5E5-4837-99FE-A59B3B4AEEE1}" dt="2020-08-17T22:30:00.054" v="648"/>
        <pc:sldMkLst>
          <pc:docMk/>
          <pc:sldMk cId="2899361408" sldId="323"/>
        </pc:sldMkLst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E5DCA96C-C5E5-4837-99FE-A59B3B4AEEE1}" dt="2020-08-17T22:30:00.054" v="64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8" creationId="{6C6EA501-1412-400D-B2F8-DE23A3097C48}"/>
          </ac:spMkLst>
        </pc:spChg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21" creationId="{A73DBB6A-4BE6-4D91-B190-604126EC73C0}"/>
          </ac:spMkLst>
        </pc:spChg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22" creationId="{C5CA44CC-DF24-42C8-829B-66B9BEC81F24}"/>
          </ac:spMkLst>
        </pc:spChg>
      </pc:sldChg>
      <pc:sldChg chg="addSp delSp modSp mod">
        <pc:chgData name="Park SangHyun" userId="236915686b78f6c1" providerId="LiveId" clId="{E5DCA96C-C5E5-4837-99FE-A59B3B4AEEE1}" dt="2020-08-17T22:34:31.914" v="791" actId="1038"/>
        <pc:sldMkLst>
          <pc:docMk/>
          <pc:sldMk cId="2810366220" sldId="346"/>
        </pc:sldMkLst>
        <pc:spChg chg="add del mod">
          <ac:chgData name="Park SangHyun" userId="236915686b78f6c1" providerId="LiveId" clId="{E5DCA96C-C5E5-4837-99FE-A59B3B4AEEE1}" dt="2020-08-17T22:32:21.192" v="734" actId="21"/>
          <ac:spMkLst>
            <pc:docMk/>
            <pc:sldMk cId="2810366220" sldId="346"/>
            <ac:spMk id="2" creationId="{DE7CC4DA-D1BC-4F2F-BEEB-C5E6EFCA94A5}"/>
          </ac:spMkLst>
        </pc:spChg>
        <pc:spChg chg="add mod">
          <ac:chgData name="Park SangHyun" userId="236915686b78f6c1" providerId="LiveId" clId="{E5DCA96C-C5E5-4837-99FE-A59B3B4AEEE1}" dt="2020-08-17T22:33:34.016" v="771" actId="13926"/>
          <ac:spMkLst>
            <pc:docMk/>
            <pc:sldMk cId="2810366220" sldId="346"/>
            <ac:spMk id="3" creationId="{644E2A32-9727-45A1-AE96-202B38025F3F}"/>
          </ac:spMkLst>
        </pc:spChg>
        <pc:spChg chg="mod">
          <ac:chgData name="Park SangHyun" userId="236915686b78f6c1" providerId="LiveId" clId="{E5DCA96C-C5E5-4837-99FE-A59B3B4AEEE1}" dt="2020-08-17T22:32:08.942" v="728" actId="1035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2:33:50.229" v="780"/>
          <ac:spMkLst>
            <pc:docMk/>
            <pc:sldMk cId="2810366220" sldId="346"/>
            <ac:spMk id="8" creationId="{EB97BF47-FFA2-4570-9635-6883214E40FD}"/>
          </ac:spMkLst>
        </pc:spChg>
        <pc:spChg chg="del">
          <ac:chgData name="Park SangHyun" userId="236915686b78f6c1" providerId="LiveId" clId="{E5DCA96C-C5E5-4837-99FE-A59B3B4AEEE1}" dt="2020-08-17T22:31:22.671" v="689" actId="478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E5DCA96C-C5E5-4837-99FE-A59B3B4AEEE1}" dt="2020-08-17T22:33:03.681" v="765" actId="13926"/>
          <ac:spMkLst>
            <pc:docMk/>
            <pc:sldMk cId="2810366220" sldId="346"/>
            <ac:spMk id="13" creationId="{0D1990E8-DF42-4B5E-BA97-4400BFA29F56}"/>
          </ac:spMkLst>
        </pc:spChg>
        <pc:spChg chg="del mod">
          <ac:chgData name="Park SangHyun" userId="236915686b78f6c1" providerId="LiveId" clId="{E5DCA96C-C5E5-4837-99FE-A59B3B4AEEE1}" dt="2020-08-17T22:31:22.671" v="689" actId="478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E5DCA96C-C5E5-4837-99FE-A59B3B4AEEE1}" dt="2020-08-17T22:32:35.176" v="759" actId="1038"/>
          <ac:spMkLst>
            <pc:docMk/>
            <pc:sldMk cId="2810366220" sldId="346"/>
            <ac:spMk id="15" creationId="{49CA68F6-764E-4596-B40C-C22A038BC462}"/>
          </ac:spMkLst>
        </pc:spChg>
        <pc:spChg chg="add mod">
          <ac:chgData name="Park SangHyun" userId="236915686b78f6c1" providerId="LiveId" clId="{E5DCA96C-C5E5-4837-99FE-A59B3B4AEEE1}" dt="2020-08-17T22:34:31.914" v="791" actId="1038"/>
          <ac:spMkLst>
            <pc:docMk/>
            <pc:sldMk cId="2810366220" sldId="346"/>
            <ac:spMk id="18" creationId="{4927F868-3A35-4818-92D5-CC6D437459BE}"/>
          </ac:spMkLst>
        </pc:spChg>
      </pc:sldChg>
      <pc:sldChg chg="modSp del mod">
        <pc:chgData name="Park SangHyun" userId="236915686b78f6c1" providerId="LiveId" clId="{E5DCA96C-C5E5-4837-99FE-A59B3B4AEEE1}" dt="2020-08-17T22:34:54.483" v="809" actId="47"/>
        <pc:sldMkLst>
          <pc:docMk/>
          <pc:sldMk cId="3926770669" sldId="356"/>
        </pc:sldMkLst>
        <pc:spChg chg="mod">
          <ac:chgData name="Park SangHyun" userId="236915686b78f6c1" providerId="LiveId" clId="{E5DCA96C-C5E5-4837-99FE-A59B3B4AEEE1}" dt="2020-08-17T22:34:50.508" v="808" actId="20577"/>
          <ac:spMkLst>
            <pc:docMk/>
            <pc:sldMk cId="3926770669" sldId="356"/>
            <ac:spMk id="2" creationId="{37ECF7A6-9682-4A46-8FF0-4CBB9BBECF40}"/>
          </ac:spMkLst>
        </pc:spChg>
      </pc:sldChg>
      <pc:sldChg chg="delSp modSp mod">
        <pc:chgData name="Park SangHyun" userId="236915686b78f6c1" providerId="LiveId" clId="{E5DCA96C-C5E5-4837-99FE-A59B3B4AEEE1}" dt="2020-08-17T23:07:04.491" v="1278"/>
        <pc:sldMkLst>
          <pc:docMk/>
          <pc:sldMk cId="482280184" sldId="357"/>
        </pc:sldMkLst>
        <pc:spChg chg="mod">
          <ac:chgData name="Park SangHyun" userId="236915686b78f6c1" providerId="LiveId" clId="{E5DCA96C-C5E5-4837-99FE-A59B3B4AEEE1}" dt="2020-08-17T23:06:26.582" v="1252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E5DCA96C-C5E5-4837-99FE-A59B3B4AEEE1}" dt="2020-08-17T23:07:04.491" v="1278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E5DCA96C-C5E5-4837-99FE-A59B3B4AEEE1}" dt="2020-08-17T23:02:45.661" v="925" actId="478"/>
          <ac:spMkLst>
            <pc:docMk/>
            <pc:sldMk cId="482280184" sldId="357"/>
            <ac:spMk id="10" creationId="{FAD0C460-E19C-48DF-AA46-D45FB2BA64DE}"/>
          </ac:spMkLst>
        </pc:spChg>
      </pc:sldChg>
      <pc:sldChg chg="addSp delSp modSp mod">
        <pc:chgData name="Park SangHyun" userId="236915686b78f6c1" providerId="LiveId" clId="{E5DCA96C-C5E5-4837-99FE-A59B3B4AEEE1}" dt="2020-08-17T23:15:50.117" v="1846"/>
        <pc:sldMkLst>
          <pc:docMk/>
          <pc:sldMk cId="1146136920" sldId="358"/>
        </pc:sldMkLst>
        <pc:spChg chg="add mod">
          <ac:chgData name="Park SangHyun" userId="236915686b78f6c1" providerId="LiveId" clId="{E5DCA96C-C5E5-4837-99FE-A59B3B4AEEE1}" dt="2020-08-17T23:15:31.765" v="1836" actId="13926"/>
          <ac:spMkLst>
            <pc:docMk/>
            <pc:sldMk cId="1146136920" sldId="358"/>
            <ac:spMk id="2" creationId="{8A87D83A-4202-409F-BE3A-5DF9010E489E}"/>
          </ac:spMkLst>
        </pc:spChg>
        <pc:spChg chg="add del mod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3" creationId="{8E47F042-0D6A-44D1-A044-1A2663AB4550}"/>
          </ac:spMkLst>
        </pc:spChg>
        <pc:spChg chg="mod">
          <ac:chgData name="Park SangHyun" userId="236915686b78f6c1" providerId="LiveId" clId="{E5DCA96C-C5E5-4837-99FE-A59B3B4AEEE1}" dt="2020-08-17T23:12:58.074" v="1735" actId="20577"/>
          <ac:spMkLst>
            <pc:docMk/>
            <pc:sldMk cId="1146136920" sldId="358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15:35.684" v="1838"/>
          <ac:spMkLst>
            <pc:docMk/>
            <pc:sldMk cId="1146136920" sldId="358"/>
            <ac:spMk id="10" creationId="{94D80112-E523-4FE0-874F-725A4E4F1FA6}"/>
          </ac:spMkLst>
        </pc:spChg>
        <pc:spChg chg="add mod">
          <ac:chgData name="Park SangHyun" userId="236915686b78f6c1" providerId="LiveId" clId="{E5DCA96C-C5E5-4837-99FE-A59B3B4AEEE1}" dt="2020-08-17T23:15:43.231" v="1842"/>
          <ac:spMkLst>
            <pc:docMk/>
            <pc:sldMk cId="1146136920" sldId="358"/>
            <ac:spMk id="12" creationId="{1B793568-C32D-4B5C-B8DF-5BBD5853DEEA}"/>
          </ac:spMkLst>
        </pc:spChg>
        <pc:spChg chg="add del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14" creationId="{B82C4C32-B0E7-40F3-82F3-C6504B281DCD}"/>
          </ac:spMkLst>
        </pc:spChg>
        <pc:spChg chg="add mod">
          <ac:chgData name="Park SangHyun" userId="236915686b78f6c1" providerId="LiveId" clId="{E5DCA96C-C5E5-4837-99FE-A59B3B4AEEE1}" dt="2020-08-17T23:15:40.123" v="1840"/>
          <ac:spMkLst>
            <pc:docMk/>
            <pc:sldMk cId="1146136920" sldId="358"/>
            <ac:spMk id="16" creationId="{EE7FEF57-C216-41F4-84FD-EC7C6B6BFA8E}"/>
          </ac:spMkLst>
        </pc:spChg>
        <pc:spChg chg="add mod">
          <ac:chgData name="Park SangHyun" userId="236915686b78f6c1" providerId="LiveId" clId="{E5DCA96C-C5E5-4837-99FE-A59B3B4AEEE1}" dt="2020-08-17T23:15:50.117" v="1846"/>
          <ac:spMkLst>
            <pc:docMk/>
            <pc:sldMk cId="1146136920" sldId="358"/>
            <ac:spMk id="18" creationId="{6C122C34-C3BF-445B-B8C3-5D83ACC0B4F2}"/>
          </ac:spMkLst>
        </pc:spChg>
        <pc:spChg chg="add del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20" creationId="{4341A21D-EB2A-46BC-97E6-94ACD3EE1D55}"/>
          </ac:spMkLst>
        </pc:spChg>
        <pc:spChg chg="add mod">
          <ac:chgData name="Park SangHyun" userId="236915686b78f6c1" providerId="LiveId" clId="{E5DCA96C-C5E5-4837-99FE-A59B3B4AEEE1}" dt="2020-08-17T23:15:44.995" v="1844"/>
          <ac:spMkLst>
            <pc:docMk/>
            <pc:sldMk cId="1146136920" sldId="358"/>
            <ac:spMk id="22" creationId="{07BFF98B-5986-4CEE-939D-FA3DF633D1B3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4" creationId="{7378B261-81A3-464E-8620-EC42BF09C70D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6" creationId="{535DBD25-9119-42C2-BD05-D5F789258C3C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8" creationId="{834A20D2-DF28-4074-BC3A-D0A5716EA4CE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0" creationId="{C4DDB8FB-C1A5-43CE-999A-27BB7E0D0FC8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2" creationId="{4845F5C0-E2A8-4109-BDF8-7054C5BD9BCF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4" creationId="{F52E871C-B339-454C-9E9C-B315604A91CA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6" creationId="{7E5340CB-EE07-4869-805C-2A4B0629C7C2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8" creationId="{E244978E-FF24-43B6-BE89-4164DD3C454C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40" creationId="{D0BC2181-9217-45AD-85FB-DF9B2374CA31}"/>
          </ac:spMkLst>
        </pc:spChg>
        <pc:spChg chg="add mod">
          <ac:chgData name="Park SangHyun" userId="236915686b78f6c1" providerId="LiveId" clId="{E5DCA96C-C5E5-4837-99FE-A59B3B4AEEE1}" dt="2020-08-17T23:13:37.500" v="1741" actId="13926"/>
          <ac:spMkLst>
            <pc:docMk/>
            <pc:sldMk cId="1146136920" sldId="358"/>
            <ac:spMk id="42" creationId="{747E3672-B3F3-48CD-A090-BD8A9D5D78EE}"/>
          </ac:spMkLst>
        </pc:spChg>
      </pc:sldChg>
      <pc:sldChg chg="addSp modSp mod">
        <pc:chgData name="Park SangHyun" userId="236915686b78f6c1" providerId="LiveId" clId="{E5DCA96C-C5E5-4837-99FE-A59B3B4AEEE1}" dt="2020-08-18T01:31:13.751" v="2606"/>
        <pc:sldMkLst>
          <pc:docMk/>
          <pc:sldMk cId="243816322" sldId="359"/>
        </pc:sldMkLst>
        <pc:spChg chg="mod">
          <ac:chgData name="Park SangHyun" userId="236915686b78f6c1" providerId="LiveId" clId="{E5DCA96C-C5E5-4837-99FE-A59B3B4AEEE1}" dt="2020-08-18T01:31:13.751" v="2606"/>
          <ac:spMkLst>
            <pc:docMk/>
            <pc:sldMk cId="243816322" sldId="359"/>
            <ac:spMk id="2" creationId="{D8B79E6C-1E46-44A1-9F26-2B5FDDA7BE61}"/>
          </ac:spMkLst>
        </pc:spChg>
        <pc:spChg chg="mod">
          <ac:chgData name="Park SangHyun" userId="236915686b78f6c1" providerId="LiveId" clId="{E5DCA96C-C5E5-4837-99FE-A59B3B4AEEE1}" dt="2020-08-18T01:01:58.324" v="2564" actId="6549"/>
          <ac:spMkLst>
            <pc:docMk/>
            <pc:sldMk cId="243816322" sldId="359"/>
            <ac:spMk id="6" creationId="{4D78B6F0-7D80-4D66-A24E-64B032C561B3}"/>
          </ac:spMkLst>
        </pc:spChg>
        <pc:picChg chg="add mod">
          <ac:chgData name="Park SangHyun" userId="236915686b78f6c1" providerId="LiveId" clId="{E5DCA96C-C5E5-4837-99FE-A59B3B4AEEE1}" dt="2020-08-18T01:02:08.637" v="2568" actId="1076"/>
          <ac:picMkLst>
            <pc:docMk/>
            <pc:sldMk cId="243816322" sldId="359"/>
            <ac:picMk id="3" creationId="{64FD7CB0-BAA3-47B0-8363-665B1C079CBC}"/>
          </ac:picMkLst>
        </pc:picChg>
      </pc:sldChg>
      <pc:sldChg chg="addSp delSp modSp mod">
        <pc:chgData name="Park SangHyun" userId="236915686b78f6c1" providerId="LiveId" clId="{E5DCA96C-C5E5-4837-99FE-A59B3B4AEEE1}" dt="2020-08-17T23:02:03.175" v="910"/>
        <pc:sldMkLst>
          <pc:docMk/>
          <pc:sldMk cId="591767588" sldId="366"/>
        </pc:sldMkLst>
        <pc:spChg chg="add del mod">
          <ac:chgData name="Park SangHyun" userId="236915686b78f6c1" providerId="LiveId" clId="{E5DCA96C-C5E5-4837-99FE-A59B3B4AEEE1}" dt="2020-08-17T23:01:46.254" v="900" actId="478"/>
          <ac:spMkLst>
            <pc:docMk/>
            <pc:sldMk cId="591767588" sldId="366"/>
            <ac:spMk id="2" creationId="{9F7A1782-A643-44D9-AC83-7E676FA9677C}"/>
          </ac:spMkLst>
        </pc:spChg>
        <pc:spChg chg="add del mod">
          <ac:chgData name="Park SangHyun" userId="236915686b78f6c1" providerId="LiveId" clId="{E5DCA96C-C5E5-4837-99FE-A59B3B4AEEE1}" dt="2020-08-17T23:01:46.254" v="900" actId="478"/>
          <ac:spMkLst>
            <pc:docMk/>
            <pc:sldMk cId="591767588" sldId="366"/>
            <ac:spMk id="3" creationId="{33E7481C-2D5F-4505-9F3D-6884FF7DDB35}"/>
          </ac:spMkLst>
        </pc:spChg>
        <pc:spChg chg="mod">
          <ac:chgData name="Park SangHyun" userId="236915686b78f6c1" providerId="LiveId" clId="{E5DCA96C-C5E5-4837-99FE-A59B3B4AEEE1}" dt="2020-08-17T23:01:43.912" v="899" actId="13926"/>
          <ac:spMkLst>
            <pc:docMk/>
            <pc:sldMk cId="591767588" sldId="366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01:15.234" v="895" actId="1076"/>
          <ac:spMkLst>
            <pc:docMk/>
            <pc:sldMk cId="591767588" sldId="366"/>
            <ac:spMk id="8" creationId="{1A664940-27E3-49AE-A8CD-E2063595D01C}"/>
          </ac:spMkLst>
        </pc:spChg>
        <pc:spChg chg="mod">
          <ac:chgData name="Park SangHyun" userId="236915686b78f6c1" providerId="LiveId" clId="{E5DCA96C-C5E5-4837-99FE-A59B3B4AEEE1}" dt="2020-08-17T23:02:03.175" v="910"/>
          <ac:spMkLst>
            <pc:docMk/>
            <pc:sldMk cId="591767588" sldId="366"/>
            <ac:spMk id="10" creationId="{FAD0C460-E19C-48DF-AA46-D45FB2BA64DE}"/>
          </ac:spMkLst>
        </pc:spChg>
        <pc:spChg chg="del">
          <ac:chgData name="Park SangHyun" userId="236915686b78f6c1" providerId="LiveId" clId="{E5DCA96C-C5E5-4837-99FE-A59B3B4AEEE1}" dt="2020-08-17T22:59:12.998" v="865" actId="478"/>
          <ac:spMkLst>
            <pc:docMk/>
            <pc:sldMk cId="591767588" sldId="366"/>
            <ac:spMk id="14" creationId="{C73CED26-9CE0-4121-B647-90900FF0149C}"/>
          </ac:spMkLst>
        </pc:spChg>
      </pc:sldChg>
      <pc:sldChg chg="addSp delSp modSp mod">
        <pc:chgData name="Park SangHyun" userId="236915686b78f6c1" providerId="LiveId" clId="{E5DCA96C-C5E5-4837-99FE-A59B3B4AEEE1}" dt="2020-08-17T23:11:39.250" v="1692" actId="1036"/>
        <pc:sldMkLst>
          <pc:docMk/>
          <pc:sldMk cId="3598367981" sldId="367"/>
        </pc:sldMkLst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2" creationId="{A8382F21-958D-465D-95E4-B6540DA5DD35}"/>
          </ac:spMkLst>
        </pc:spChg>
        <pc:spChg chg="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E5DCA96C-C5E5-4837-99FE-A59B3B4AEEE1}" dt="2020-08-17T23:11:36.011" v="1679"/>
          <ac:spMkLst>
            <pc:docMk/>
            <pc:sldMk cId="3598367981" sldId="367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8" creationId="{0133E7D3-115A-4798-B81D-330ED3BF4944}"/>
          </ac:spMkLst>
        </pc:spChg>
        <pc:spChg chg="del">
          <ac:chgData name="Park SangHyun" userId="236915686b78f6c1" providerId="LiveId" clId="{E5DCA96C-C5E5-4837-99FE-A59B3B4AEEE1}" dt="2020-08-17T23:07:17.019" v="1291" actId="478"/>
          <ac:spMkLst>
            <pc:docMk/>
            <pc:sldMk cId="3598367981" sldId="367"/>
            <ac:spMk id="10" creationId="{FAD0C460-E19C-48DF-AA46-D45FB2BA64DE}"/>
          </ac:spMkLst>
        </pc:spChg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12" creationId="{BEE0C7D9-B81F-4E01-B41E-CE71B9DFBFFB}"/>
          </ac:spMkLst>
        </pc:spChg>
      </pc:sldChg>
      <pc:sldChg chg="addSp delSp modSp mod">
        <pc:chgData name="Park SangHyun" userId="236915686b78f6c1" providerId="LiveId" clId="{E5DCA96C-C5E5-4837-99FE-A59B3B4AEEE1}" dt="2020-08-17T23:20:06.342" v="1900" actId="13926"/>
        <pc:sldMkLst>
          <pc:docMk/>
          <pc:sldMk cId="2436854535" sldId="368"/>
        </pc:sldMkLst>
        <pc:spChg chg="mod">
          <ac:chgData name="Park SangHyun" userId="236915686b78f6c1" providerId="LiveId" clId="{E5DCA96C-C5E5-4837-99FE-A59B3B4AEEE1}" dt="2020-08-17T23:17:11.554" v="1879" actId="20577"/>
          <ac:spMkLst>
            <pc:docMk/>
            <pc:sldMk cId="2436854535" sldId="368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20:06.342" v="1900" actId="13926"/>
          <ac:spMkLst>
            <pc:docMk/>
            <pc:sldMk cId="2436854535" sldId="368"/>
            <ac:spMk id="7" creationId="{842D1559-9DF8-47A7-93CC-2C78C3AB2541}"/>
          </ac:spMkLst>
        </pc:spChg>
        <pc:graphicFrameChg chg="add del mod">
          <ac:chgData name="Park SangHyun" userId="236915686b78f6c1" providerId="LiveId" clId="{E5DCA96C-C5E5-4837-99FE-A59B3B4AEEE1}" dt="2020-08-17T23:17:27.320" v="1882" actId="478"/>
          <ac:graphicFrameMkLst>
            <pc:docMk/>
            <pc:sldMk cId="2436854535" sldId="368"/>
            <ac:graphicFrameMk id="8" creationId="{9269D72F-6D8A-4EA5-BFED-30CF91BABF3D}"/>
          </ac:graphicFrameMkLst>
        </pc:graphicFrameChg>
        <pc:picChg chg="del">
          <ac:chgData name="Park SangHyun" userId="236915686b78f6c1" providerId="LiveId" clId="{E5DCA96C-C5E5-4837-99FE-A59B3B4AEEE1}" dt="2020-08-17T23:16:41.983" v="1865" actId="478"/>
          <ac:picMkLst>
            <pc:docMk/>
            <pc:sldMk cId="2436854535" sldId="368"/>
            <ac:picMk id="2" creationId="{ACD8FED2-55FE-4472-9F4A-D184CF5D2812}"/>
          </ac:picMkLst>
        </pc:picChg>
        <pc:picChg chg="del">
          <ac:chgData name="Park SangHyun" userId="236915686b78f6c1" providerId="LiveId" clId="{E5DCA96C-C5E5-4837-99FE-A59B3B4AEEE1}" dt="2020-08-17T23:16:41.983" v="1865" actId="478"/>
          <ac:picMkLst>
            <pc:docMk/>
            <pc:sldMk cId="2436854535" sldId="368"/>
            <ac:picMk id="3" creationId="{A4FE7643-3D22-42C3-9E92-EA2B082C5856}"/>
          </ac:picMkLst>
        </pc:picChg>
        <pc:picChg chg="add del mod">
          <ac:chgData name="Park SangHyun" userId="236915686b78f6c1" providerId="LiveId" clId="{E5DCA96C-C5E5-4837-99FE-A59B3B4AEEE1}" dt="2020-08-17T23:19:14.042" v="1886" actId="478"/>
          <ac:picMkLst>
            <pc:docMk/>
            <pc:sldMk cId="2436854535" sldId="368"/>
            <ac:picMk id="10" creationId="{A94FD93C-30E8-4BDF-A8A8-ECD511CD580D}"/>
          </ac:picMkLst>
        </pc:picChg>
        <pc:picChg chg="add mod">
          <ac:chgData name="Park SangHyun" userId="236915686b78f6c1" providerId="LiveId" clId="{E5DCA96C-C5E5-4837-99FE-A59B3B4AEEE1}" dt="2020-08-17T23:19:30.562" v="1892" actId="1076"/>
          <ac:picMkLst>
            <pc:docMk/>
            <pc:sldMk cId="2436854535" sldId="368"/>
            <ac:picMk id="11" creationId="{BAAF3F03-4C77-4665-A8A6-9078B7EBF4E8}"/>
          </ac:picMkLst>
        </pc:picChg>
        <pc:cxnChg chg="add mod">
          <ac:chgData name="Park SangHyun" userId="236915686b78f6c1" providerId="LiveId" clId="{E5DCA96C-C5E5-4837-99FE-A59B3B4AEEE1}" dt="2020-08-17T23:19:36.662" v="1894" actId="14100"/>
          <ac:cxnSpMkLst>
            <pc:docMk/>
            <pc:sldMk cId="2436854535" sldId="368"/>
            <ac:cxnSpMk id="9" creationId="{4F5F29ED-E9C9-428F-B65E-3D6F40071B4B}"/>
          </ac:cxnSpMkLst>
        </pc:cxnChg>
      </pc:sldChg>
      <pc:sldChg chg="modSp add mod">
        <pc:chgData name="Park SangHyun" userId="236915686b78f6c1" providerId="LiveId" clId="{E5DCA96C-C5E5-4837-99FE-A59B3B4AEEE1}" dt="2020-08-18T01:00:18.947" v="2487"/>
        <pc:sldMkLst>
          <pc:docMk/>
          <pc:sldMk cId="4046943530" sldId="369"/>
        </pc:sldMkLst>
        <pc:spChg chg="mod">
          <ac:chgData name="Park SangHyun" userId="236915686b78f6c1" providerId="LiveId" clId="{E5DCA96C-C5E5-4837-99FE-A59B3B4AEEE1}" dt="2020-08-18T01:00:18.947" v="2487"/>
          <ac:spMkLst>
            <pc:docMk/>
            <pc:sldMk cId="4046943530" sldId="369"/>
            <ac:spMk id="6" creationId="{4D78B6F0-7D80-4D66-A24E-64B032C561B3}"/>
          </ac:spMkLst>
        </pc:spChg>
      </pc:sldChg>
      <pc:sldChg chg="addSp delSp modSp add mod modNotesTx">
        <pc:chgData name="Park SangHyun" userId="236915686b78f6c1" providerId="LiveId" clId="{E5DCA96C-C5E5-4837-99FE-A59B3B4AEEE1}" dt="2020-08-18T01:42:52.671" v="2898"/>
        <pc:sldMkLst>
          <pc:docMk/>
          <pc:sldMk cId="2373549809" sldId="370"/>
        </pc:sldMkLst>
        <pc:spChg chg="mod">
          <ac:chgData name="Park SangHyun" userId="236915686b78f6c1" providerId="LiveId" clId="{E5DCA96C-C5E5-4837-99FE-A59B3B4AEEE1}" dt="2020-08-18T01:42:52.671" v="2898"/>
          <ac:spMkLst>
            <pc:docMk/>
            <pc:sldMk cId="2373549809" sldId="370"/>
            <ac:spMk id="2" creationId="{D8B79E6C-1E46-44A1-9F26-2B5FDDA7BE61}"/>
          </ac:spMkLst>
        </pc:spChg>
        <pc:spChg chg="mod">
          <ac:chgData name="Park SangHyun" userId="236915686b78f6c1" providerId="LiveId" clId="{E5DCA96C-C5E5-4837-99FE-A59B3B4AEEE1}" dt="2020-08-18T01:41:04.179" v="2881" actId="6549"/>
          <ac:spMkLst>
            <pc:docMk/>
            <pc:sldMk cId="2373549809" sldId="370"/>
            <ac:spMk id="6" creationId="{4D78B6F0-7D80-4D66-A24E-64B032C561B3}"/>
          </ac:spMkLst>
        </pc:spChg>
        <pc:picChg chg="del">
          <ac:chgData name="Park SangHyun" userId="236915686b78f6c1" providerId="LiveId" clId="{E5DCA96C-C5E5-4837-99FE-A59B3B4AEEE1}" dt="2020-08-18T01:31:45.317" v="2615" actId="478"/>
          <ac:picMkLst>
            <pc:docMk/>
            <pc:sldMk cId="2373549809" sldId="370"/>
            <ac:picMk id="3" creationId="{64FD7CB0-BAA3-47B0-8363-665B1C079CBC}"/>
          </ac:picMkLst>
        </pc:picChg>
        <pc:picChg chg="add del mod">
          <ac:chgData name="Park SangHyun" userId="236915686b78f6c1" providerId="LiveId" clId="{E5DCA96C-C5E5-4837-99FE-A59B3B4AEEE1}" dt="2020-08-18T01:34:36.352" v="2627" actId="478"/>
          <ac:picMkLst>
            <pc:docMk/>
            <pc:sldMk cId="2373549809" sldId="370"/>
            <ac:picMk id="7" creationId="{D4E34ADB-7067-417C-9D09-5584D39999CC}"/>
          </ac:picMkLst>
        </pc:picChg>
        <pc:picChg chg="add mod">
          <ac:chgData name="Park SangHyun" userId="236915686b78f6c1" providerId="LiveId" clId="{E5DCA96C-C5E5-4837-99FE-A59B3B4AEEE1}" dt="2020-08-18T01:37:42.916" v="2792" actId="1036"/>
          <ac:picMkLst>
            <pc:docMk/>
            <pc:sldMk cId="2373549809" sldId="370"/>
            <ac:picMk id="8" creationId="{912E15C2-13F6-44AB-9DB5-D8C7DBCF3F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Type.GetProperties</a:t>
            </a:r>
            <a:r>
              <a:rPr lang="en-US" altLang="ko-KR" dirty="0"/>
              <a:t>() </a:t>
            </a:r>
            <a:r>
              <a:rPr lang="ko-KR" altLang="en-US" dirty="0"/>
              <a:t>메소드는 그 형식의 모든 프로퍼티를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ko-KR" altLang="en-US" dirty="0"/>
              <a:t>형식의 배열로 반환하지만</a:t>
            </a:r>
            <a:r>
              <a:rPr lang="en-US" altLang="ko-KR" dirty="0"/>
              <a:t>, </a:t>
            </a:r>
            <a:r>
              <a:rPr lang="en-US" altLang="ko-KR" dirty="0" err="1"/>
              <a:t>Type.GetProperty</a:t>
            </a:r>
            <a:r>
              <a:rPr lang="en-US" altLang="ko-KR" dirty="0"/>
              <a:t>() </a:t>
            </a:r>
            <a:r>
              <a:rPr lang="ko-KR" altLang="en-US" dirty="0"/>
              <a:t>메소드는 특정 이름의 프로퍼티를 찾아 그 프로퍼티의 정보를 담은 하나의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ko-KR" altLang="en-US" dirty="0"/>
              <a:t>객체만을 반환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2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0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C#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컴파일러가 제공하는 “강력한 형식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검사”의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이점을 포기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비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dynamic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형식은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정적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(static)“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검사를 수행하며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dynami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동적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(dynamic)“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 수행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검사를 하지 않는 것이 아니라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런타임으로 타이밍을 연기하는 것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테스트 단계에서 잘못된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dynamic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형식으로 인한 문제 검출 가능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8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4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2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Type.GetProperties</a:t>
            </a:r>
            <a:r>
              <a:rPr lang="en-US" altLang="ko-KR" dirty="0"/>
              <a:t>() </a:t>
            </a:r>
            <a:r>
              <a:rPr lang="ko-KR" altLang="en-US" dirty="0"/>
              <a:t>메소드는 그 형식의 모든 프로퍼티를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ko-KR" altLang="en-US" dirty="0"/>
              <a:t>형식의 배열로 반환하지만</a:t>
            </a:r>
            <a:r>
              <a:rPr lang="en-US" altLang="ko-KR" dirty="0"/>
              <a:t>, </a:t>
            </a:r>
            <a:r>
              <a:rPr lang="en-US" altLang="ko-KR" dirty="0" err="1"/>
              <a:t>Type.GetProperty</a:t>
            </a:r>
            <a:r>
              <a:rPr lang="en-US" altLang="ko-KR" dirty="0"/>
              <a:t>() </a:t>
            </a:r>
            <a:r>
              <a:rPr lang="ko-KR" altLang="en-US" dirty="0"/>
              <a:t>메소드는 특정 이름의 프로퍼티를 찾아 그 프로퍼티의 정보를 담은 하나의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ko-KR" altLang="en-US" dirty="0"/>
              <a:t>객체만을 반환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5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5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17</a:t>
            </a:r>
            <a:r>
              <a:rPr lang="ko-KR" altLang="en-US" sz="4400" dirty="0">
                <a:latin typeface="Franklin Gothic Demi" panose="020B0703020102020204" pitchFamily="34" charset="0"/>
              </a:rPr>
              <a:t>장 </a:t>
            </a:r>
            <a:r>
              <a:rPr lang="en-US" altLang="ko-KR" sz="4400" dirty="0">
                <a:latin typeface="Franklin Gothic Demi" panose="020B0703020102020204" pitchFamily="34" charset="0"/>
              </a:rPr>
              <a:t>dynamic </a:t>
            </a:r>
            <a:r>
              <a:rPr lang="ko-KR" altLang="en-US" sz="4400" dirty="0">
                <a:latin typeface="Franklin Gothic Demi" panose="020B0703020102020204" pitchFamily="34" charset="0"/>
              </a:rPr>
              <a:t>형식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55014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파이썬 상호동작 예제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161B750-3939-4ACC-9A9F-72EBD6F406C0}"/>
              </a:ext>
            </a:extLst>
          </p:cNvPr>
          <p:cNvSpPr/>
          <p:nvPr/>
        </p:nvSpPr>
        <p:spPr>
          <a:xfrm>
            <a:off x="2855788" y="4370476"/>
            <a:ext cx="759206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 latinLnBrk="0">
              <a:spcAft>
                <a:spcPts val="0"/>
              </a:spcAft>
            </a:pPr>
            <a:r>
              <a:rPr lang="en-US" altLang="ko-KR" sz="1400" kern="100" dirty="0" err="1">
                <a:effectLst/>
              </a:rPr>
              <a:t>ScriptRuntime</a:t>
            </a:r>
            <a:r>
              <a:rPr lang="en-US" altLang="ko-KR" sz="1400" kern="100" dirty="0">
                <a:effectLst/>
              </a:rPr>
              <a:t> runtime = </a:t>
            </a:r>
            <a:r>
              <a:rPr lang="en-US" altLang="ko-KR" sz="1400" kern="100" dirty="0" err="1">
                <a:effectLst/>
              </a:rPr>
              <a:t>Python.CreateRuntime</a:t>
            </a:r>
            <a:r>
              <a:rPr lang="en-US" altLang="ko-KR" sz="1400" kern="100" dirty="0">
                <a:effectLst/>
              </a:rPr>
              <a:t>();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  <a:highlight>
                  <a:srgbClr val="FFCD00"/>
                </a:highlight>
              </a:rPr>
              <a:t>dynamic</a:t>
            </a:r>
            <a:r>
              <a:rPr lang="en-US" altLang="ko-KR" sz="1400" kern="100" dirty="0">
                <a:effectLst/>
              </a:rPr>
              <a:t> result = </a:t>
            </a:r>
            <a:r>
              <a:rPr lang="en-US" altLang="ko-KR" sz="1400" kern="100" dirty="0" err="1">
                <a:effectLst/>
              </a:rPr>
              <a:t>runtime.ExecuteFile</a:t>
            </a:r>
            <a:r>
              <a:rPr lang="en-US" altLang="ko-KR" sz="1400" kern="100" dirty="0">
                <a:effectLst/>
              </a:rPr>
              <a:t>("</a:t>
            </a:r>
            <a:r>
              <a:rPr lang="en-US" altLang="ko-KR" sz="1400" kern="100" dirty="0">
                <a:effectLst/>
                <a:highlight>
                  <a:srgbClr val="FFCD00"/>
                </a:highlight>
              </a:rPr>
              <a:t>namecard.py</a:t>
            </a:r>
            <a:r>
              <a:rPr lang="en-US" altLang="ko-KR" sz="1400" kern="100" dirty="0">
                <a:effectLst/>
              </a:rPr>
              <a:t>");</a:t>
            </a:r>
          </a:p>
          <a:p>
            <a:pPr algn="l" latinLnBrk="0">
              <a:spcAft>
                <a:spcPts val="0"/>
              </a:spcAft>
            </a:pPr>
            <a:endParaRPr lang="en-US" altLang="ko-KR" sz="1400" kern="100" dirty="0"/>
          </a:p>
          <a:p>
            <a:pPr algn="l" latinLnBrk="0">
              <a:spcAft>
                <a:spcPts val="0"/>
              </a:spcAft>
            </a:pPr>
            <a:r>
              <a:rPr lang="en-US" altLang="ko-KR" sz="1400" dirty="0"/>
              <a:t>result.name</a:t>
            </a:r>
            <a:r>
              <a:rPr lang="en-US" altLang="ko-KR" sz="1400" kern="100" dirty="0"/>
              <a:t> = “</a:t>
            </a:r>
            <a:r>
              <a:rPr lang="ko-KR" altLang="en-US" sz="1400" kern="100" dirty="0"/>
              <a:t>박상현</a:t>
            </a:r>
            <a:r>
              <a:rPr lang="en-US" altLang="ko-KR" sz="1400" kern="100" dirty="0"/>
              <a:t>”;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 err="1"/>
              <a:t>result.phone</a:t>
            </a:r>
            <a:r>
              <a:rPr lang="en-US" altLang="ko-KR" sz="1400" kern="100" dirty="0"/>
              <a:t> = “010-123-4566”;</a:t>
            </a:r>
          </a:p>
          <a:p>
            <a:r>
              <a:rPr lang="en-US" altLang="ko-KR" sz="1400" dirty="0" err="1"/>
              <a:t>result.printNameCard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 err="1"/>
              <a:t>Console.WriteLine</a:t>
            </a:r>
            <a:r>
              <a:rPr lang="en-US" altLang="ko-KR" sz="1400" dirty="0"/>
              <a:t>("{0}, {1}", result.name, </a:t>
            </a:r>
            <a:r>
              <a:rPr lang="en-US" altLang="ko-KR" sz="1400" dirty="0" err="1"/>
              <a:t>result.phone</a:t>
            </a:r>
            <a:r>
              <a:rPr lang="en-US" altLang="ko-KR" sz="1400" dirty="0"/>
              <a:t>);</a:t>
            </a:r>
            <a:r>
              <a:rPr lang="en-US" altLang="ko-KR" sz="1400" kern="100" dirty="0">
                <a:effectLst/>
              </a:rPr>
              <a:t>  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xmlns="" id="{97EB0D10-6202-4773-9230-665201611BE5}"/>
              </a:ext>
            </a:extLst>
          </p:cNvPr>
          <p:cNvSpPr/>
          <p:nvPr/>
        </p:nvSpPr>
        <p:spPr>
          <a:xfrm>
            <a:off x="6739848" y="1550144"/>
            <a:ext cx="3000053" cy="2031325"/>
          </a:xfrm>
          <a:prstGeom prst="wedgeRectCallout">
            <a:avLst>
              <a:gd name="adj1" fmla="val -48284"/>
              <a:gd name="adj2" fmla="val 72097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class </a:t>
            </a:r>
            <a:r>
              <a:rPr lang="en-US" altLang="ko-KR" sz="1400" kern="100" dirty="0" err="1">
                <a:effectLst/>
              </a:rPr>
              <a:t>NameCard</a:t>
            </a:r>
            <a:r>
              <a:rPr lang="en-US" altLang="ko-KR" sz="1400" kern="100" dirty="0">
                <a:effectLst/>
              </a:rPr>
              <a:t> : 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def __</a:t>
            </a:r>
            <a:r>
              <a:rPr lang="en-US" altLang="ko-KR" sz="1400" kern="100" dirty="0" err="1">
                <a:effectLst/>
              </a:rPr>
              <a:t>init</a:t>
            </a:r>
            <a:r>
              <a:rPr lang="en-US" altLang="ko-KR" sz="1400" kern="100" dirty="0">
                <a:effectLst/>
              </a:rPr>
              <a:t>__(self, name, phone) : 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self.name = name 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</a:t>
            </a:r>
            <a:r>
              <a:rPr lang="en-US" altLang="ko-KR" sz="1400" kern="100" dirty="0" err="1">
                <a:effectLst/>
              </a:rPr>
              <a:t>self.phone</a:t>
            </a:r>
            <a:r>
              <a:rPr lang="en-US" altLang="ko-KR" sz="1400" kern="100" dirty="0">
                <a:effectLst/>
              </a:rPr>
              <a:t> = phone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 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def </a:t>
            </a:r>
            <a:r>
              <a:rPr lang="en-US" altLang="ko-KR" sz="1400" kern="100" dirty="0" err="1">
                <a:effectLst/>
              </a:rPr>
              <a:t>printNameCard</a:t>
            </a:r>
            <a:r>
              <a:rPr lang="en-US" altLang="ko-KR" sz="1400" kern="100" dirty="0">
                <a:effectLst/>
              </a:rPr>
              <a:t>(self) : 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print self.name + ', ' + </a:t>
            </a:r>
            <a:r>
              <a:rPr lang="en-US" altLang="ko-KR" sz="1400" kern="100" dirty="0" err="1">
                <a:effectLst/>
              </a:rPr>
              <a:t>self.phone</a:t>
            </a:r>
            <a:endParaRPr lang="en-US" altLang="ko-KR" sz="14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 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 err="1">
                <a:effectLst/>
              </a:rPr>
              <a:t>NameCard</a:t>
            </a:r>
            <a:r>
              <a:rPr lang="en-US" altLang="ko-KR" sz="1400" kern="100" dirty="0">
                <a:effectLst/>
              </a:rPr>
              <a:t>(n, 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135EEB-AF43-4317-A5D4-AEB82F7A9CAE}"/>
              </a:ext>
            </a:extLst>
          </p:cNvPr>
          <p:cNvSpPr txBox="1"/>
          <p:nvPr/>
        </p:nvSpPr>
        <p:spPr>
          <a:xfrm>
            <a:off x="6651821" y="1180812"/>
            <a:ext cx="195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solidFill>
                  <a:srgbClr val="FF0000"/>
                </a:solidFill>
                <a:effectLst/>
              </a:rPr>
              <a:t>“namecard.py”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1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11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1879253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dynamic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형식의 개념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오리 타이핑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Lora"/>
              </a:rPr>
              <a:t>COM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상호운용성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Lora"/>
              </a:rPr>
              <a:t>C#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에서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파이썬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코드 사용하기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853372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dynamic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형식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런타임에 형식 검사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가 이루어지는 데이터 형식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dynamic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을 제외한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C#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의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모든 데이터 형식은 컴파일 단계에서 형식 검사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 수행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B47F794-8D4E-4A84-95F8-4CBE6CB512B8}"/>
              </a:ext>
            </a:extLst>
          </p:cNvPr>
          <p:cNvSpPr/>
          <p:nvPr/>
        </p:nvSpPr>
        <p:spPr>
          <a:xfrm>
            <a:off x="1415542" y="2942649"/>
            <a:ext cx="4688241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FuncAAA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// Do Nothing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 = 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obj.FuncAAA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obj.FuncBBB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8D94256-F0BE-4205-8C50-8548CAFDB4D1}"/>
              </a:ext>
            </a:extLst>
          </p:cNvPr>
          <p:cNvSpPr/>
          <p:nvPr/>
        </p:nvSpPr>
        <p:spPr>
          <a:xfrm>
            <a:off x="6876758" y="2942649"/>
            <a:ext cx="4242426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FuncAAA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// Do Nothing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 = 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obj.FuncAAA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FuncBBB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BC5F927-C2B0-4793-919C-AF7FEC53DE60}"/>
              </a:ext>
            </a:extLst>
          </p:cNvPr>
          <p:cNvSpPr/>
          <p:nvPr/>
        </p:nvSpPr>
        <p:spPr>
          <a:xfrm>
            <a:off x="5458309" y="2942649"/>
            <a:ext cx="1031996" cy="93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컴파일 오류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15FA547-9AED-4335-9B83-19780E0B8DD0}"/>
              </a:ext>
            </a:extLst>
          </p:cNvPr>
          <p:cNvSpPr/>
          <p:nvPr/>
        </p:nvSpPr>
        <p:spPr>
          <a:xfrm>
            <a:off x="10481493" y="2942649"/>
            <a:ext cx="1031996" cy="9335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컴파일 성공</a:t>
            </a:r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72876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오리 타이핑</a:t>
            </a: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“오리처럼 걷고 오리처럼 헤엄치며 오리처럼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꽉꽉거리는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새를 봤을 때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나는 그 새를 오리라고 부른다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.” -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제임스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위트콤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라일리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(1849-1916),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미국 시인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OOP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에서는 오리로 인정받으려면 오리에서 파생되어야 함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dynamic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형식에서는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오리로 인정받으려면 오리처럼 행동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하면 됨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.</a:t>
            </a: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7270D2A-796C-4310-A368-D19A7DBB4580}"/>
              </a:ext>
            </a:extLst>
          </p:cNvPr>
          <p:cNvSpPr/>
          <p:nvPr/>
        </p:nvSpPr>
        <p:spPr>
          <a:xfrm>
            <a:off x="1396509" y="2781503"/>
            <a:ext cx="4471555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Duck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Walk()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Duck.Walk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Swim()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Duck.Swim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Quack()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 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Mallard : Duck 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1DBD714-7468-486E-9B55-2242DDBD45E8}"/>
              </a:ext>
            </a:extLst>
          </p:cNvPr>
          <p:cNvSpPr/>
          <p:nvPr/>
        </p:nvSpPr>
        <p:spPr>
          <a:xfrm>
            <a:off x="6178166" y="2781503"/>
            <a:ext cx="514449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Duck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Walk()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Duck.Walk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  public void Swim()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Duck.Swim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Quack()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Robot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Walk()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Robot.Walk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Swim()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Robot.Swim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Quack()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Robot.Quack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6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90253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오리 타이핑</a:t>
            </a: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i="1" dirty="0">
                <a:solidFill>
                  <a:srgbClr val="000000"/>
                </a:solidFill>
                <a:latin typeface="Lora"/>
                <a:sym typeface="Lora"/>
              </a:rPr>
              <a:t>『</a:t>
            </a:r>
            <a:r>
              <a:rPr lang="ko-KR" altLang="en-US" sz="2000" i="1" dirty="0">
                <a:solidFill>
                  <a:srgbClr val="000000"/>
                </a:solidFill>
                <a:latin typeface="Lora"/>
                <a:sym typeface="Lora"/>
              </a:rPr>
              <a:t>오리처럼 걷고 오리처럼 헤엄치며 오리처럼 </a:t>
            </a:r>
            <a:r>
              <a:rPr lang="ko-KR" altLang="en-US" sz="2000" i="1" dirty="0" err="1">
                <a:solidFill>
                  <a:srgbClr val="000000"/>
                </a:solidFill>
                <a:latin typeface="Lora"/>
                <a:sym typeface="Lora"/>
              </a:rPr>
              <a:t>꽉꽉거리는</a:t>
            </a:r>
            <a:r>
              <a:rPr lang="ko-KR" altLang="en-US" sz="2000" i="1" dirty="0">
                <a:solidFill>
                  <a:srgbClr val="000000"/>
                </a:solidFill>
                <a:latin typeface="Lora"/>
                <a:sym typeface="Lora"/>
              </a:rPr>
              <a:t> 새를 봤을 때</a:t>
            </a:r>
            <a:r>
              <a:rPr lang="en-US" altLang="ko-KR" sz="2000" i="1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r>
              <a:rPr lang="ko-KR" altLang="en-US" sz="2000" i="1" dirty="0">
                <a:solidFill>
                  <a:srgbClr val="000000"/>
                </a:solidFill>
                <a:latin typeface="Lora"/>
                <a:sym typeface="Lora"/>
              </a:rPr>
              <a:t>나는 그 새를 오리라고 부른다</a:t>
            </a:r>
            <a:r>
              <a:rPr lang="en-US" altLang="ko-KR" sz="2000" i="1" dirty="0">
                <a:solidFill>
                  <a:srgbClr val="000000"/>
                </a:solidFill>
                <a:latin typeface="Lora"/>
                <a:sym typeface="Lora"/>
              </a:rPr>
              <a:t>.</a:t>
            </a:r>
            <a:r>
              <a:rPr lang="en-US" altLang="ko-KR" sz="2000" i="1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sym typeface="Lora"/>
              </a:rPr>
              <a:t>』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 -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제임스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위트콤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라일리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(1849-1916)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OOP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에서는 오리로 인정받으려면 오리에서 파생되어야 함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dynamic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형식에서는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오리로 인정받으려면 오리처럼 행동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하면 됨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.</a:t>
            </a: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1600" dirty="0">
              <a:solidFill>
                <a:srgbClr val="000000"/>
              </a:solidFill>
              <a:latin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685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72876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7270D2A-796C-4310-A368-D19A7DBB4580}"/>
              </a:ext>
            </a:extLst>
          </p:cNvPr>
          <p:cNvSpPr/>
          <p:nvPr/>
        </p:nvSpPr>
        <p:spPr>
          <a:xfrm>
            <a:off x="1084749" y="1229947"/>
            <a:ext cx="4471555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endParaRPr lang="ko-KR" altLang="ko-KR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Walk()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Duck.Walk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Swim()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Duck.Swim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Quack()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 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1DBD714-7468-486E-9B55-2242DDBD45E8}"/>
              </a:ext>
            </a:extLst>
          </p:cNvPr>
          <p:cNvSpPr/>
          <p:nvPr/>
        </p:nvSpPr>
        <p:spPr>
          <a:xfrm>
            <a:off x="5866406" y="1229947"/>
            <a:ext cx="5065297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Mallard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Walk()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Robot.Walk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Swim()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Robot.Swim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Quack()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Robot.Quack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09C7A8D-2450-4679-B3C1-40177A27E78B}"/>
              </a:ext>
            </a:extLst>
          </p:cNvPr>
          <p:cNvSpPr/>
          <p:nvPr/>
        </p:nvSpPr>
        <p:spPr>
          <a:xfrm>
            <a:off x="1084749" y="4222911"/>
            <a:ext cx="9846954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dynamic[]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dynamic[] {new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altLang="ko-KR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Mallard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duck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duck.GetType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duck.Walk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duck.Swim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100;p14">
            <a:extLst>
              <a:ext uri="{FF2B5EF4-FFF2-40B4-BE49-F238E27FC236}">
                <a16:creationId xmlns:a16="http://schemas.microsoft.com/office/drawing/2014/main" xmlns="" id="{A77653E8-EEB2-4246-AC55-44C3BA4AF343}"/>
              </a:ext>
            </a:extLst>
          </p:cNvPr>
          <p:cNvSpPr txBox="1">
            <a:spLocks/>
          </p:cNvSpPr>
          <p:nvPr/>
        </p:nvSpPr>
        <p:spPr>
          <a:xfrm>
            <a:off x="1181100" y="389168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오리타이핑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예제</a:t>
            </a:r>
            <a:endParaRPr lang="ko-KR" altLang="en-US" sz="20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4914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90253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COM(Component Object Model)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상호운용성</a:t>
            </a: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C#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초기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(~ v3.0)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에는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dynamic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형식 없이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COM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객체 사용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Lora"/>
                <a:sym typeface="Lora"/>
              </a:rPr>
              <a:t>COM</a:t>
            </a: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은 메소드가 결과를 반환할 때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실제 형식이 아닌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object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형식으로 반환</a:t>
            </a: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하며</a:t>
            </a:r>
            <a:r>
              <a:rPr lang="en-US" altLang="ko-KR" sz="1600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C#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코드에서는 이 결과를 다시 실제 형식으로 변환</a:t>
            </a: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해서 사용</a:t>
            </a:r>
            <a:endParaRPr lang="en-US" altLang="ko-KR" sz="1600" dirty="0">
              <a:solidFill>
                <a:srgbClr val="000000"/>
              </a:solidFill>
              <a:latin typeface="Lora"/>
              <a:sym typeface="Lora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Lora"/>
                <a:sym typeface="Lora"/>
              </a:rPr>
              <a:t>C#</a:t>
            </a: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의 선택적 인수는 </a:t>
            </a:r>
            <a:r>
              <a:rPr lang="en-US" altLang="ko-KR" sz="1600" dirty="0">
                <a:solidFill>
                  <a:srgbClr val="000000"/>
                </a:solidFill>
                <a:latin typeface="Lora"/>
                <a:sym typeface="Lora"/>
              </a:rPr>
              <a:t>4.0</a:t>
            </a: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에 도입되었기 때문에 그 전까지는 </a:t>
            </a:r>
            <a:r>
              <a:rPr lang="en-US" altLang="ko-KR" sz="1600" dirty="0">
                <a:solidFill>
                  <a:srgbClr val="000000"/>
                </a:solidFill>
                <a:latin typeface="Lora"/>
                <a:sym typeface="Lora"/>
              </a:rPr>
              <a:t>COM </a:t>
            </a: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메소드의 선택적 인수</a:t>
            </a:r>
            <a:r>
              <a:rPr lang="en-US" altLang="ko-KR" sz="1600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중 사용하지 않는 인수에 대해 </a:t>
            </a:r>
            <a:r>
              <a:rPr lang="en-US" altLang="ko-KR" sz="1600" dirty="0" err="1">
                <a:solidFill>
                  <a:srgbClr val="000000"/>
                </a:solidFill>
                <a:latin typeface="Lora"/>
                <a:sym typeface="Lora"/>
              </a:rPr>
              <a:t>Type.Missing</a:t>
            </a: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을 입력</a:t>
            </a:r>
            <a:endParaRPr lang="en-US" altLang="ko-KR" sz="16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C# 4.0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이후 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dynamic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형식 도입을 통해 번거로운 형식 변환 문제 해결</a:t>
            </a:r>
            <a:endParaRPr lang="en-US" altLang="ko-KR" sz="16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 lvl="1">
              <a:spcBef>
                <a:spcPts val="60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Lora"/>
                <a:sym typeface="Lora"/>
              </a:rPr>
              <a:t>선택적 인수 도입을 통해 사용하지 않는 인수 생략 가능해짐</a:t>
            </a:r>
            <a:endParaRPr lang="en-US" altLang="ko-KR" sz="16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1610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522730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COM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상호운용성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엑셀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)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예제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161B750-3939-4ACC-9A9F-72EBD6F406C0}"/>
              </a:ext>
            </a:extLst>
          </p:cNvPr>
          <p:cNvSpPr/>
          <p:nvPr/>
        </p:nvSpPr>
        <p:spPr>
          <a:xfrm>
            <a:off x="421776" y="1385423"/>
            <a:ext cx="4985468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public static void </a:t>
            </a:r>
            <a:r>
              <a:rPr lang="en-US" altLang="ko-KR" sz="1400" kern="100" dirty="0" err="1">
                <a:effectLst/>
              </a:rPr>
              <a:t>OldWay</a:t>
            </a:r>
            <a:r>
              <a:rPr lang="en-US" altLang="ko-KR" sz="1400" kern="100" dirty="0">
                <a:effectLst/>
              </a:rPr>
              <a:t>(string[,] data, string </a:t>
            </a:r>
            <a:r>
              <a:rPr lang="en-US" altLang="ko-KR" sz="1400" kern="100" dirty="0" err="1">
                <a:effectLst/>
              </a:rPr>
              <a:t>savePath</a:t>
            </a:r>
            <a:r>
              <a:rPr lang="en-US" altLang="ko-KR" sz="1400" kern="100" dirty="0">
                <a:effectLst/>
              </a:rPr>
              <a:t>)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{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</a:t>
            </a:r>
            <a:r>
              <a:rPr lang="en-US" altLang="ko-KR" sz="1400" kern="100" dirty="0" err="1">
                <a:effectLst/>
              </a:rPr>
              <a:t>Excel.Application</a:t>
            </a:r>
            <a:r>
              <a:rPr lang="en-US" altLang="ko-KR" sz="1400" kern="100" dirty="0">
                <a:effectLst/>
              </a:rPr>
              <a:t> </a:t>
            </a:r>
            <a:r>
              <a:rPr lang="en-US" altLang="ko-KR" sz="1400" kern="100" dirty="0" err="1">
                <a:effectLst/>
              </a:rPr>
              <a:t>excelApp</a:t>
            </a:r>
            <a:r>
              <a:rPr lang="en-US" altLang="ko-KR" sz="1400" kern="100" dirty="0">
                <a:effectLst/>
              </a:rPr>
              <a:t> = new </a:t>
            </a:r>
            <a:r>
              <a:rPr lang="en-US" altLang="ko-KR" sz="1400" kern="100" dirty="0" err="1">
                <a:effectLst/>
              </a:rPr>
              <a:t>Excel.Application</a:t>
            </a:r>
            <a:r>
              <a:rPr lang="en-US" altLang="ko-KR" sz="1400" kern="100" dirty="0">
                <a:effectLst/>
              </a:rPr>
              <a:t>();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</a:t>
            </a:r>
            <a:r>
              <a:rPr lang="en-US" altLang="ko-KR" sz="1400" kern="100" dirty="0" err="1">
                <a:effectLst/>
              </a:rPr>
              <a:t>excelApp.Workbooks.Add</a:t>
            </a:r>
            <a:r>
              <a:rPr lang="en-US" altLang="ko-KR" sz="1400" kern="100" dirty="0">
                <a:effectLst/>
              </a:rPr>
              <a:t>(</a:t>
            </a:r>
            <a:r>
              <a:rPr lang="en-US" altLang="ko-KR" sz="1400" kern="100" dirty="0" err="1">
                <a:effectLst/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effectLst/>
              </a:rPr>
              <a:t>);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 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</a:t>
            </a:r>
            <a:r>
              <a:rPr lang="en-US" altLang="ko-KR" sz="1400" kern="100" dirty="0" err="1">
                <a:effectLst/>
              </a:rPr>
              <a:t>Excel.Worksheet</a:t>
            </a:r>
            <a:r>
              <a:rPr lang="en-US" altLang="ko-KR" sz="1400" kern="100" dirty="0">
                <a:effectLst/>
              </a:rPr>
              <a:t> </a:t>
            </a:r>
            <a:r>
              <a:rPr lang="en-US" altLang="ko-KR" sz="1400" kern="100" dirty="0" err="1">
                <a:effectLst/>
              </a:rPr>
              <a:t>workSheet</a:t>
            </a:r>
            <a:r>
              <a:rPr lang="en-US" altLang="ko-KR" sz="1400" kern="100" dirty="0">
                <a:effectLst/>
              </a:rPr>
              <a:t> =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</a:t>
            </a:r>
            <a:r>
              <a:rPr lang="en-US" altLang="ko-KR" sz="1400" kern="100" dirty="0">
                <a:effectLst/>
                <a:highlight>
                  <a:srgbClr val="FFCD00"/>
                </a:highlight>
              </a:rPr>
              <a:t>(</a:t>
            </a:r>
            <a:r>
              <a:rPr lang="en-US" altLang="ko-KR" sz="1400" kern="100" dirty="0" err="1">
                <a:effectLst/>
                <a:highlight>
                  <a:srgbClr val="FFCD00"/>
                </a:highlight>
              </a:rPr>
              <a:t>Excel.Worksheet</a:t>
            </a:r>
            <a:r>
              <a:rPr lang="en-US" altLang="ko-KR" sz="1400" kern="100" dirty="0">
                <a:effectLst/>
                <a:highlight>
                  <a:srgbClr val="FFCD00"/>
                </a:highlight>
              </a:rPr>
              <a:t>)</a:t>
            </a:r>
            <a:r>
              <a:rPr lang="en-US" altLang="ko-KR" sz="1400" kern="100" dirty="0" err="1">
                <a:effectLst/>
              </a:rPr>
              <a:t>excelApp.ActiveSheet</a:t>
            </a:r>
            <a:r>
              <a:rPr lang="en-US" altLang="ko-KR" sz="1400" kern="100" dirty="0">
                <a:effectLst/>
              </a:rPr>
              <a:t>;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    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for (int </a:t>
            </a:r>
            <a:r>
              <a:rPr lang="en-US" altLang="ko-KR" sz="1400" kern="100" dirty="0" err="1">
                <a:effectLst/>
              </a:rPr>
              <a:t>i</a:t>
            </a:r>
            <a:r>
              <a:rPr lang="en-US" altLang="ko-KR" sz="1400" kern="100" dirty="0">
                <a:effectLst/>
              </a:rPr>
              <a:t> = 0; </a:t>
            </a:r>
            <a:r>
              <a:rPr lang="en-US" altLang="ko-KR" sz="1400" kern="100" dirty="0" err="1">
                <a:effectLst/>
              </a:rPr>
              <a:t>i</a:t>
            </a:r>
            <a:r>
              <a:rPr lang="en-US" altLang="ko-KR" sz="1400" kern="100" dirty="0">
                <a:effectLst/>
              </a:rPr>
              <a:t> &lt; </a:t>
            </a:r>
            <a:r>
              <a:rPr lang="en-US" altLang="ko-KR" sz="1400" kern="100" dirty="0" err="1">
                <a:effectLst/>
              </a:rPr>
              <a:t>data.GetLength</a:t>
            </a:r>
            <a:r>
              <a:rPr lang="en-US" altLang="ko-KR" sz="1400" kern="100" dirty="0">
                <a:effectLst/>
              </a:rPr>
              <a:t>(0); </a:t>
            </a:r>
            <a:r>
              <a:rPr lang="en-US" altLang="ko-KR" sz="1400" kern="100" dirty="0" err="1">
                <a:effectLst/>
              </a:rPr>
              <a:t>i</a:t>
            </a:r>
            <a:r>
              <a:rPr lang="en-US" altLang="ko-KR" sz="1400" kern="100" dirty="0">
                <a:effectLst/>
              </a:rPr>
              <a:t>++)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{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(</a:t>
            </a:r>
            <a:r>
              <a:rPr lang="en-US" altLang="ko-KR" sz="1400" kern="100" dirty="0">
                <a:highlight>
                  <a:srgbClr val="FFCD00"/>
                </a:highlight>
              </a:rPr>
              <a:t>(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Excel.Range</a:t>
            </a:r>
            <a:r>
              <a:rPr lang="en-US" altLang="ko-KR" sz="1400" kern="100" dirty="0">
                <a:highlight>
                  <a:srgbClr val="FFCD00"/>
                </a:highlight>
              </a:rPr>
              <a:t>)</a:t>
            </a:r>
            <a:r>
              <a:rPr lang="en-US" altLang="ko-KR" sz="1400" kern="100" dirty="0" err="1">
                <a:effectLst/>
              </a:rPr>
              <a:t>workSheet.Cells</a:t>
            </a:r>
            <a:r>
              <a:rPr lang="en-US" altLang="ko-KR" sz="1400" kern="100" dirty="0">
                <a:effectLst/>
              </a:rPr>
              <a:t>[</a:t>
            </a:r>
            <a:r>
              <a:rPr lang="en-US" altLang="ko-KR" sz="1400" kern="100" dirty="0" err="1">
                <a:effectLst/>
              </a:rPr>
              <a:t>i</a:t>
            </a:r>
            <a:r>
              <a:rPr lang="en-US" altLang="ko-KR" sz="1400" kern="100" dirty="0">
                <a:effectLst/>
              </a:rPr>
              <a:t> + 1, 1]).Value2 = 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                                 data[</a:t>
            </a:r>
            <a:r>
              <a:rPr lang="en-US" altLang="ko-KR" sz="1400" kern="100" dirty="0" err="1">
                <a:effectLst/>
              </a:rPr>
              <a:t>i</a:t>
            </a:r>
            <a:r>
              <a:rPr lang="en-US" altLang="ko-KR" sz="1400" kern="100" dirty="0">
                <a:effectLst/>
              </a:rPr>
              <a:t>, 0];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(</a:t>
            </a:r>
            <a:r>
              <a:rPr lang="en-US" altLang="ko-KR" sz="1400" kern="100" dirty="0">
                <a:highlight>
                  <a:srgbClr val="FFCD00"/>
                </a:highlight>
              </a:rPr>
              <a:t>(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Excel.Range</a:t>
            </a:r>
            <a:r>
              <a:rPr lang="en-US" altLang="ko-KR" sz="1400" kern="100" dirty="0">
                <a:highlight>
                  <a:srgbClr val="FFCD00"/>
                </a:highlight>
              </a:rPr>
              <a:t>)</a:t>
            </a:r>
            <a:r>
              <a:rPr lang="en-US" altLang="ko-KR" sz="1400" kern="100" dirty="0" err="1">
                <a:effectLst/>
              </a:rPr>
              <a:t>workSheet.Cells</a:t>
            </a:r>
            <a:r>
              <a:rPr lang="en-US" altLang="ko-KR" sz="1400" kern="100" dirty="0">
                <a:effectLst/>
              </a:rPr>
              <a:t>[</a:t>
            </a:r>
            <a:r>
              <a:rPr lang="en-US" altLang="ko-KR" sz="1400" kern="100" dirty="0" err="1">
                <a:effectLst/>
              </a:rPr>
              <a:t>i</a:t>
            </a:r>
            <a:r>
              <a:rPr lang="en-US" altLang="ko-KR" sz="1400" kern="100" dirty="0">
                <a:effectLst/>
              </a:rPr>
              <a:t> + 1, 2]).Value2 = 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                                 data[</a:t>
            </a:r>
            <a:r>
              <a:rPr lang="en-US" altLang="ko-KR" sz="1400" kern="100" dirty="0" err="1">
                <a:effectLst/>
              </a:rPr>
              <a:t>i</a:t>
            </a:r>
            <a:r>
              <a:rPr lang="en-US" altLang="ko-KR" sz="1400" kern="100" dirty="0">
                <a:effectLst/>
              </a:rPr>
              <a:t>, 1];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}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 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</a:t>
            </a:r>
            <a:r>
              <a:rPr lang="en-US" altLang="ko-KR" sz="1400" kern="100" dirty="0" err="1">
                <a:effectLst/>
              </a:rPr>
              <a:t>workSheet.SaveAs</a:t>
            </a:r>
            <a:r>
              <a:rPr lang="en-US" altLang="ko-KR" sz="1400" kern="100" dirty="0">
                <a:effectLst/>
              </a:rPr>
              <a:t>(</a:t>
            </a:r>
            <a:r>
              <a:rPr lang="en-US" altLang="ko-KR" sz="1400" kern="100" dirty="0" err="1">
                <a:effectLst/>
              </a:rPr>
              <a:t>savePath</a:t>
            </a:r>
            <a:r>
              <a:rPr lang="en-US" altLang="ko-KR" sz="1400" kern="100" dirty="0">
                <a:effectLst/>
              </a:rPr>
              <a:t> + 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"\\shpark-book-old.xlsx",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    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highlight>
                  <a:srgbClr val="FFCD00"/>
                </a:highlight>
              </a:rPr>
              <a:t>, 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highlight>
                  <a:srgbClr val="FFCD00"/>
                </a:highlight>
              </a:rPr>
              <a:t>, 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highlight>
                  <a:srgbClr val="FFCD00"/>
                </a:highlight>
              </a:rPr>
              <a:t>,  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highlight>
                  <a:srgbClr val="FFCD00"/>
                </a:highlight>
              </a:rPr>
              <a:t>,        </a:t>
            </a: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/>
              <a:t>        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highlight>
                  <a:srgbClr val="FFCD00"/>
                </a:highlight>
              </a:rPr>
              <a:t>, 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highlight>
                  <a:srgbClr val="FFCD00"/>
                </a:highlight>
              </a:rPr>
              <a:t>, 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highlight>
                  <a:srgbClr val="FFCD00"/>
                </a:highlight>
              </a:rPr>
              <a:t>,  </a:t>
            </a:r>
            <a:r>
              <a:rPr lang="en-US" altLang="ko-KR" sz="1400" kern="100" dirty="0" err="1">
                <a:highlight>
                  <a:srgbClr val="FFCD00"/>
                </a:highlight>
              </a:rPr>
              <a:t>Type.Missing</a:t>
            </a:r>
            <a:r>
              <a:rPr lang="en-US" altLang="ko-KR" sz="1400" kern="100" dirty="0">
                <a:effectLst/>
              </a:rPr>
              <a:t>);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 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    </a:t>
            </a:r>
            <a:r>
              <a:rPr lang="en-US" altLang="ko-KR" sz="1400" kern="100" dirty="0" err="1">
                <a:effectLst/>
              </a:rPr>
              <a:t>excelApp.Quit</a:t>
            </a:r>
            <a:r>
              <a:rPr lang="en-US" altLang="ko-KR" sz="1400" kern="100" dirty="0">
                <a:effectLst/>
              </a:rPr>
              <a:t>();</a:t>
            </a:r>
            <a:endParaRPr lang="ko-KR" altLang="ko-KR" sz="1800" kern="100" dirty="0">
              <a:effectLst/>
            </a:endParaRPr>
          </a:p>
          <a:p>
            <a:pPr algn="l" latinLnBrk="0">
              <a:spcAft>
                <a:spcPts val="0"/>
              </a:spcAft>
            </a:pPr>
            <a:r>
              <a:rPr lang="en-US" altLang="ko-KR" sz="1400" kern="100" dirty="0">
                <a:effectLst/>
              </a:rPr>
              <a:t>}</a:t>
            </a:r>
            <a:endParaRPr lang="ko-KR" altLang="ko-KR" sz="18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3346F0E-7B2D-4C31-8CC5-D94C5F69B3F6}"/>
              </a:ext>
            </a:extLst>
          </p:cNvPr>
          <p:cNvSpPr/>
          <p:nvPr/>
        </p:nvSpPr>
        <p:spPr>
          <a:xfrm>
            <a:off x="5200798" y="1924032"/>
            <a:ext cx="542008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kern="100" dirty="0"/>
              <a:t>public static void </a:t>
            </a:r>
            <a:r>
              <a:rPr lang="en-US" altLang="ko-KR" sz="1400" kern="100" dirty="0" err="1"/>
              <a:t>NewWay</a:t>
            </a:r>
            <a:r>
              <a:rPr lang="en-US" altLang="ko-KR" sz="1400" kern="100" dirty="0"/>
              <a:t>(string[,] data, string </a:t>
            </a:r>
            <a:r>
              <a:rPr lang="en-US" altLang="ko-KR" sz="1400" kern="100" dirty="0" err="1"/>
              <a:t>savePath</a:t>
            </a:r>
            <a:r>
              <a:rPr lang="en-US" altLang="ko-KR" sz="1400" kern="100" dirty="0"/>
              <a:t>)</a:t>
            </a:r>
            <a:endParaRPr lang="ko-KR" altLang="ko-KR" sz="1400" kern="100" dirty="0"/>
          </a:p>
          <a:p>
            <a:r>
              <a:rPr lang="en-US" altLang="ko-KR" sz="1400" kern="100" dirty="0"/>
              <a:t>{</a:t>
            </a:r>
            <a:endParaRPr lang="ko-KR" altLang="ko-KR" sz="1400" kern="100" dirty="0"/>
          </a:p>
          <a:p>
            <a:r>
              <a:rPr lang="en-US" altLang="ko-KR" sz="1400" kern="100" dirty="0"/>
              <a:t>    </a:t>
            </a:r>
            <a:r>
              <a:rPr lang="en-US" altLang="ko-KR" sz="1400" kern="100" dirty="0" err="1"/>
              <a:t>Excel.Application</a:t>
            </a:r>
            <a:r>
              <a:rPr lang="en-US" altLang="ko-KR" sz="1400" kern="100" dirty="0"/>
              <a:t> </a:t>
            </a:r>
            <a:r>
              <a:rPr lang="en-US" altLang="ko-KR" sz="1400" kern="100" dirty="0" err="1"/>
              <a:t>excelApp</a:t>
            </a:r>
            <a:r>
              <a:rPr lang="en-US" altLang="ko-KR" sz="1400" kern="100" dirty="0"/>
              <a:t> = new </a:t>
            </a:r>
            <a:r>
              <a:rPr lang="en-US" altLang="ko-KR" sz="1400" kern="100" dirty="0" err="1"/>
              <a:t>Excel.Application</a:t>
            </a:r>
            <a:r>
              <a:rPr lang="en-US" altLang="ko-KR" sz="1400" kern="100" dirty="0"/>
              <a:t>();</a:t>
            </a:r>
            <a:endParaRPr lang="ko-KR" altLang="ko-KR" sz="1400" kern="100" dirty="0"/>
          </a:p>
          <a:p>
            <a:r>
              <a:rPr lang="en-US" altLang="ko-KR" sz="1400" kern="100" dirty="0"/>
              <a:t> </a:t>
            </a:r>
            <a:endParaRPr lang="ko-KR" altLang="ko-KR" sz="1400" kern="100" dirty="0"/>
          </a:p>
          <a:p>
            <a:r>
              <a:rPr lang="en-US" altLang="ko-KR" sz="1400" kern="100" dirty="0"/>
              <a:t>    </a:t>
            </a:r>
            <a:r>
              <a:rPr lang="en-US" altLang="ko-KR" sz="1400" kern="100" dirty="0" err="1"/>
              <a:t>excelApp.Workbooks.Add</a:t>
            </a:r>
            <a:r>
              <a:rPr lang="en-US" altLang="ko-KR" sz="1400" kern="100" dirty="0"/>
              <a:t>();</a:t>
            </a:r>
            <a:endParaRPr lang="ko-KR" altLang="ko-KR" sz="1400" kern="100" dirty="0"/>
          </a:p>
          <a:p>
            <a:r>
              <a:rPr lang="en-US" altLang="ko-KR" sz="1400" kern="100" dirty="0"/>
              <a:t> </a:t>
            </a:r>
            <a:endParaRPr lang="ko-KR" altLang="ko-KR" sz="1400" kern="100" dirty="0"/>
          </a:p>
          <a:p>
            <a:r>
              <a:rPr lang="en-US" altLang="ko-KR" sz="1400" kern="100" dirty="0"/>
              <a:t>    </a:t>
            </a:r>
            <a:r>
              <a:rPr lang="en-US" altLang="ko-KR" sz="1400" kern="100" dirty="0" err="1"/>
              <a:t>Excel._Worksheet</a:t>
            </a:r>
            <a:r>
              <a:rPr lang="en-US" altLang="ko-KR" sz="1400" kern="100" dirty="0"/>
              <a:t> </a:t>
            </a:r>
            <a:r>
              <a:rPr lang="en-US" altLang="ko-KR" sz="1400" kern="100" dirty="0" err="1"/>
              <a:t>workSheet</a:t>
            </a:r>
            <a:r>
              <a:rPr lang="en-US" altLang="ko-KR" sz="1400" kern="100" dirty="0"/>
              <a:t> = </a:t>
            </a:r>
            <a:r>
              <a:rPr lang="en-US" altLang="ko-KR" sz="1400" kern="100" dirty="0" err="1"/>
              <a:t>excelApp.ActiveSheet</a:t>
            </a:r>
            <a:r>
              <a:rPr lang="en-US" altLang="ko-KR" sz="1400" kern="100" dirty="0"/>
              <a:t>;</a:t>
            </a:r>
            <a:endParaRPr lang="ko-KR" altLang="ko-KR" sz="1400" kern="100" dirty="0"/>
          </a:p>
          <a:p>
            <a:r>
              <a:rPr lang="en-US" altLang="ko-KR" sz="1400" kern="100" dirty="0"/>
              <a:t> </a:t>
            </a:r>
            <a:endParaRPr lang="ko-KR" altLang="ko-KR" sz="1400" kern="100" dirty="0"/>
          </a:p>
          <a:p>
            <a:r>
              <a:rPr lang="en-US" altLang="ko-KR" sz="1400" kern="100" dirty="0"/>
              <a:t>    for (int </a:t>
            </a:r>
            <a:r>
              <a:rPr lang="en-US" altLang="ko-KR" sz="1400" kern="100" dirty="0" err="1"/>
              <a:t>i</a:t>
            </a:r>
            <a:r>
              <a:rPr lang="en-US" altLang="ko-KR" sz="1400" kern="100" dirty="0"/>
              <a:t> = 0; </a:t>
            </a:r>
            <a:r>
              <a:rPr lang="en-US" altLang="ko-KR" sz="1400" kern="100" dirty="0" err="1"/>
              <a:t>i</a:t>
            </a:r>
            <a:r>
              <a:rPr lang="en-US" altLang="ko-KR" sz="1400" kern="100" dirty="0"/>
              <a:t> &lt; </a:t>
            </a:r>
            <a:r>
              <a:rPr lang="en-US" altLang="ko-KR" sz="1400" kern="100" dirty="0" err="1"/>
              <a:t>data.GetLength</a:t>
            </a:r>
            <a:r>
              <a:rPr lang="en-US" altLang="ko-KR" sz="1400" kern="100" dirty="0"/>
              <a:t>(0); </a:t>
            </a:r>
            <a:r>
              <a:rPr lang="en-US" altLang="ko-KR" sz="1400" kern="100" dirty="0" err="1"/>
              <a:t>i</a:t>
            </a:r>
            <a:r>
              <a:rPr lang="en-US" altLang="ko-KR" sz="1400" kern="100" dirty="0"/>
              <a:t>++)</a:t>
            </a:r>
            <a:endParaRPr lang="ko-KR" altLang="ko-KR" sz="1400" kern="100" dirty="0"/>
          </a:p>
          <a:p>
            <a:r>
              <a:rPr lang="en-US" altLang="ko-KR" sz="1400" kern="100" dirty="0"/>
              <a:t>    {</a:t>
            </a:r>
            <a:endParaRPr lang="ko-KR" altLang="ko-KR" sz="1400" kern="100" dirty="0"/>
          </a:p>
          <a:p>
            <a:r>
              <a:rPr lang="en-US" altLang="ko-KR" sz="1400" kern="100" dirty="0"/>
              <a:t>        </a:t>
            </a:r>
            <a:r>
              <a:rPr lang="en-US" altLang="ko-KR" sz="1400" kern="100" dirty="0" err="1"/>
              <a:t>workSheet.Cells</a:t>
            </a:r>
            <a:r>
              <a:rPr lang="en-US" altLang="ko-KR" sz="1400" kern="100" dirty="0"/>
              <a:t>[</a:t>
            </a:r>
            <a:r>
              <a:rPr lang="en-US" altLang="ko-KR" sz="1400" kern="100" dirty="0" err="1"/>
              <a:t>i</a:t>
            </a:r>
            <a:r>
              <a:rPr lang="en-US" altLang="ko-KR" sz="1400" kern="100" dirty="0"/>
              <a:t> + 1, 1] = data[</a:t>
            </a:r>
            <a:r>
              <a:rPr lang="en-US" altLang="ko-KR" sz="1400" kern="100" dirty="0" err="1"/>
              <a:t>i</a:t>
            </a:r>
            <a:r>
              <a:rPr lang="en-US" altLang="ko-KR" sz="1400" kern="100" dirty="0"/>
              <a:t>, 0];</a:t>
            </a:r>
            <a:endParaRPr lang="ko-KR" altLang="ko-KR" sz="1400" kern="100" dirty="0"/>
          </a:p>
          <a:p>
            <a:r>
              <a:rPr lang="en-US" altLang="ko-KR" sz="1400" kern="100" dirty="0"/>
              <a:t>        </a:t>
            </a:r>
            <a:r>
              <a:rPr lang="en-US" altLang="ko-KR" sz="1400" kern="100" dirty="0" err="1"/>
              <a:t>workSheet.Cells</a:t>
            </a:r>
            <a:r>
              <a:rPr lang="en-US" altLang="ko-KR" sz="1400" kern="100" dirty="0"/>
              <a:t>[</a:t>
            </a:r>
            <a:r>
              <a:rPr lang="en-US" altLang="ko-KR" sz="1400" kern="100" dirty="0" err="1"/>
              <a:t>i</a:t>
            </a:r>
            <a:r>
              <a:rPr lang="en-US" altLang="ko-KR" sz="1400" kern="100" dirty="0"/>
              <a:t> + 1, 2] = data[</a:t>
            </a:r>
            <a:r>
              <a:rPr lang="en-US" altLang="ko-KR" sz="1400" kern="100" dirty="0" err="1"/>
              <a:t>i</a:t>
            </a:r>
            <a:r>
              <a:rPr lang="en-US" altLang="ko-KR" sz="1400" kern="100" dirty="0"/>
              <a:t>, 1];</a:t>
            </a:r>
            <a:endParaRPr lang="ko-KR" altLang="ko-KR" sz="1400" kern="100" dirty="0"/>
          </a:p>
          <a:p>
            <a:r>
              <a:rPr lang="en-US" altLang="ko-KR" sz="1400" kern="100" dirty="0"/>
              <a:t>    }</a:t>
            </a:r>
            <a:endParaRPr lang="ko-KR" altLang="ko-KR" sz="1400" kern="100" dirty="0"/>
          </a:p>
          <a:p>
            <a:r>
              <a:rPr lang="en-US" altLang="ko-KR" sz="1400" kern="100" dirty="0"/>
              <a:t> </a:t>
            </a:r>
            <a:endParaRPr lang="ko-KR" altLang="ko-KR" sz="1400" kern="100" dirty="0"/>
          </a:p>
          <a:p>
            <a:r>
              <a:rPr lang="en-US" altLang="ko-KR" sz="1400" kern="100" dirty="0"/>
              <a:t>    </a:t>
            </a:r>
            <a:r>
              <a:rPr lang="en-US" altLang="ko-KR" sz="1400" kern="100" dirty="0" err="1"/>
              <a:t>workSheet.SaveAs</a:t>
            </a:r>
            <a:r>
              <a:rPr lang="en-US" altLang="ko-KR" sz="1400" kern="100" dirty="0"/>
              <a:t>(</a:t>
            </a:r>
            <a:r>
              <a:rPr lang="en-US" altLang="ko-KR" sz="1400" kern="100" dirty="0" err="1"/>
              <a:t>savePath</a:t>
            </a:r>
            <a:r>
              <a:rPr lang="en-US" altLang="ko-KR" sz="1400" kern="100" dirty="0"/>
              <a:t> + </a:t>
            </a:r>
            <a:endParaRPr lang="ko-KR" altLang="ko-KR" sz="1400" kern="100" dirty="0"/>
          </a:p>
          <a:p>
            <a:r>
              <a:rPr lang="en-US" altLang="ko-KR" sz="1400" kern="100" dirty="0"/>
              <a:t>           "\\shpark-book-dynamic.xlsx");</a:t>
            </a:r>
            <a:endParaRPr lang="ko-KR" altLang="ko-KR" sz="1400" kern="100" dirty="0"/>
          </a:p>
          <a:p>
            <a:r>
              <a:rPr lang="en-US" altLang="ko-KR" sz="1400" kern="100" dirty="0"/>
              <a:t>    </a:t>
            </a:r>
            <a:r>
              <a:rPr lang="en-US" altLang="ko-KR" sz="1400" kern="100" dirty="0" err="1"/>
              <a:t>excelApp.Quit</a:t>
            </a:r>
            <a:r>
              <a:rPr lang="en-US" altLang="ko-KR" sz="1400" kern="100" dirty="0"/>
              <a:t>();</a:t>
            </a:r>
            <a:endParaRPr lang="ko-KR" altLang="ko-KR" sz="1400" kern="100" dirty="0"/>
          </a:p>
          <a:p>
            <a:r>
              <a:rPr lang="en-US" altLang="ko-KR" sz="1400" kern="100" dirty="0"/>
              <a:t>}</a:t>
            </a:r>
            <a:endParaRPr lang="ko-KR" altLang="ko-KR" sz="1400" kern="100" dirty="0"/>
          </a:p>
        </p:txBody>
      </p:sp>
    </p:spTree>
    <p:extLst>
      <p:ext uri="{BB962C8B-B14F-4D97-AF65-F5344CB8AC3E}">
        <p14:creationId xmlns:p14="http://schemas.microsoft.com/office/powerpoint/2010/main" val="114613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881426"/>
            <a:ext cx="990253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C#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에서 파이썬 코드 사용하기</a:t>
            </a: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DLR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은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CLR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위에서 동작하며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파이썬이나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루비와 같은 동적 언어를 실행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DLR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은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C#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같은 정적 언어 코드에서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파이썬같은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동적언어코드와의 상호동작 지원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DLR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과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CLR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사이의 상호동작은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dynamic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형식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을 통해 이루어짐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11C694D-B765-421A-8F21-59B0FD03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209650"/>
            <a:ext cx="3608410" cy="30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</TotalTime>
  <Words>856</Words>
  <Application>Microsoft Office PowerPoint</Application>
  <PresentationFormat>와이드스크린</PresentationFormat>
  <Paragraphs>245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Franklin Gothic Demi</vt:lpstr>
      <vt:lpstr>Lora</vt:lpstr>
      <vt:lpstr>Quattrocento Sans</vt:lpstr>
      <vt:lpstr>맑은 고딕</vt:lpstr>
      <vt:lpstr>Batang</vt:lpstr>
      <vt:lpstr>Arial</vt:lpstr>
      <vt:lpstr>Calibri</vt:lpstr>
      <vt:lpstr>Calibri Light</vt:lpstr>
      <vt:lpstr>Courier New</vt:lpstr>
      <vt:lpstr>Segoe UI</vt:lpstr>
      <vt:lpstr>Times New Roman</vt:lpstr>
      <vt:lpstr>Wingdings 2</vt:lpstr>
      <vt:lpstr>HDOfficeLightV0</vt:lpstr>
      <vt:lpstr>Viola template</vt:lpstr>
      <vt:lpstr>17장 dynamic 형식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15</cp:revision>
  <dcterms:created xsi:type="dcterms:W3CDTF">2020-03-30T22:17:40Z</dcterms:created>
  <dcterms:modified xsi:type="dcterms:W3CDTF">2021-03-19T02:45:42Z</dcterms:modified>
</cp:coreProperties>
</file>