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8"/>
  </p:notesMasterIdLst>
  <p:sldIdLst>
    <p:sldId id="256" r:id="rId3"/>
    <p:sldId id="303" r:id="rId4"/>
    <p:sldId id="368" r:id="rId5"/>
    <p:sldId id="323" r:id="rId6"/>
    <p:sldId id="380" r:id="rId7"/>
    <p:sldId id="376" r:id="rId8"/>
    <p:sldId id="357" r:id="rId9"/>
    <p:sldId id="381" r:id="rId10"/>
    <p:sldId id="382" r:id="rId11"/>
    <p:sldId id="378" r:id="rId12"/>
    <p:sldId id="379" r:id="rId13"/>
    <p:sldId id="384" r:id="rId14"/>
    <p:sldId id="385" r:id="rId15"/>
    <p:sldId id="386" r:id="rId16"/>
    <p:sldId id="280" r:id="rId17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FFFF"/>
    <a:srgbClr val="FF5050"/>
    <a:srgbClr val="FFFF00"/>
    <a:srgbClr val="B9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E763A-9D4E-4D7F-B161-1E78F0D44977}" v="2" dt="2020-10-24T14:03:07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73760" autoAdjust="0"/>
  </p:normalViewPr>
  <p:slideViewPr>
    <p:cSldViewPr snapToGrid="0">
      <p:cViewPr varScale="1">
        <p:scale>
          <a:sx n="109" d="100"/>
          <a:sy n="109" d="100"/>
        </p:scale>
        <p:origin x="157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F0C17C58-F55B-42DD-9599-617FC1B57FDC}"/>
    <pc:docChg chg="custSel delSld modSld">
      <pc:chgData name="Park SangHyun" userId="236915686b78f6c1" providerId="LiveId" clId="{F0C17C58-F55B-42DD-9599-617FC1B57FDC}" dt="2020-10-18T12:52:17.481" v="47"/>
      <pc:docMkLst>
        <pc:docMk/>
      </pc:docMkLst>
      <pc:sldChg chg="addSp modSp mod">
        <pc:chgData name="Park SangHyun" userId="236915686b78f6c1" providerId="LiveId" clId="{F0C17C58-F55B-42DD-9599-617FC1B57FDC}" dt="2020-10-18T12:52:17.481" v="47"/>
        <pc:sldMkLst>
          <pc:docMk/>
          <pc:sldMk cId="3581427445" sldId="303"/>
        </pc:sldMkLst>
        <pc:spChg chg="mod">
          <ac:chgData name="Park SangHyun" userId="236915686b78f6c1" providerId="LiveId" clId="{F0C17C58-F55B-42DD-9599-617FC1B57FDC}" dt="2020-10-16T23:34:47.945" v="39" actId="1036"/>
          <ac:spMkLst>
            <pc:docMk/>
            <pc:sldMk cId="3581427445" sldId="303"/>
            <ac:spMk id="6" creationId="{4D78B6F0-7D80-4D66-A24E-64B032C561B3}"/>
          </ac:spMkLst>
        </pc:spChg>
        <pc:inkChg chg="add">
          <ac:chgData name="Park SangHyun" userId="236915686b78f6c1" providerId="LiveId" clId="{F0C17C58-F55B-42DD-9599-617FC1B57FDC}" dt="2020-10-18T12:52:17.481" v="47"/>
          <ac:inkMkLst>
            <pc:docMk/>
            <pc:sldMk cId="3581427445" sldId="303"/>
            <ac:inkMk id="2" creationId="{F7E4D3BE-06DD-472E-8A9C-FFE38814BFCE}"/>
          </ac:inkMkLst>
        </pc:inkChg>
      </pc:sldChg>
      <pc:sldChg chg="addSp modSp mod">
        <pc:chgData name="Park SangHyun" userId="236915686b78f6c1" providerId="LiveId" clId="{F0C17C58-F55B-42DD-9599-617FC1B57FDC}" dt="2020-10-18T12:52:17.481" v="47"/>
        <pc:sldMkLst>
          <pc:docMk/>
          <pc:sldMk cId="2899361408" sldId="323"/>
        </pc:sldMkLst>
        <pc:graphicFrameChg chg="mod modGraphic">
          <ac:chgData name="Park SangHyun" userId="236915686b78f6c1" providerId="LiveId" clId="{F0C17C58-F55B-42DD-9599-617FC1B57FDC}" dt="2020-10-18T10:32:54.387" v="44" actId="207"/>
          <ac:graphicFrameMkLst>
            <pc:docMk/>
            <pc:sldMk cId="2899361408" sldId="323"/>
            <ac:graphicFrameMk id="7" creationId="{6E3AC0C7-21AE-4736-976D-35F4AE5E8F68}"/>
          </ac:graphicFrameMkLst>
        </pc:graphicFrameChg>
        <pc:inkChg chg="add">
          <ac:chgData name="Park SangHyun" userId="236915686b78f6c1" providerId="LiveId" clId="{F0C17C58-F55B-42DD-9599-617FC1B57FDC}" dt="2020-10-18T12:52:17.481" v="47"/>
          <ac:inkMkLst>
            <pc:docMk/>
            <pc:sldMk cId="2899361408" sldId="323"/>
            <ac:inkMk id="2" creationId="{75F58580-C486-4EE6-8D51-44EC7992869D}"/>
          </ac:inkMkLst>
        </pc:inkChg>
      </pc:sldChg>
      <pc:sldChg chg="addSp">
        <pc:chgData name="Park SangHyun" userId="236915686b78f6c1" providerId="LiveId" clId="{F0C17C58-F55B-42DD-9599-617FC1B57FDC}" dt="2020-10-18T12:52:17.481" v="47"/>
        <pc:sldMkLst>
          <pc:docMk/>
          <pc:sldMk cId="482280184" sldId="357"/>
        </pc:sldMkLst>
        <pc:inkChg chg="add">
          <ac:chgData name="Park SangHyun" userId="236915686b78f6c1" providerId="LiveId" clId="{F0C17C58-F55B-42DD-9599-617FC1B57FDC}" dt="2020-10-18T12:52:17.481" v="47"/>
          <ac:inkMkLst>
            <pc:docMk/>
            <pc:sldMk cId="482280184" sldId="357"/>
            <ac:inkMk id="2" creationId="{C8E9E0D7-0676-4319-9E2C-08256058BDFE}"/>
          </ac:inkMkLst>
        </pc:inkChg>
      </pc:sldChg>
      <pc:sldChg chg="addSp">
        <pc:chgData name="Park SangHyun" userId="236915686b78f6c1" providerId="LiveId" clId="{F0C17C58-F55B-42DD-9599-617FC1B57FDC}" dt="2020-10-18T12:52:17.481" v="47"/>
        <pc:sldMkLst>
          <pc:docMk/>
          <pc:sldMk cId="2436854535" sldId="368"/>
        </pc:sldMkLst>
        <pc:inkChg chg="add">
          <ac:chgData name="Park SangHyun" userId="236915686b78f6c1" providerId="LiveId" clId="{F0C17C58-F55B-42DD-9599-617FC1B57FDC}" dt="2020-10-18T12:52:17.481" v="47"/>
          <ac:inkMkLst>
            <pc:docMk/>
            <pc:sldMk cId="2436854535" sldId="368"/>
            <ac:inkMk id="2" creationId="{7619A806-B1ED-4061-A669-42E00358ABE8}"/>
          </ac:inkMkLst>
        </pc:inkChg>
      </pc:sldChg>
      <pc:sldChg chg="addSp">
        <pc:chgData name="Park SangHyun" userId="236915686b78f6c1" providerId="LiveId" clId="{F0C17C58-F55B-42DD-9599-617FC1B57FDC}" dt="2020-10-18T12:52:17.481" v="47"/>
        <pc:sldMkLst>
          <pc:docMk/>
          <pc:sldMk cId="4016100555" sldId="376"/>
        </pc:sldMkLst>
        <pc:inkChg chg="add">
          <ac:chgData name="Park SangHyun" userId="236915686b78f6c1" providerId="LiveId" clId="{F0C17C58-F55B-42DD-9599-617FC1B57FDC}" dt="2020-10-18T12:52:17.481" v="47"/>
          <ac:inkMkLst>
            <pc:docMk/>
            <pc:sldMk cId="4016100555" sldId="376"/>
            <ac:inkMk id="3" creationId="{2115A13C-A4D8-4D77-9F41-1630C1051D68}"/>
          </ac:inkMkLst>
        </pc:inkChg>
      </pc:sldChg>
      <pc:sldChg chg="del">
        <pc:chgData name="Park SangHyun" userId="236915686b78f6c1" providerId="LiveId" clId="{F0C17C58-F55B-42DD-9599-617FC1B57FDC}" dt="2020-10-18T10:34:23.088" v="46" actId="47"/>
        <pc:sldMkLst>
          <pc:docMk/>
          <pc:sldMk cId="3224482823" sldId="377"/>
        </pc:sldMkLst>
      </pc:sldChg>
      <pc:sldChg chg="addSp modSp mod">
        <pc:chgData name="Park SangHyun" userId="236915686b78f6c1" providerId="LiveId" clId="{F0C17C58-F55B-42DD-9599-617FC1B57FDC}" dt="2020-10-18T12:52:17.481" v="47"/>
        <pc:sldMkLst>
          <pc:docMk/>
          <pc:sldMk cId="2413443261" sldId="380"/>
        </pc:sldMkLst>
        <pc:graphicFrameChg chg="mod modGraphic">
          <ac:chgData name="Park SangHyun" userId="236915686b78f6c1" providerId="LiveId" clId="{F0C17C58-F55B-42DD-9599-617FC1B57FDC}" dt="2020-10-18T10:32:59.025" v="45" actId="207"/>
          <ac:graphicFrameMkLst>
            <pc:docMk/>
            <pc:sldMk cId="2413443261" sldId="380"/>
            <ac:graphicFrameMk id="11" creationId="{91F14B38-7641-4967-A6F7-AD1EE30F48C4}"/>
          </ac:graphicFrameMkLst>
        </pc:graphicFrameChg>
        <pc:inkChg chg="add">
          <ac:chgData name="Park SangHyun" userId="236915686b78f6c1" providerId="LiveId" clId="{F0C17C58-F55B-42DD-9599-617FC1B57FDC}" dt="2020-10-18T12:52:17.481" v="47"/>
          <ac:inkMkLst>
            <pc:docMk/>
            <pc:sldMk cId="2413443261" sldId="380"/>
            <ac:inkMk id="2" creationId="{D67FA3A5-20E2-44C2-A0D3-90EC2CEBF945}"/>
          </ac:inkMkLst>
        </pc:inkChg>
      </pc:sldChg>
      <pc:sldChg chg="addSp">
        <pc:chgData name="Park SangHyun" userId="236915686b78f6c1" providerId="LiveId" clId="{F0C17C58-F55B-42DD-9599-617FC1B57FDC}" dt="2020-10-18T12:52:17.481" v="47"/>
        <pc:sldMkLst>
          <pc:docMk/>
          <pc:sldMk cId="3923364482" sldId="381"/>
        </pc:sldMkLst>
        <pc:inkChg chg="add">
          <ac:chgData name="Park SangHyun" userId="236915686b78f6c1" providerId="LiveId" clId="{F0C17C58-F55B-42DD-9599-617FC1B57FDC}" dt="2020-10-18T12:52:17.481" v="47"/>
          <ac:inkMkLst>
            <pc:docMk/>
            <pc:sldMk cId="3923364482" sldId="381"/>
            <ac:inkMk id="3" creationId="{2EDA55F5-A86C-4F13-B196-6C9B9B94A7C6}"/>
          </ac:inkMkLst>
        </pc:inkChg>
      </pc:sldChg>
      <pc:sldChg chg="addSp">
        <pc:chgData name="Park SangHyun" userId="236915686b78f6c1" providerId="LiveId" clId="{F0C17C58-F55B-42DD-9599-617FC1B57FDC}" dt="2020-10-18T12:52:17.481" v="47"/>
        <pc:sldMkLst>
          <pc:docMk/>
          <pc:sldMk cId="4235514868" sldId="382"/>
        </pc:sldMkLst>
        <pc:inkChg chg="add">
          <ac:chgData name="Park SangHyun" userId="236915686b78f6c1" providerId="LiveId" clId="{F0C17C58-F55B-42DD-9599-617FC1B57FDC}" dt="2020-10-18T12:52:17.481" v="47"/>
          <ac:inkMkLst>
            <pc:docMk/>
            <pc:sldMk cId="4235514868" sldId="382"/>
            <ac:inkMk id="2" creationId="{B3C7F103-2E0F-414C-8584-2A883FB1EEE8}"/>
          </ac:inkMkLst>
        </pc:inkChg>
      </pc:sldChg>
    </pc:docChg>
  </pc:docChgLst>
  <pc:docChgLst>
    <pc:chgData name="Park SangHyun" userId="236915686b78f6c1" providerId="LiveId" clId="{185E763A-9D4E-4D7F-B161-1E78F0D44977}"/>
    <pc:docChg chg="custSel modSld">
      <pc:chgData name="Park SangHyun" userId="236915686b78f6c1" providerId="LiveId" clId="{185E763A-9D4E-4D7F-B161-1E78F0D44977}" dt="2020-10-24T14:03:07.345" v="24"/>
      <pc:docMkLst>
        <pc:docMk/>
      </pc:docMkLst>
      <pc:sldChg chg="addSp">
        <pc:chgData name="Park SangHyun" userId="236915686b78f6c1" providerId="LiveId" clId="{185E763A-9D4E-4D7F-B161-1E78F0D44977}" dt="2020-10-24T12:49:12.778" v="0"/>
        <pc:sldMkLst>
          <pc:docMk/>
          <pc:sldMk cId="462467574" sldId="378"/>
        </pc:sldMkLst>
        <pc:inkChg chg="add">
          <ac:chgData name="Park SangHyun" userId="236915686b78f6c1" providerId="LiveId" clId="{185E763A-9D4E-4D7F-B161-1E78F0D44977}" dt="2020-10-24T12:49:12.778" v="0"/>
          <ac:inkMkLst>
            <pc:docMk/>
            <pc:sldMk cId="462467574" sldId="378"/>
            <ac:inkMk id="3" creationId="{55E863F4-44E5-4896-96B4-BA3FB43D8789}"/>
          </ac:inkMkLst>
        </pc:inkChg>
      </pc:sldChg>
      <pc:sldChg chg="addSp">
        <pc:chgData name="Park SangHyun" userId="236915686b78f6c1" providerId="LiveId" clId="{185E763A-9D4E-4D7F-B161-1E78F0D44977}" dt="2020-10-24T12:49:12.778" v="0"/>
        <pc:sldMkLst>
          <pc:docMk/>
          <pc:sldMk cId="352761541" sldId="379"/>
        </pc:sldMkLst>
        <pc:inkChg chg="add">
          <ac:chgData name="Park SangHyun" userId="236915686b78f6c1" providerId="LiveId" clId="{185E763A-9D4E-4D7F-B161-1E78F0D44977}" dt="2020-10-24T12:49:12.778" v="0"/>
          <ac:inkMkLst>
            <pc:docMk/>
            <pc:sldMk cId="352761541" sldId="379"/>
            <ac:inkMk id="3" creationId="{392FEF0E-8939-492F-A7BA-E0D32FEE9A4C}"/>
          </ac:inkMkLst>
        </pc:inkChg>
      </pc:sldChg>
      <pc:sldChg chg="addSp delSp modSp mod">
        <pc:chgData name="Park SangHyun" userId="236915686b78f6c1" providerId="LiveId" clId="{185E763A-9D4E-4D7F-B161-1E78F0D44977}" dt="2020-10-24T14:03:07.345" v="24"/>
        <pc:sldMkLst>
          <pc:docMk/>
          <pc:sldMk cId="1802011572" sldId="384"/>
        </pc:sldMkLst>
        <pc:spChg chg="mod">
          <ac:chgData name="Park SangHyun" userId="236915686b78f6c1" providerId="LiveId" clId="{185E763A-9D4E-4D7F-B161-1E78F0D44977}" dt="2020-10-24T13:15:20.665" v="21" actId="6549"/>
          <ac:spMkLst>
            <pc:docMk/>
            <pc:sldMk cId="1802011572" sldId="384"/>
            <ac:spMk id="2" creationId="{6803A868-9256-4C84-AD50-27D279196721}"/>
          </ac:spMkLst>
        </pc:spChg>
        <pc:inkChg chg="add del">
          <ac:chgData name="Park SangHyun" userId="236915686b78f6c1" providerId="LiveId" clId="{185E763A-9D4E-4D7F-B161-1E78F0D44977}" dt="2020-10-24T12:49:41.542" v="12" actId="478"/>
          <ac:inkMkLst>
            <pc:docMk/>
            <pc:sldMk cId="1802011572" sldId="384"/>
            <ac:inkMk id="6" creationId="{B4136769-9ADA-4990-A875-F46F727341D3}"/>
          </ac:inkMkLst>
        </pc:inkChg>
        <pc:inkChg chg="add">
          <ac:chgData name="Park SangHyun" userId="236915686b78f6c1" providerId="LiveId" clId="{185E763A-9D4E-4D7F-B161-1E78F0D44977}" dt="2020-10-24T14:03:07.345" v="24"/>
          <ac:inkMkLst>
            <pc:docMk/>
            <pc:sldMk cId="1802011572" sldId="384"/>
            <ac:inkMk id="7" creationId="{80D315BC-31EB-4898-A153-BB0F771033AB}"/>
          </ac:inkMkLst>
        </pc:inkChg>
      </pc:sldChg>
      <pc:sldChg chg="addSp modSp mod">
        <pc:chgData name="Park SangHyun" userId="236915686b78f6c1" providerId="LiveId" clId="{185E763A-9D4E-4D7F-B161-1E78F0D44977}" dt="2020-10-24T14:03:07.345" v="24"/>
        <pc:sldMkLst>
          <pc:docMk/>
          <pc:sldMk cId="341985597" sldId="385"/>
        </pc:sldMkLst>
        <pc:spChg chg="mod">
          <ac:chgData name="Park SangHyun" userId="236915686b78f6c1" providerId="LiveId" clId="{185E763A-9D4E-4D7F-B161-1E78F0D44977}" dt="2020-10-24T13:15:40.537" v="22" actId="6549"/>
          <ac:spMkLst>
            <pc:docMk/>
            <pc:sldMk cId="341985597" sldId="385"/>
            <ac:spMk id="3" creationId="{B3B671A2-1EFB-417B-AF0D-A13367662FCC}"/>
          </ac:spMkLst>
        </pc:spChg>
        <pc:inkChg chg="add">
          <ac:chgData name="Park SangHyun" userId="236915686b78f6c1" providerId="LiveId" clId="{185E763A-9D4E-4D7F-B161-1E78F0D44977}" dt="2020-10-24T14:03:07.345" v="24"/>
          <ac:inkMkLst>
            <pc:docMk/>
            <pc:sldMk cId="341985597" sldId="385"/>
            <ac:inkMk id="2" creationId="{97DD7ABC-4FE8-4E47-8B94-78DDBE07A3BB}"/>
          </ac:inkMkLst>
        </pc:inkChg>
      </pc:sldChg>
      <pc:sldChg chg="addSp modSp mod">
        <pc:chgData name="Park SangHyun" userId="236915686b78f6c1" providerId="LiveId" clId="{185E763A-9D4E-4D7F-B161-1E78F0D44977}" dt="2020-10-24T14:03:07.345" v="24"/>
        <pc:sldMkLst>
          <pc:docMk/>
          <pc:sldMk cId="306671506" sldId="386"/>
        </pc:sldMkLst>
        <pc:spChg chg="mod">
          <ac:chgData name="Park SangHyun" userId="236915686b78f6c1" providerId="LiveId" clId="{185E763A-9D4E-4D7F-B161-1E78F0D44977}" dt="2020-10-24T13:15:44.087" v="23" actId="6549"/>
          <ac:spMkLst>
            <pc:docMk/>
            <pc:sldMk cId="306671506" sldId="386"/>
            <ac:spMk id="3" creationId="{B3B671A2-1EFB-417B-AF0D-A13367662FCC}"/>
          </ac:spMkLst>
        </pc:spChg>
        <pc:inkChg chg="add">
          <ac:chgData name="Park SangHyun" userId="236915686b78f6c1" providerId="LiveId" clId="{185E763A-9D4E-4D7F-B161-1E78F0D44977}" dt="2020-10-24T14:03:07.345" v="24"/>
          <ac:inkMkLst>
            <pc:docMk/>
            <pc:sldMk cId="306671506" sldId="386"/>
            <ac:inkMk id="2" creationId="{E4122E76-3DC0-4A08-900B-8E40C9FB3165}"/>
          </ac:inkMkLst>
        </pc:inkChg>
      </pc:sldChg>
    </pc:docChg>
  </pc:docChgLst>
  <pc:docChgLst>
    <pc:chgData name="Park SangHyun" userId="236915686b78f6c1" providerId="LiveId" clId="{14EB97F8-7C54-4F52-B684-674667DE511B}"/>
    <pc:docChg chg="undo custSel addSld delSld modSld">
      <pc:chgData name="Park SangHyun" userId="236915686b78f6c1" providerId="LiveId" clId="{14EB97F8-7C54-4F52-B684-674667DE511B}" dt="2020-08-15T08:08:07.339" v="3153" actId="14100"/>
      <pc:docMkLst>
        <pc:docMk/>
      </pc:docMkLst>
      <pc:sldChg chg="modSp mod">
        <pc:chgData name="Park SangHyun" userId="236915686b78f6c1" providerId="LiveId" clId="{14EB97F8-7C54-4F52-B684-674667DE511B}" dt="2020-08-15T01:37:08.793" v="37"/>
        <pc:sldMkLst>
          <pc:docMk/>
          <pc:sldMk cId="3559057730" sldId="256"/>
        </pc:sldMkLst>
        <pc:spChg chg="mod">
          <ac:chgData name="Park SangHyun" userId="236915686b78f6c1" providerId="LiveId" clId="{14EB97F8-7C54-4F52-B684-674667DE511B}" dt="2020-08-15T01:37:08.793" v="3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4EB97F8-7C54-4F52-B684-674667DE511B}" dt="2020-08-15T01:37:17.794" v="70" actId="6549"/>
        <pc:sldMkLst>
          <pc:docMk/>
          <pc:sldMk cId="3581427445" sldId="303"/>
        </pc:sldMkLst>
        <pc:spChg chg="mod">
          <ac:chgData name="Park SangHyun" userId="236915686b78f6c1" providerId="LiveId" clId="{14EB97F8-7C54-4F52-B684-674667DE511B}" dt="2020-08-15T01:37:17.794" v="7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4EB97F8-7C54-4F52-B684-674667DE511B}" dt="2020-08-15T02:32:28.332" v="1691" actId="13926"/>
        <pc:sldMkLst>
          <pc:docMk/>
          <pc:sldMk cId="2899361408" sldId="323"/>
        </pc:sldMkLst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3" creationId="{A2EAC920-3C29-4282-BEC1-8E4265E49CF0}"/>
          </ac:spMkLst>
        </pc:spChg>
        <pc:spChg chg="mod">
          <ac:chgData name="Park SangHyun" userId="236915686b78f6c1" providerId="LiveId" clId="{14EB97F8-7C54-4F52-B684-674667DE511B}" dt="2020-08-15T02:32:28.332" v="1691" actId="13926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11" creationId="{6E9709F7-5EE4-44C7-8B7F-6B4134AA8CE1}"/>
          </ac:spMkLst>
        </pc:spChg>
        <pc:spChg chg="add mod">
          <ac:chgData name="Park SangHyun" userId="236915686b78f6c1" providerId="LiveId" clId="{14EB97F8-7C54-4F52-B684-674667DE511B}" dt="2020-08-15T02:09:55.010" v="621" actId="408"/>
          <ac:spMkLst>
            <pc:docMk/>
            <pc:sldMk cId="2899361408" sldId="323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14" creationId="{689BA380-863B-4D6C-989E-9C84A1A9CF5D}"/>
          </ac:spMkLst>
        </pc:spChg>
        <pc:graphicFrameChg chg="add del">
          <ac:chgData name="Park SangHyun" userId="236915686b78f6c1" providerId="LiveId" clId="{14EB97F8-7C54-4F52-B684-674667DE511B}" dt="2020-08-15T01:40:17.984" v="147" actId="478"/>
          <ac:graphicFrameMkLst>
            <pc:docMk/>
            <pc:sldMk cId="2899361408" sldId="323"/>
            <ac:graphicFrameMk id="2" creationId="{C366936A-B7BE-4AE5-B743-EF22D17CA6CF}"/>
          </ac:graphicFrameMkLst>
        </pc:graphicFrame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2804637327" sldId="328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349691974" sldId="330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1588446999" sldId="331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509461633" sldId="332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552833938" sldId="333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2237733273" sldId="334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844042195" sldId="335"/>
        </pc:sldMkLst>
      </pc:sldChg>
      <pc:sldChg chg="addSp delSp modSp mod">
        <pc:chgData name="Park SangHyun" userId="236915686b78f6c1" providerId="LiveId" clId="{14EB97F8-7C54-4F52-B684-674667DE511B}" dt="2020-08-15T01:39:38.198" v="115" actId="207"/>
        <pc:sldMkLst>
          <pc:docMk/>
          <pc:sldMk cId="909922233" sldId="336"/>
        </pc:sldMkLst>
        <pc:spChg chg="mod">
          <ac:chgData name="Park SangHyun" userId="236915686b78f6c1" providerId="LiveId" clId="{14EB97F8-7C54-4F52-B684-674667DE511B}" dt="2020-08-15T01:38:39.402" v="97" actId="6549"/>
          <ac:spMkLst>
            <pc:docMk/>
            <pc:sldMk cId="909922233" sldId="336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1:39:38.198" v="115" actId="207"/>
          <ac:spMkLst>
            <pc:docMk/>
            <pc:sldMk cId="909922233" sldId="336"/>
            <ac:spMk id="8" creationId="{2C6FECDD-E5F4-4D0C-9F2B-8984C5D0A3E6}"/>
          </ac:spMkLst>
        </pc:spChg>
        <pc:graphicFrameChg chg="del">
          <ac:chgData name="Park SangHyun" userId="236915686b78f6c1" providerId="LiveId" clId="{14EB97F8-7C54-4F52-B684-674667DE511B}" dt="2020-08-15T01:38:42.295" v="98" actId="478"/>
          <ac:graphicFrameMkLst>
            <pc:docMk/>
            <pc:sldMk cId="909922233" sldId="336"/>
            <ac:graphicFrameMk id="2" creationId="{5B544DF7-6580-429B-880C-6377836AB160}"/>
          </ac:graphicFrameMkLst>
        </pc:graphicFrameChg>
        <pc:picChg chg="add mod">
          <ac:chgData name="Park SangHyun" userId="236915686b78f6c1" providerId="LiveId" clId="{14EB97F8-7C54-4F52-B684-674667DE511B}" dt="2020-08-15T01:38:55.777" v="105" actId="1076"/>
          <ac:picMkLst>
            <pc:docMk/>
            <pc:sldMk cId="909922233" sldId="336"/>
            <ac:picMk id="7" creationId="{023646CF-12A5-4669-AA5E-E86D7E3C3CBF}"/>
          </ac:picMkLst>
        </pc:pic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340232191" sldId="337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557698496" sldId="338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43742276" sldId="339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266814911" sldId="340"/>
        </pc:sldMkLst>
      </pc:sldChg>
      <pc:sldChg chg="addSp delSp modSp add mod">
        <pc:chgData name="Park SangHyun" userId="236915686b78f6c1" providerId="LiveId" clId="{14EB97F8-7C54-4F52-B684-674667DE511B}" dt="2020-08-15T02:32:19.226" v="1690"/>
        <pc:sldMkLst>
          <pc:docMk/>
          <pc:sldMk cId="2414573967" sldId="341"/>
        </pc:sldMkLst>
        <pc:spChg chg="add mod">
          <ac:chgData name="Park SangHyun" userId="236915686b78f6c1" providerId="LiveId" clId="{14EB97F8-7C54-4F52-B684-674667DE511B}" dt="2020-08-15T02:30:44.127" v="1676" actId="14100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3" creationId="{DCC303AF-616A-4848-8FAE-8461A74601AE}"/>
          </ac:spMkLst>
        </pc:spChg>
        <pc:spChg chg="mod">
          <ac:chgData name="Park SangHyun" userId="236915686b78f6c1" providerId="LiveId" clId="{14EB97F8-7C54-4F52-B684-674667DE511B}" dt="2020-08-15T02:32:19.226" v="1690"/>
          <ac:spMkLst>
            <pc:docMk/>
            <pc:sldMk cId="2414573967" sldId="341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7" creationId="{0C422D2C-19E5-428A-8C5C-A20638DA9A60}"/>
          </ac:spMkLst>
        </pc:spChg>
        <pc:spChg chg="add del">
          <ac:chgData name="Park SangHyun" userId="236915686b78f6c1" providerId="LiveId" clId="{14EB97F8-7C54-4F52-B684-674667DE511B}" dt="2020-08-15T02:14:51.568" v="838" actId="21"/>
          <ac:spMkLst>
            <pc:docMk/>
            <pc:sldMk cId="2414573967" sldId="341"/>
            <ac:spMk id="8" creationId="{D58CF564-ED7B-47E4-98DA-FFA62CCA9DEF}"/>
          </ac:spMkLst>
        </pc:spChg>
        <pc:spChg chg="add mod">
          <ac:chgData name="Park SangHyun" userId="236915686b78f6c1" providerId="LiveId" clId="{14EB97F8-7C54-4F52-B684-674667DE511B}" dt="2020-08-15T02:31:05.030" v="1681" actId="14100"/>
          <ac:spMkLst>
            <pc:docMk/>
            <pc:sldMk cId="2414573967" sldId="341"/>
            <ac:spMk id="11" creationId="{7039E288-6987-4ED5-BA8C-B6A5ADD7954F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4" creationId="{689BA380-863B-4D6C-989E-9C84A1A9CF5D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18" creationId="{61B64CDC-B92D-40B1-AD6A-9C3C57CDBE78}"/>
          </ac:spMkLst>
        </pc:sp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16" creationId="{27581F89-DDAB-43C5-B4C2-7C5E1FCA82C8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0" creationId="{33B20292-256F-482C-8272-CC35B2941835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1" creationId="{70B5DDEE-AA07-4FFD-A811-07B52389E9AB}"/>
          </ac:cxnSpMkLst>
        </pc:cxnChg>
      </pc:sldChg>
      <pc:sldChg chg="addSp delSp modSp add mod">
        <pc:chgData name="Park SangHyun" userId="236915686b78f6c1" providerId="LiveId" clId="{14EB97F8-7C54-4F52-B684-674667DE511B}" dt="2020-08-15T02:32:34.608" v="1692" actId="13926"/>
        <pc:sldMkLst>
          <pc:docMk/>
          <pc:sldMk cId="257118070" sldId="342"/>
        </pc:sldMkLst>
        <pc:spChg chg="mod">
          <ac:chgData name="Park SangHyun" userId="236915686b78f6c1" providerId="LiveId" clId="{14EB97F8-7C54-4F52-B684-674667DE511B}" dt="2020-08-15T02:32:34.608" v="1692" actId="13926"/>
          <ac:spMkLst>
            <pc:docMk/>
            <pc:sldMk cId="257118070" sldId="342"/>
            <ac:spMk id="6" creationId="{4D78B6F0-7D80-4D66-A24E-64B032C561B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0" creationId="{CD06BFDA-1576-438A-B8D2-128B069E5683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1" creationId="{049826B0-64BA-4308-ACBD-829D31B7B3DD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3" creationId="{1B5B64E0-92CC-4E4E-8AD7-91398FD17DA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4" creationId="{689BA380-863B-4D6C-989E-9C84A1A9CF5D}"/>
          </ac:spMkLst>
        </pc:spChg>
        <pc:picChg chg="add del mod">
          <ac:chgData name="Park SangHyun" userId="236915686b78f6c1" providerId="LiveId" clId="{14EB97F8-7C54-4F52-B684-674667DE511B}" dt="2020-08-15T02:23:57.398" v="1643" actId="478"/>
          <ac:picMkLst>
            <pc:docMk/>
            <pc:sldMk cId="257118070" sldId="342"/>
            <ac:picMk id="1026" creationId="{B3E0F2B2-8429-4DA7-9772-0AB27D084ABE}"/>
          </ac:picMkLst>
        </pc:pic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5" creationId="{C6BF087E-06ED-42CC-9199-9AFB4F2CED4F}"/>
          </ac:cxnSpMkLst>
        </pc:cxn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16" creationId="{27581F89-DDAB-43C5-B4C2-7C5E1FCA82C8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2:46:44.044" v="2123" actId="6549"/>
        <pc:sldMkLst>
          <pc:docMk/>
          <pc:sldMk cId="3771114252" sldId="343"/>
        </pc:sldMkLst>
        <pc:spChg chg="add mod">
          <ac:chgData name="Park SangHyun" userId="236915686b78f6c1" providerId="LiveId" clId="{14EB97F8-7C54-4F52-B684-674667DE511B}" dt="2020-08-15T02:45:58.257" v="2103" actId="1076"/>
          <ac:spMkLst>
            <pc:docMk/>
            <pc:sldMk cId="3771114252" sldId="343"/>
            <ac:spMk id="2" creationId="{3DF0EAC9-8CDA-4F10-AC40-05F61BF1A8CD}"/>
          </ac:spMkLst>
        </pc:spChg>
        <pc:spChg chg="add mod">
          <ac:chgData name="Park SangHyun" userId="236915686b78f6c1" providerId="LiveId" clId="{14EB97F8-7C54-4F52-B684-674667DE511B}" dt="2020-08-15T02:46:01.832" v="2105" actId="14100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14EB97F8-7C54-4F52-B684-674667DE511B}" dt="2020-08-15T02:46:44.044" v="2123" actId="6549"/>
          <ac:spMkLst>
            <pc:docMk/>
            <pc:sldMk cId="3771114252" sldId="343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45:55.758" v="2102" actId="552"/>
          <ac:spMkLst>
            <pc:docMk/>
            <pc:sldMk cId="3771114252" sldId="343"/>
            <ac:spMk id="8" creationId="{0690B50A-C6D8-47A8-ABE0-AE6CE14017DB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0" creationId="{CD06BFDA-1576-438A-B8D2-128B069E568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1" creationId="{049826B0-64BA-4308-ACBD-829D31B7B3DD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2" creationId="{7CDF4F7B-3220-4048-9D6B-24C40FB356CC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3" creationId="{1B5B64E0-92CC-4E4E-8AD7-91398FD17DA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4" creationId="{689BA380-863B-4D6C-989E-9C84A1A9CF5D}"/>
          </ac:spMkLst>
        </pc:spChg>
        <pc:spChg chg="add mod">
          <ac:chgData name="Park SangHyun" userId="236915686b78f6c1" providerId="LiveId" clId="{14EB97F8-7C54-4F52-B684-674667DE511B}" dt="2020-08-15T02:45:48.689" v="2101" actId="14100"/>
          <ac:spMkLst>
            <pc:docMk/>
            <pc:sldMk cId="3771114252" sldId="343"/>
            <ac:spMk id="20" creationId="{E038F21F-6C34-438F-B37D-82FF954F5BBE}"/>
          </ac:spMkLst>
        </pc:spChg>
        <pc:spChg chg="add mod">
          <ac:chgData name="Park SangHyun" userId="236915686b78f6c1" providerId="LiveId" clId="{14EB97F8-7C54-4F52-B684-674667DE511B}" dt="2020-08-15T02:45:36.478" v="2098" actId="14100"/>
          <ac:spMkLst>
            <pc:docMk/>
            <pc:sldMk cId="3771114252" sldId="343"/>
            <ac:spMk id="24" creationId="{07044851-0631-4099-AB9E-95BE9021E73A}"/>
          </ac:spMkLst>
        </pc:spChg>
        <pc:picChg chg="add del mod">
          <ac:chgData name="Park SangHyun" userId="236915686b78f6c1" providerId="LiveId" clId="{14EB97F8-7C54-4F52-B684-674667DE511B}" dt="2020-08-15T02:38:00.645" v="1883" actId="478"/>
          <ac:picMkLst>
            <pc:docMk/>
            <pc:sldMk cId="3771114252" sldId="343"/>
            <ac:picMk id="2050" creationId="{F7B26B8B-D021-4A4C-B6DB-840EB2D472F5}"/>
          </ac:picMkLst>
        </pc:picChg>
        <pc:picChg chg="add mod">
          <ac:chgData name="Park SangHyun" userId="236915686b78f6c1" providerId="LiveId" clId="{14EB97F8-7C54-4F52-B684-674667DE511B}" dt="2020-08-15T02:40:33.363" v="1918" actId="1076"/>
          <ac:picMkLst>
            <pc:docMk/>
            <pc:sldMk cId="3771114252" sldId="343"/>
            <ac:picMk id="2052" creationId="{097A96EC-C1B8-4119-B0FF-20CF856F27DA}"/>
          </ac:picMkLst>
        </pc:pic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5" creationId="{C6BF087E-06ED-42CC-9199-9AFB4F2CED4F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6" creationId="{27581F89-DDAB-43C5-B4C2-7C5E1FCA82C8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8:07:33.003" v="3147"/>
        <pc:sldMkLst>
          <pc:docMk/>
          <pc:sldMk cId="2705000668" sldId="344"/>
        </pc:sldMkLst>
        <pc:spChg chg="add del mod">
          <ac:chgData name="Park SangHyun" userId="236915686b78f6c1" providerId="LiveId" clId="{14EB97F8-7C54-4F52-B684-674667DE511B}" dt="2020-08-15T08:03:53.603" v="2863" actId="21"/>
          <ac:spMkLst>
            <pc:docMk/>
            <pc:sldMk cId="2705000668" sldId="344"/>
            <ac:spMk id="2" creationId="{6166BA0D-FBCF-4B99-8EF4-7247C76AF783}"/>
          </ac:spMkLst>
        </pc:spChg>
        <pc:spChg chg="mod">
          <ac:chgData name="Park SangHyun" userId="236915686b78f6c1" providerId="LiveId" clId="{14EB97F8-7C54-4F52-B684-674667DE511B}" dt="2020-08-15T08:07:33.003" v="3147"/>
          <ac:spMkLst>
            <pc:docMk/>
            <pc:sldMk cId="2705000668" sldId="344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4" creationId="{689BA380-863B-4D6C-989E-9C84A1A9CF5D}"/>
          </ac:spMkLst>
        </pc:sp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16" creationId="{27581F89-DDAB-43C5-B4C2-7C5E1FCA82C8}"/>
          </ac:cxnSpMkLst>
        </pc:cxnChg>
      </pc:sldChg>
      <pc:sldChg chg="add del">
        <pc:chgData name="Park SangHyun" userId="236915686b78f6c1" providerId="LiveId" clId="{14EB97F8-7C54-4F52-B684-674667DE511B}" dt="2020-08-15T02:48:23.740" v="2268"/>
        <pc:sldMkLst>
          <pc:docMk/>
          <pc:sldMk cId="3882516831" sldId="345"/>
        </pc:sldMkLst>
      </pc:sldChg>
      <pc:sldChg chg="addSp delSp modSp add mod">
        <pc:chgData name="Park SangHyun" userId="236915686b78f6c1" providerId="LiveId" clId="{14EB97F8-7C54-4F52-B684-674667DE511B}" dt="2020-08-15T08:08:07.339" v="3153" actId="14100"/>
        <pc:sldMkLst>
          <pc:docMk/>
          <pc:sldMk cId="3959902980" sldId="345"/>
        </pc:sldMkLst>
        <pc:spChg chg="mod">
          <ac:chgData name="Park SangHyun" userId="236915686b78f6c1" providerId="LiveId" clId="{14EB97F8-7C54-4F52-B684-674667DE511B}" dt="2020-08-15T08:07:45.204" v="3151"/>
          <ac:spMkLst>
            <pc:docMk/>
            <pc:sldMk cId="3959902980" sldId="345"/>
            <ac:spMk id="2" creationId="{5C8CF947-20B4-47A8-BC51-85938348D5E2}"/>
          </ac:spMkLst>
        </pc:spChg>
        <pc:spChg chg="add mod">
          <ac:chgData name="Park SangHyun" userId="236915686b78f6c1" providerId="LiveId" clId="{14EB97F8-7C54-4F52-B684-674667DE511B}" dt="2020-08-15T08:08:07.339" v="3153" actId="14100"/>
          <ac:spMkLst>
            <pc:docMk/>
            <pc:sldMk cId="3959902980" sldId="345"/>
            <ac:spMk id="3" creationId="{B155FA37-1DBA-4944-91CD-609BCBD6040E}"/>
          </ac:spMkLst>
        </pc:spChg>
        <pc:spChg chg="mod">
          <ac:chgData name="Park SangHyun" userId="236915686b78f6c1" providerId="LiveId" clId="{14EB97F8-7C54-4F52-B684-674667DE511B}" dt="2020-08-15T08:01:19.409" v="2643" actId="6549"/>
          <ac:spMkLst>
            <pc:docMk/>
            <pc:sldMk cId="3959902980" sldId="345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8:06:49.544" v="3021" actId="478"/>
          <ac:spMkLst>
            <pc:docMk/>
            <pc:sldMk cId="3959902980" sldId="345"/>
            <ac:spMk id="11" creationId="{7039E288-6987-4ED5-BA8C-B6A5ADD7954F}"/>
          </ac:spMkLst>
        </pc:spChg>
      </pc:sldChg>
    </pc:docChg>
  </pc:docChgLst>
  <pc:docChgLst>
    <pc:chgData name="Park SangHyun" userId="236915686b78f6c1" providerId="LiveId" clId="{8ED78973-A0D2-47F2-918D-393ACF178670}"/>
    <pc:docChg chg="undo redo custSel addSld delSld modSld">
      <pc:chgData name="Park SangHyun" userId="236915686b78f6c1" providerId="LiveId" clId="{8ED78973-A0D2-47F2-918D-393ACF178670}" dt="2020-08-17T22:10:57.637" v="3596" actId="47"/>
      <pc:docMkLst>
        <pc:docMk/>
      </pc:docMkLst>
      <pc:sldChg chg="modSp mod">
        <pc:chgData name="Park SangHyun" userId="236915686b78f6c1" providerId="LiveId" clId="{8ED78973-A0D2-47F2-918D-393ACF178670}" dt="2020-08-17T14:01:35.180" v="11"/>
        <pc:sldMkLst>
          <pc:docMk/>
          <pc:sldMk cId="3559057730" sldId="256"/>
        </pc:sldMkLst>
        <pc:spChg chg="mod">
          <ac:chgData name="Park SangHyun" userId="236915686b78f6c1" providerId="LiveId" clId="{8ED78973-A0D2-47F2-918D-393ACF178670}" dt="2020-08-17T14:01:35.180" v="11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8ED78973-A0D2-47F2-918D-393ACF178670}" dt="2020-08-17T14:02:12.951" v="103"/>
        <pc:sldMkLst>
          <pc:docMk/>
          <pc:sldMk cId="3581427445" sldId="303"/>
        </pc:sldMkLst>
        <pc:spChg chg="mod">
          <ac:chgData name="Park SangHyun" userId="236915686b78f6c1" providerId="LiveId" clId="{8ED78973-A0D2-47F2-918D-393ACF178670}" dt="2020-08-17T14:02:12.951" v="103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8ED78973-A0D2-47F2-918D-393ACF178670}" dt="2020-08-17T14:15:54.995" v="832" actId="1036"/>
        <pc:sldMkLst>
          <pc:docMk/>
          <pc:sldMk cId="2899361408" sldId="323"/>
        </pc:sldMkLst>
        <pc:spChg chg="add del">
          <ac:chgData name="Park SangHyun" userId="236915686b78f6c1" providerId="LiveId" clId="{8ED78973-A0D2-47F2-918D-393ACF178670}" dt="2020-08-17T14:03:54.728" v="200"/>
          <ac:spMkLst>
            <pc:docMk/>
            <pc:sldMk cId="2899361408" sldId="323"/>
            <ac:spMk id="2" creationId="{B411E26E-EB3B-4FFF-8A38-BBECAB51FB5B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3" creationId="{75B98EDE-5817-4C9A-B51E-4758F2486E40}"/>
          </ac:spMkLst>
        </pc:spChg>
        <pc:spChg chg="mod">
          <ac:chgData name="Park SangHyun" userId="236915686b78f6c1" providerId="LiveId" clId="{8ED78973-A0D2-47F2-918D-393ACF178670}" dt="2020-08-17T14:15:45.301" v="823" actId="20577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7" creationId="{C099D6FD-BAD2-426B-8CA5-F5FA2108DDD1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8" creationId="{6C6EA501-1412-400D-B2F8-DE23A3097C48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9" creationId="{6CB07823-9885-48BB-92BB-6982465144F5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10" creationId="{06E384BC-38E4-4027-A65F-01D9D695E8AB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11" creationId="{C70E8A35-2956-40B4-AD2D-0D4A4915FD30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12" creationId="{9132B32B-25AE-436E-80A2-141A22B1BD92}"/>
          </ac:spMkLst>
        </pc:spChg>
        <pc:spChg chg="add del">
          <ac:chgData name="Park SangHyun" userId="236915686b78f6c1" providerId="LiveId" clId="{8ED78973-A0D2-47F2-918D-393ACF178670}" dt="2020-08-17T14:04:13.527" v="206"/>
          <ac:spMkLst>
            <pc:docMk/>
            <pc:sldMk cId="2899361408" sldId="323"/>
            <ac:spMk id="19" creationId="{A60C4309-9E95-4636-8A9F-5C7F97D4FB38}"/>
          </ac:spMkLst>
        </pc:spChg>
        <pc:spChg chg="add del mod">
          <ac:chgData name="Park SangHyun" userId="236915686b78f6c1" providerId="LiveId" clId="{8ED78973-A0D2-47F2-918D-393ACF178670}" dt="2020-08-17T14:04:19.948" v="209" actId="478"/>
          <ac:spMkLst>
            <pc:docMk/>
            <pc:sldMk cId="2899361408" sldId="323"/>
            <ac:spMk id="20" creationId="{01AF19F2-A4EF-408A-8DA0-B5C5AF382EF6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21" creationId="{A73DBB6A-4BE6-4D91-B190-604126EC73C0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22" creationId="{C5CA44CC-DF24-42C8-829B-66B9BEC81F24}"/>
          </ac:spMkLst>
        </pc:spChg>
        <pc:spChg chg="add del mod">
          <ac:chgData name="Park SangHyun" userId="236915686b78f6c1" providerId="LiveId" clId="{8ED78973-A0D2-47F2-918D-393ACF178670}" dt="2020-08-17T14:12:50.044" v="771" actId="478"/>
          <ac:spMkLst>
            <pc:docMk/>
            <pc:sldMk cId="2899361408" sldId="323"/>
            <ac:spMk id="23" creationId="{C0FD3ACF-1573-4EE7-869D-ADEAA23D3460}"/>
          </ac:spMkLst>
        </pc:spChg>
        <pc:spChg chg="add del mod">
          <ac:chgData name="Park SangHyun" userId="236915686b78f6c1" providerId="LiveId" clId="{8ED78973-A0D2-47F2-918D-393ACF178670}" dt="2020-08-17T14:12:50.044" v="771" actId="478"/>
          <ac:spMkLst>
            <pc:docMk/>
            <pc:sldMk cId="2899361408" sldId="323"/>
            <ac:spMk id="24" creationId="{4F570D21-A8AC-4279-96D1-1AC6CBEEF151}"/>
          </ac:spMkLst>
        </pc:sp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3" creationId="{39445AB3-F2AD-4D2B-A200-E4585B718481}"/>
          </ac:cxnSpMkLst>
        </pc:cxn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4" creationId="{632CC86D-85A6-470E-863D-7CBA57386E99}"/>
          </ac:cxnSpMkLst>
        </pc:cxn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5" creationId="{28272BD6-5D93-4E42-AE35-6B054DE346E9}"/>
          </ac:cxnSpMkLst>
        </pc:cxn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6" creationId="{BF40F4F9-17EE-4F56-AB7E-EBB5C37A9204}"/>
          </ac:cxnSpMkLst>
        </pc:cxnChg>
      </pc:sldChg>
      <pc:sldChg chg="addSp delSp modSp mod">
        <pc:chgData name="Park SangHyun" userId="236915686b78f6c1" providerId="LiveId" clId="{8ED78973-A0D2-47F2-918D-393ACF178670}" dt="2020-08-17T14:25:08.806" v="1374" actId="22"/>
        <pc:sldMkLst>
          <pc:docMk/>
          <pc:sldMk cId="2810366220" sldId="346"/>
        </pc:sldMkLst>
        <pc:spChg chg="del">
          <ac:chgData name="Park SangHyun" userId="236915686b78f6c1" providerId="LiveId" clId="{8ED78973-A0D2-47F2-918D-393ACF178670}" dt="2020-08-17T14:18:33.649" v="1107" actId="478"/>
          <ac:spMkLst>
            <pc:docMk/>
            <pc:sldMk cId="2810366220" sldId="346"/>
            <ac:spMk id="3" creationId="{9534C6AF-A431-4181-929D-19AE1EC72F1F}"/>
          </ac:spMkLst>
        </pc:spChg>
        <pc:spChg chg="mod">
          <ac:chgData name="Park SangHyun" userId="236915686b78f6c1" providerId="LiveId" clId="{8ED78973-A0D2-47F2-918D-393ACF178670}" dt="2020-08-17T14:24:49.412" v="1372" actId="6549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18:33.649" v="1107" actId="478"/>
          <ac:spMkLst>
            <pc:docMk/>
            <pc:sldMk cId="2810366220" sldId="346"/>
            <ac:spMk id="8" creationId="{7C9BA500-4907-4D05-9B57-510FD0A99FDF}"/>
          </ac:spMkLst>
        </pc:spChg>
        <pc:spChg chg="mod">
          <ac:chgData name="Park SangHyun" userId="236915686b78f6c1" providerId="LiveId" clId="{8ED78973-A0D2-47F2-918D-393ACF178670}" dt="2020-08-17T14:24:35.591" v="1366" actId="20577"/>
          <ac:spMkLst>
            <pc:docMk/>
            <pc:sldMk cId="2810366220" sldId="346"/>
            <ac:spMk id="10" creationId="{FAD0C460-E19C-48DF-AA46-D45FB2BA64DE}"/>
          </ac:spMkLst>
        </pc:spChg>
        <pc:spChg chg="add del">
          <ac:chgData name="Park SangHyun" userId="236915686b78f6c1" providerId="LiveId" clId="{8ED78973-A0D2-47F2-918D-393ACF178670}" dt="2020-08-17T14:25:08.806" v="1374" actId="22"/>
          <ac:spMkLst>
            <pc:docMk/>
            <pc:sldMk cId="2810366220" sldId="346"/>
            <ac:spMk id="11" creationId="{ECA04B51-FCF6-443D-8A3E-A7C53F834DC2}"/>
          </ac:spMkLst>
        </pc:spChg>
        <pc:spChg chg="mod">
          <ac:chgData name="Park SangHyun" userId="236915686b78f6c1" providerId="LiveId" clId="{8ED78973-A0D2-47F2-918D-393ACF178670}" dt="2020-08-17T14:24:40.311" v="1371" actId="20577"/>
          <ac:spMkLst>
            <pc:docMk/>
            <pc:sldMk cId="2810366220" sldId="346"/>
            <ac:spMk id="14" creationId="{C73CED26-9CE0-4121-B647-90900FF0149C}"/>
          </ac:spMkLst>
        </pc:spChg>
      </pc:sldChg>
      <pc:sldChg chg="del">
        <pc:chgData name="Park SangHyun" userId="236915686b78f6c1" providerId="LiveId" clId="{8ED78973-A0D2-47F2-918D-393ACF178670}" dt="2020-08-17T14:14:15.046" v="785" actId="47"/>
        <pc:sldMkLst>
          <pc:docMk/>
          <pc:sldMk cId="831921156" sldId="355"/>
        </pc:sldMkLst>
      </pc:sldChg>
      <pc:sldChg chg="addSp delSp modSp mod">
        <pc:chgData name="Park SangHyun" userId="236915686b78f6c1" providerId="LiveId" clId="{8ED78973-A0D2-47F2-918D-393ACF178670}" dt="2020-08-17T14:34:26.388" v="2249" actId="403"/>
        <pc:sldMkLst>
          <pc:docMk/>
          <pc:sldMk cId="3926770669" sldId="356"/>
        </pc:sldMkLst>
        <pc:spChg chg="add mod">
          <ac:chgData name="Park SangHyun" userId="236915686b78f6c1" providerId="LiveId" clId="{8ED78973-A0D2-47F2-918D-393ACF178670}" dt="2020-08-17T14:34:26.388" v="2249" actId="403"/>
          <ac:spMkLst>
            <pc:docMk/>
            <pc:sldMk cId="3926770669" sldId="356"/>
            <ac:spMk id="2" creationId="{37ECF7A6-9682-4A46-8FF0-4CBB9BBECF40}"/>
          </ac:spMkLst>
        </pc:spChg>
        <pc:spChg chg="del mod">
          <ac:chgData name="Park SangHyun" userId="236915686b78f6c1" providerId="LiveId" clId="{8ED78973-A0D2-47F2-918D-393ACF178670}" dt="2020-08-17T14:34:02.270" v="2242" actId="478"/>
          <ac:spMkLst>
            <pc:docMk/>
            <pc:sldMk cId="3926770669" sldId="356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33:02.550" v="2137" actId="478"/>
          <ac:spMkLst>
            <pc:docMk/>
            <pc:sldMk cId="3926770669" sldId="356"/>
            <ac:spMk id="10" creationId="{FAD0C460-E19C-48DF-AA46-D45FB2BA64DE}"/>
          </ac:spMkLst>
        </pc:spChg>
        <pc:spChg chg="del">
          <ac:chgData name="Park SangHyun" userId="236915686b78f6c1" providerId="LiveId" clId="{8ED78973-A0D2-47F2-918D-393ACF178670}" dt="2020-08-17T14:33:02.550" v="2137" actId="478"/>
          <ac:spMkLst>
            <pc:docMk/>
            <pc:sldMk cId="3926770669" sldId="356"/>
            <ac:spMk id="14" creationId="{C73CED26-9CE0-4121-B647-90900FF0149C}"/>
          </ac:spMkLst>
        </pc:spChg>
      </pc:sldChg>
      <pc:sldChg chg="delSp modSp mod">
        <pc:chgData name="Park SangHyun" userId="236915686b78f6c1" providerId="LiveId" clId="{8ED78973-A0D2-47F2-918D-393ACF178670}" dt="2020-08-17T14:37:40.655" v="2548" actId="20577"/>
        <pc:sldMkLst>
          <pc:docMk/>
          <pc:sldMk cId="482280184" sldId="357"/>
        </pc:sldMkLst>
        <pc:spChg chg="mod">
          <ac:chgData name="Park SangHyun" userId="236915686b78f6c1" providerId="LiveId" clId="{8ED78973-A0D2-47F2-918D-393ACF178670}" dt="2020-08-17T14:37:40.655" v="2548" actId="20577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8ED78973-A0D2-47F2-918D-393ACF178670}" dt="2020-08-17T14:35:01.899" v="2277" actId="6549"/>
          <ac:spMkLst>
            <pc:docMk/>
            <pc:sldMk cId="482280184" sldId="357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35:20.221" v="2284" actId="478"/>
          <ac:spMkLst>
            <pc:docMk/>
            <pc:sldMk cId="482280184" sldId="357"/>
            <ac:spMk id="8" creationId="{7C9BA500-4907-4D05-9B57-510FD0A99FDF}"/>
          </ac:spMkLst>
        </pc:spChg>
        <pc:spChg chg="mod">
          <ac:chgData name="Park SangHyun" userId="236915686b78f6c1" providerId="LiveId" clId="{8ED78973-A0D2-47F2-918D-393ACF178670}" dt="2020-08-17T14:35:52.461" v="2382" actId="20577"/>
          <ac:spMkLst>
            <pc:docMk/>
            <pc:sldMk cId="482280184" sldId="357"/>
            <ac:spMk id="10" creationId="{FAD0C460-E19C-48DF-AA46-D45FB2BA64DE}"/>
          </ac:spMkLst>
        </pc:spChg>
        <pc:spChg chg="del">
          <ac:chgData name="Park SangHyun" userId="236915686b78f6c1" providerId="LiveId" clId="{8ED78973-A0D2-47F2-918D-393ACF178670}" dt="2020-08-17T14:35:18.400" v="2283" actId="478"/>
          <ac:spMkLst>
            <pc:docMk/>
            <pc:sldMk cId="482280184" sldId="357"/>
            <ac:spMk id="14" creationId="{C73CED26-9CE0-4121-B647-90900FF0149C}"/>
          </ac:spMkLst>
        </pc:spChg>
      </pc:sldChg>
      <pc:sldChg chg="delSp modSp mod">
        <pc:chgData name="Park SangHyun" userId="236915686b78f6c1" providerId="LiveId" clId="{8ED78973-A0D2-47F2-918D-393ACF178670}" dt="2020-08-17T21:55:16.062" v="3108" actId="13926"/>
        <pc:sldMkLst>
          <pc:docMk/>
          <pc:sldMk cId="1146136920" sldId="358"/>
        </pc:sldMkLst>
        <pc:spChg chg="mod">
          <ac:chgData name="Park SangHyun" userId="236915686b78f6c1" providerId="LiveId" clId="{8ED78973-A0D2-47F2-918D-393ACF178670}" dt="2020-08-17T21:55:16.062" v="3108" actId="13926"/>
          <ac:spMkLst>
            <pc:docMk/>
            <pc:sldMk cId="1146136920" sldId="358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21:51:29.853" v="2724" actId="478"/>
          <ac:spMkLst>
            <pc:docMk/>
            <pc:sldMk cId="1146136920" sldId="358"/>
            <ac:spMk id="10" creationId="{FAD0C460-E19C-48DF-AA46-D45FB2BA64DE}"/>
          </ac:spMkLst>
        </pc:spChg>
        <pc:spChg chg="del">
          <ac:chgData name="Park SangHyun" userId="236915686b78f6c1" providerId="LiveId" clId="{8ED78973-A0D2-47F2-918D-393ACF178670}" dt="2020-08-17T21:51:29.853" v="2724" actId="478"/>
          <ac:spMkLst>
            <pc:docMk/>
            <pc:sldMk cId="1146136920" sldId="358"/>
            <ac:spMk id="14" creationId="{C73CED26-9CE0-4121-B647-90900FF0149C}"/>
          </ac:spMkLst>
        </pc:spChg>
      </pc:sldChg>
      <pc:sldChg chg="addSp delSp modSp mod modNotesTx">
        <pc:chgData name="Park SangHyun" userId="236915686b78f6c1" providerId="LiveId" clId="{8ED78973-A0D2-47F2-918D-393ACF178670}" dt="2020-08-17T22:10:50.323" v="3595"/>
        <pc:sldMkLst>
          <pc:docMk/>
          <pc:sldMk cId="243816322" sldId="359"/>
        </pc:sldMkLst>
        <pc:spChg chg="mod">
          <ac:chgData name="Park SangHyun" userId="236915686b78f6c1" providerId="LiveId" clId="{8ED78973-A0D2-47F2-918D-393ACF178670}" dt="2020-08-17T22:08:48.673" v="3448" actId="14100"/>
          <ac:spMkLst>
            <pc:docMk/>
            <pc:sldMk cId="243816322" sldId="359"/>
            <ac:spMk id="2" creationId="{D8B79E6C-1E46-44A1-9F26-2B5FDDA7BE61}"/>
          </ac:spMkLst>
        </pc:spChg>
        <pc:spChg chg="del">
          <ac:chgData name="Park SangHyun" userId="236915686b78f6c1" providerId="LiveId" clId="{8ED78973-A0D2-47F2-918D-393ACF178670}" dt="2020-08-17T22:05:44.749" v="3420" actId="478"/>
          <ac:spMkLst>
            <pc:docMk/>
            <pc:sldMk cId="243816322" sldId="359"/>
            <ac:spMk id="3" creationId="{09A59797-C378-47E1-A865-9D09D7914EE4}"/>
          </ac:spMkLst>
        </pc:spChg>
        <pc:spChg chg="mod">
          <ac:chgData name="Park SangHyun" userId="236915686b78f6c1" providerId="LiveId" clId="{8ED78973-A0D2-47F2-918D-393ACF178670}" dt="2020-08-17T22:10:44.250" v="3592" actId="20577"/>
          <ac:spMkLst>
            <pc:docMk/>
            <pc:sldMk cId="243816322" sldId="359"/>
            <ac:spMk id="6" creationId="{4D78B6F0-7D80-4D66-A24E-64B032C561B3}"/>
          </ac:spMkLst>
        </pc:spChg>
        <pc:spChg chg="add del mod">
          <ac:chgData name="Park SangHyun" userId="236915686b78f6c1" providerId="LiveId" clId="{8ED78973-A0D2-47F2-918D-393ACF178670}" dt="2020-08-17T22:10:02.057" v="3561" actId="478"/>
          <ac:spMkLst>
            <pc:docMk/>
            <pc:sldMk cId="243816322" sldId="359"/>
            <ac:spMk id="7" creationId="{45DA68D0-8D26-446F-83C4-3269B8989BAE}"/>
          </ac:spMkLst>
        </pc:spChg>
        <pc:spChg chg="add del mod">
          <ac:chgData name="Park SangHyun" userId="236915686b78f6c1" providerId="LiveId" clId="{8ED78973-A0D2-47F2-918D-393ACF178670}" dt="2020-08-17T22:10:48.625" v="3594" actId="478"/>
          <ac:spMkLst>
            <pc:docMk/>
            <pc:sldMk cId="243816322" sldId="359"/>
            <ac:spMk id="9" creationId="{8DC4E412-D648-442E-93C2-3EBDD4D643D2}"/>
          </ac:spMkLst>
        </pc:spChg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3413082783" sldId="360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074400485" sldId="361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55976641" sldId="362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974619751" sldId="363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166036956" sldId="364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057997328" sldId="365"/>
        </pc:sldMkLst>
      </pc:sldChg>
      <pc:sldChg chg="add del">
        <pc:chgData name="Park SangHyun" userId="236915686b78f6c1" providerId="LiveId" clId="{8ED78973-A0D2-47F2-918D-393ACF178670}" dt="2020-08-17T14:14:12.139" v="784" actId="47"/>
        <pc:sldMkLst>
          <pc:docMk/>
          <pc:sldMk cId="233893309" sldId="366"/>
        </pc:sldMkLst>
      </pc:sldChg>
      <pc:sldChg chg="modSp add mod">
        <pc:chgData name="Park SangHyun" userId="236915686b78f6c1" providerId="LiveId" clId="{8ED78973-A0D2-47F2-918D-393ACF178670}" dt="2020-08-17T14:29:59.405" v="1547" actId="1076"/>
        <pc:sldMkLst>
          <pc:docMk/>
          <pc:sldMk cId="591767588" sldId="366"/>
        </pc:sldMkLst>
        <pc:spChg chg="mod">
          <ac:chgData name="Park SangHyun" userId="236915686b78f6c1" providerId="LiveId" clId="{8ED78973-A0D2-47F2-918D-393ACF178670}" dt="2020-08-17T14:28:25.559" v="1493" actId="6549"/>
          <ac:spMkLst>
            <pc:docMk/>
            <pc:sldMk cId="591767588" sldId="366"/>
            <ac:spMk id="6" creationId="{4D78B6F0-7D80-4D66-A24E-64B032C561B3}"/>
          </ac:spMkLst>
        </pc:spChg>
        <pc:spChg chg="mod">
          <ac:chgData name="Park SangHyun" userId="236915686b78f6c1" providerId="LiveId" clId="{8ED78973-A0D2-47F2-918D-393ACF178670}" dt="2020-08-17T14:29:59.405" v="1547" actId="1076"/>
          <ac:spMkLst>
            <pc:docMk/>
            <pc:sldMk cId="591767588" sldId="366"/>
            <ac:spMk id="10" creationId="{FAD0C460-E19C-48DF-AA46-D45FB2BA64DE}"/>
          </ac:spMkLst>
        </pc:spChg>
        <pc:spChg chg="mod">
          <ac:chgData name="Park SangHyun" userId="236915686b78f6c1" providerId="LiveId" clId="{8ED78973-A0D2-47F2-918D-393ACF178670}" dt="2020-08-17T14:29:51.319" v="1546"/>
          <ac:spMkLst>
            <pc:docMk/>
            <pc:sldMk cId="591767588" sldId="366"/>
            <ac:spMk id="14" creationId="{C73CED26-9CE0-4121-B647-90900FF0149C}"/>
          </ac:spMkLst>
        </pc:spChg>
      </pc:sldChg>
      <pc:sldChg chg="modSp add mod">
        <pc:chgData name="Park SangHyun" userId="236915686b78f6c1" providerId="LiveId" clId="{8ED78973-A0D2-47F2-918D-393ACF178670}" dt="2020-08-17T14:37:30.154" v="2547" actId="13926"/>
        <pc:sldMkLst>
          <pc:docMk/>
          <pc:sldMk cId="3598367981" sldId="367"/>
        </pc:sldMkLst>
        <pc:spChg chg="mod">
          <ac:chgData name="Park SangHyun" userId="236915686b78f6c1" providerId="LiveId" clId="{8ED78973-A0D2-47F2-918D-393ACF178670}" dt="2020-08-17T14:37:30.154" v="2547" actId="13926"/>
          <ac:spMkLst>
            <pc:docMk/>
            <pc:sldMk cId="3598367981" sldId="367"/>
            <ac:spMk id="3" creationId="{9534C6AF-A431-4181-929D-19AE1EC72F1F}"/>
          </ac:spMkLst>
        </pc:spChg>
        <pc:spChg chg="mod">
          <ac:chgData name="Park SangHyun" userId="236915686b78f6c1" providerId="LiveId" clId="{8ED78973-A0D2-47F2-918D-393ACF178670}" dt="2020-08-17T14:36:37.588" v="2400" actId="20577"/>
          <ac:spMkLst>
            <pc:docMk/>
            <pc:sldMk cId="3598367981" sldId="367"/>
            <ac:spMk id="6" creationId="{4D78B6F0-7D80-4D66-A24E-64B032C561B3}"/>
          </ac:spMkLst>
        </pc:spChg>
        <pc:spChg chg="mod">
          <ac:chgData name="Park SangHyun" userId="236915686b78f6c1" providerId="LiveId" clId="{8ED78973-A0D2-47F2-918D-393ACF178670}" dt="2020-08-17T14:37:01.238" v="2510" actId="20577"/>
          <ac:spMkLst>
            <pc:docMk/>
            <pc:sldMk cId="3598367981" sldId="367"/>
            <ac:spMk id="10" creationId="{FAD0C460-E19C-48DF-AA46-D45FB2BA64DE}"/>
          </ac:spMkLst>
        </pc:spChg>
      </pc:sldChg>
      <pc:sldChg chg="addSp modSp add mod">
        <pc:chgData name="Park SangHyun" userId="236915686b78f6c1" providerId="LiveId" clId="{8ED78973-A0D2-47F2-918D-393ACF178670}" dt="2020-08-17T22:00:32.963" v="3391" actId="1076"/>
        <pc:sldMkLst>
          <pc:docMk/>
          <pc:sldMk cId="2436854535" sldId="368"/>
        </pc:sldMkLst>
        <pc:spChg chg="mod">
          <ac:chgData name="Park SangHyun" userId="236915686b78f6c1" providerId="LiveId" clId="{8ED78973-A0D2-47F2-918D-393ACF178670}" dt="2020-08-17T22:00:24.244" v="3390" actId="20577"/>
          <ac:spMkLst>
            <pc:docMk/>
            <pc:sldMk cId="2436854535" sldId="368"/>
            <ac:spMk id="6" creationId="{4D78B6F0-7D80-4D66-A24E-64B032C561B3}"/>
          </ac:spMkLst>
        </pc:spChg>
        <pc:picChg chg="add mod">
          <ac:chgData name="Park SangHyun" userId="236915686b78f6c1" providerId="LiveId" clId="{8ED78973-A0D2-47F2-918D-393ACF178670}" dt="2020-08-17T22:00:32.963" v="3391" actId="1076"/>
          <ac:picMkLst>
            <pc:docMk/>
            <pc:sldMk cId="2436854535" sldId="368"/>
            <ac:picMk id="2" creationId="{ACD8FED2-55FE-4472-9F4A-D184CF5D2812}"/>
          </ac:picMkLst>
        </pc:picChg>
        <pc:picChg chg="add mod">
          <ac:chgData name="Park SangHyun" userId="236915686b78f6c1" providerId="LiveId" clId="{8ED78973-A0D2-47F2-918D-393ACF178670}" dt="2020-08-17T22:00:02.150" v="3385" actId="1038"/>
          <ac:picMkLst>
            <pc:docMk/>
            <pc:sldMk cId="2436854535" sldId="368"/>
            <ac:picMk id="3" creationId="{A4FE7643-3D22-42C3-9E92-EA2B082C5856}"/>
          </ac:picMkLst>
        </pc:picChg>
      </pc:sldChg>
    </pc:docChg>
  </pc:docChgLst>
  <pc:docChgLst>
    <pc:chgData name="Park SangHyun" userId="236915686b78f6c1" providerId="LiveId" clId="{2BD10B86-BAF6-4CE8-B4AA-77DF0AE3EF4B}"/>
    <pc:docChg chg="undo redo custSel addSld delSld modSld sldOrd">
      <pc:chgData name="Park SangHyun" userId="236915686b78f6c1" providerId="LiveId" clId="{2BD10B86-BAF6-4CE8-B4AA-77DF0AE3EF4B}" dt="2020-08-15T01:30:15.850" v="6578" actId="13926"/>
      <pc:docMkLst>
        <pc:docMk/>
      </pc:docMkLst>
      <pc:sldChg chg="modSp mod">
        <pc:chgData name="Park SangHyun" userId="236915686b78f6c1" providerId="LiveId" clId="{2BD10B86-BAF6-4CE8-B4AA-77DF0AE3EF4B}" dt="2020-08-11T21:03:05.102" v="45" actId="6549"/>
        <pc:sldMkLst>
          <pc:docMk/>
          <pc:sldMk cId="3559057730" sldId="256"/>
        </pc:sldMkLst>
        <pc:spChg chg="mod">
          <ac:chgData name="Park SangHyun" userId="236915686b78f6c1" providerId="LiveId" clId="{2BD10B86-BAF6-4CE8-B4AA-77DF0AE3EF4B}" dt="2020-08-11T21:03:05.102" v="45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2BD10B86-BAF6-4CE8-B4AA-77DF0AE3EF4B}" dt="2020-08-14T02:09:52.586" v="353"/>
        <pc:sldMkLst>
          <pc:docMk/>
          <pc:sldMk cId="3581427445" sldId="303"/>
        </pc:sldMkLst>
        <pc:spChg chg="mod">
          <ac:chgData name="Park SangHyun" userId="236915686b78f6c1" providerId="LiveId" clId="{2BD10B86-BAF6-4CE8-B4AA-77DF0AE3EF4B}" dt="2020-08-14T02:09:52.586" v="353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2BD10B86-BAF6-4CE8-B4AA-77DF0AE3EF4B}" dt="2020-08-14T12:47:14.063" v="3007" actId="108"/>
        <pc:sldMkLst>
          <pc:docMk/>
          <pc:sldMk cId="2899361408" sldId="323"/>
        </pc:sldMkLst>
        <pc:spChg chg="mod">
          <ac:chgData name="Park SangHyun" userId="236915686b78f6c1" providerId="LiveId" clId="{2BD10B86-BAF6-4CE8-B4AA-77DF0AE3EF4B}" dt="2020-08-14T07:57:32.798" v="1966" actId="6549"/>
          <ac:spMkLst>
            <pc:docMk/>
            <pc:sldMk cId="2899361408" sldId="323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12:47:14.063" v="3007" actId="108"/>
          <ac:graphicFrameMkLst>
            <pc:docMk/>
            <pc:sldMk cId="2899361408" sldId="323"/>
            <ac:graphicFrameMk id="2" creationId="{C366936A-B7BE-4AE5-B743-EF22D17CA6CF}"/>
          </ac:graphicFrameMkLst>
        </pc:graphicFrameChg>
      </pc:sldChg>
      <pc:sldChg chg="addSp delSp modSp mod">
        <pc:chgData name="Park SangHyun" userId="236915686b78f6c1" providerId="LiveId" clId="{2BD10B86-BAF6-4CE8-B4AA-77DF0AE3EF4B}" dt="2020-08-14T12:59:07.390" v="3442"/>
        <pc:sldMkLst>
          <pc:docMk/>
          <pc:sldMk cId="2804637327" sldId="328"/>
        </pc:sldMkLst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2" creationId="{70AFC584-826C-469C-9B20-5CC427867A9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2:59:07.390" v="3442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8" creationId="{14A54DCA-4377-4976-92B2-7B29D9680B6A}"/>
          </ac:spMkLst>
        </pc:spChg>
        <pc:spChg chg="del">
          <ac:chgData name="Park SangHyun" userId="236915686b78f6c1" providerId="LiveId" clId="{2BD10B86-BAF6-4CE8-B4AA-77DF0AE3EF4B}" dt="2020-08-14T12:54:52.541" v="3146" actId="478"/>
          <ac:spMkLst>
            <pc:docMk/>
            <pc:sldMk cId="2804637327" sldId="328"/>
            <ac:spMk id="10" creationId="{CF8C6DEA-1509-4288-8FFC-C1D59181C2FC}"/>
          </ac:spMkLst>
        </pc:spChg>
        <pc:spChg chg="del">
          <ac:chgData name="Park SangHyun" userId="236915686b78f6c1" providerId="LiveId" clId="{2BD10B86-BAF6-4CE8-B4AA-77DF0AE3EF4B}" dt="2020-08-14T12:47:26.614" v="3017" actId="478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2" creationId="{3FA561F1-A77A-4D7C-B56B-B8DB951AEF83}"/>
          </ac:spMkLst>
        </pc:spChg>
        <pc:spChg chg="mod">
          <ac:chgData name="Park SangHyun" userId="236915686b78f6c1" providerId="LiveId" clId="{2BD10B86-BAF6-4CE8-B4AA-77DF0AE3EF4B}" dt="2020-08-14T03:52:24.615" v="357" actId="6549"/>
          <ac:spMkLst>
            <pc:docMk/>
            <pc:sldMk cId="2804637327" sldId="328"/>
            <ac:spMk id="14" creationId="{073867A3-76DF-46CF-BDB4-ECDB98E5813A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5" creationId="{91196B09-1D1C-4C66-95C8-B37EEC373EDB}"/>
          </ac:spMkLst>
        </pc:spChg>
        <pc:picChg chg="del">
          <ac:chgData name="Park SangHyun" userId="236915686b78f6c1" providerId="LiveId" clId="{2BD10B86-BAF6-4CE8-B4AA-77DF0AE3EF4B}" dt="2020-08-14T12:57:11.724" v="3274" actId="478"/>
          <ac:picMkLst>
            <pc:docMk/>
            <pc:sldMk cId="2804637327" sldId="328"/>
            <ac:picMk id="7" creationId="{63ED043D-602E-4257-B828-A9A0E8E5DE90}"/>
          </ac:picMkLst>
        </pc:picChg>
      </pc:sldChg>
      <pc:sldChg chg="addSp delSp modSp mod">
        <pc:chgData name="Park SangHyun" userId="236915686b78f6c1" providerId="LiveId" clId="{2BD10B86-BAF6-4CE8-B4AA-77DF0AE3EF4B}" dt="2020-08-14T12:40:24.208" v="2455" actId="20577"/>
        <pc:sldMkLst>
          <pc:docMk/>
          <pc:sldMk cId="1349691974" sldId="330"/>
        </pc:sldMkLst>
        <pc:spChg chg="mod">
          <ac:chgData name="Park SangHyun" userId="236915686b78f6c1" providerId="LiveId" clId="{2BD10B86-BAF6-4CE8-B4AA-77DF0AE3EF4B}" dt="2020-08-14T12:31:23.914" v="2417" actId="14100"/>
          <ac:spMkLst>
            <pc:docMk/>
            <pc:sldMk cId="1349691974" sldId="330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0:24.208" v="2455" actId="2057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2BD10B86-BAF6-4CE8-B4AA-77DF0AE3EF4B}" dt="2020-08-14T12:27:55.680" v="2213" actId="22"/>
          <ac:spMkLst>
            <pc:docMk/>
            <pc:sldMk cId="1349691974" sldId="330"/>
            <ac:spMk id="9" creationId="{394BF444-1401-481C-896E-D57068206D20}"/>
          </ac:spMkLst>
        </pc:spChg>
        <pc:spChg chg="add mod">
          <ac:chgData name="Park SangHyun" userId="236915686b78f6c1" providerId="LiveId" clId="{2BD10B86-BAF6-4CE8-B4AA-77DF0AE3EF4B}" dt="2020-08-14T12:31:35.011" v="2432" actId="6549"/>
          <ac:spMkLst>
            <pc:docMk/>
            <pc:sldMk cId="1349691974" sldId="330"/>
            <ac:spMk id="12" creationId="{1ACFA4C3-09AC-4E55-A0AB-B1D8DD642264}"/>
          </ac:spMkLst>
        </pc:spChg>
      </pc:sldChg>
      <pc:sldChg chg="addSp delSp modSp mod">
        <pc:chgData name="Park SangHyun" userId="236915686b78f6c1" providerId="LiveId" clId="{2BD10B86-BAF6-4CE8-B4AA-77DF0AE3EF4B}" dt="2020-08-14T13:19:43.255" v="4068" actId="14100"/>
        <pc:sldMkLst>
          <pc:docMk/>
          <pc:sldMk cId="1588446999" sldId="331"/>
        </pc:sldMkLst>
        <pc:spChg chg="add mod">
          <ac:chgData name="Park SangHyun" userId="236915686b78f6c1" providerId="LiveId" clId="{2BD10B86-BAF6-4CE8-B4AA-77DF0AE3EF4B}" dt="2020-08-14T13:19:43.255" v="4068" actId="14100"/>
          <ac:spMkLst>
            <pc:docMk/>
            <pc:sldMk cId="1588446999" sldId="331"/>
            <ac:spMk id="2" creationId="{71E399FC-715E-44CE-A46A-C01A56308E61}"/>
          </ac:spMkLst>
        </pc:spChg>
        <pc:spChg chg="add mod">
          <ac:chgData name="Park SangHyun" userId="236915686b78f6c1" providerId="LiveId" clId="{2BD10B86-BAF6-4CE8-B4AA-77DF0AE3EF4B}" dt="2020-08-14T13:19:34.914" v="4065"/>
          <ac:spMkLst>
            <pc:docMk/>
            <pc:sldMk cId="1588446999" sldId="331"/>
            <ac:spMk id="3" creationId="{B69876E5-4191-43E6-8F00-6FFA3BA75700}"/>
          </ac:spMkLst>
        </pc:spChg>
        <pc:spChg chg="del mod">
          <ac:chgData name="Park SangHyun" userId="236915686b78f6c1" providerId="LiveId" clId="{2BD10B86-BAF6-4CE8-B4AA-77DF0AE3EF4B}" dt="2020-08-14T13:19:33.709" v="4064" actId="478"/>
          <ac:spMkLst>
            <pc:docMk/>
            <pc:sldMk cId="1588446999" sldId="331"/>
            <ac:spMk id="10" creationId="{3DF4972B-1E90-4C79-80F8-8998DF3CAEE9}"/>
          </ac:spMkLst>
        </pc:spChg>
        <pc:picChg chg="del">
          <ac:chgData name="Park SangHyun" userId="236915686b78f6c1" providerId="LiveId" clId="{2BD10B86-BAF6-4CE8-B4AA-77DF0AE3EF4B}" dt="2020-08-14T13:16:46.561" v="3699" actId="478"/>
          <ac:picMkLst>
            <pc:docMk/>
            <pc:sldMk cId="1588446999" sldId="331"/>
            <ac:picMk id="9" creationId="{EAD94D9E-6138-4F39-879D-08D4D8757669}"/>
          </ac:picMkLst>
        </pc:picChg>
      </pc:sldChg>
      <pc:sldChg chg="delSp modSp mod">
        <pc:chgData name="Park SangHyun" userId="236915686b78f6c1" providerId="LiveId" clId="{2BD10B86-BAF6-4CE8-B4AA-77DF0AE3EF4B}" dt="2020-08-14T13:58:44.069" v="4989"/>
        <pc:sldMkLst>
          <pc:docMk/>
          <pc:sldMk cId="3509461633" sldId="332"/>
        </pc:sldMkLst>
        <pc:spChg chg="mod">
          <ac:chgData name="Park SangHyun" userId="236915686b78f6c1" providerId="LiveId" clId="{2BD10B86-BAF6-4CE8-B4AA-77DF0AE3EF4B}" dt="2020-08-14T13:58:44.069" v="4989"/>
          <ac:spMkLst>
            <pc:docMk/>
            <pc:sldMk cId="3509461633" sldId="332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4T13:39:19.668" v="4475" actId="478"/>
          <ac:spMkLst>
            <pc:docMk/>
            <pc:sldMk cId="3509461633" sldId="332"/>
            <ac:spMk id="11" creationId="{A9B948D9-4815-457E-A197-07A1EE35EFF7}"/>
          </ac:spMkLst>
        </pc:spChg>
      </pc:sldChg>
      <pc:sldChg chg="addSp delSp modSp mod">
        <pc:chgData name="Park SangHyun" userId="236915686b78f6c1" providerId="LiveId" clId="{2BD10B86-BAF6-4CE8-B4AA-77DF0AE3EF4B}" dt="2020-08-14T14:06:02.194" v="5856" actId="13926"/>
        <pc:sldMkLst>
          <pc:docMk/>
          <pc:sldMk cId="552833938" sldId="333"/>
        </pc:sldMkLst>
        <pc:spChg chg="add mod">
          <ac:chgData name="Park SangHyun" userId="236915686b78f6c1" providerId="LiveId" clId="{2BD10B86-BAF6-4CE8-B4AA-77DF0AE3EF4B}" dt="2020-08-14T14:03:51.071" v="5620" actId="1076"/>
          <ac:spMkLst>
            <pc:docMk/>
            <pc:sldMk cId="552833938" sldId="333"/>
            <ac:spMk id="2" creationId="{27410162-EA2C-4ED0-ACEE-36CCE04CA714}"/>
          </ac:spMkLst>
        </pc:spChg>
        <pc:spChg chg="mod">
          <ac:chgData name="Park SangHyun" userId="236915686b78f6c1" providerId="LiveId" clId="{2BD10B86-BAF6-4CE8-B4AA-77DF0AE3EF4B}" dt="2020-08-14T14:06:02.194" v="5856" actId="13926"/>
          <ac:spMkLst>
            <pc:docMk/>
            <pc:sldMk cId="552833938" sldId="333"/>
            <ac:spMk id="3" creationId="{888DB440-98F7-4FC6-A69A-0253D7A4E207}"/>
          </ac:spMkLst>
        </pc:spChg>
        <pc:spChg chg="add del">
          <ac:chgData name="Park SangHyun" userId="236915686b78f6c1" providerId="LiveId" clId="{2BD10B86-BAF6-4CE8-B4AA-77DF0AE3EF4B}" dt="2020-08-14T14:03:01.917" v="5602" actId="478"/>
          <ac:spMkLst>
            <pc:docMk/>
            <pc:sldMk cId="552833938" sldId="333"/>
            <ac:spMk id="7" creationId="{B61856DF-F3BC-4891-BA25-B336768D9B7E}"/>
          </ac:spMkLst>
        </pc:spChg>
        <pc:spChg chg="add mod">
          <ac:chgData name="Park SangHyun" userId="236915686b78f6c1" providerId="LiveId" clId="{2BD10B86-BAF6-4CE8-B4AA-77DF0AE3EF4B}" dt="2020-08-14T14:05:23.297" v="5730" actId="13926"/>
          <ac:spMkLst>
            <pc:docMk/>
            <pc:sldMk cId="552833938" sldId="333"/>
            <ac:spMk id="10" creationId="{68B54809-EFE9-40A7-9668-6B8F8414DADA}"/>
          </ac:spMkLst>
        </pc:spChg>
        <pc:spChg chg="del">
          <ac:chgData name="Park SangHyun" userId="236915686b78f6c1" providerId="LiveId" clId="{2BD10B86-BAF6-4CE8-B4AA-77DF0AE3EF4B}" dt="2020-08-14T14:02:41.198" v="5599" actId="478"/>
          <ac:spMkLst>
            <pc:docMk/>
            <pc:sldMk cId="552833938" sldId="333"/>
            <ac:spMk id="11" creationId="{A9B948D9-4815-457E-A197-07A1EE35EFF7}"/>
          </ac:spMkLst>
        </pc:spChg>
      </pc:sldChg>
      <pc:sldChg chg="modSp mod">
        <pc:chgData name="Park SangHyun" userId="236915686b78f6c1" providerId="LiveId" clId="{2BD10B86-BAF6-4CE8-B4AA-77DF0AE3EF4B}" dt="2020-08-15T01:27:21.175" v="6253" actId="1036"/>
        <pc:sldMkLst>
          <pc:docMk/>
          <pc:sldMk cId="2237733273" sldId="334"/>
        </pc:sldMkLst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2" creationId="{F18D315F-0D7E-494B-AC95-C7BA1FCF6F97}"/>
          </ac:spMkLst>
        </pc:spChg>
        <pc:spChg chg="mod">
          <ac:chgData name="Park SangHyun" userId="236915686b78f6c1" providerId="LiveId" clId="{2BD10B86-BAF6-4CE8-B4AA-77DF0AE3EF4B}" dt="2020-08-15T01:24:31.433" v="6162"/>
          <ac:spMkLst>
            <pc:docMk/>
            <pc:sldMk cId="2237733273" sldId="334"/>
            <ac:spMk id="3" creationId="{888DB440-98F7-4FC6-A69A-0253D7A4E207}"/>
          </ac:spMkLst>
        </pc:spChg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9" creationId="{24512B04-0EFD-497B-946A-8A4CCFABCD2E}"/>
          </ac:spMkLst>
        </pc:spChg>
      </pc:sldChg>
      <pc:sldChg chg="addSp delSp modSp mod">
        <pc:chgData name="Park SangHyun" userId="236915686b78f6c1" providerId="LiveId" clId="{2BD10B86-BAF6-4CE8-B4AA-77DF0AE3EF4B}" dt="2020-08-15T01:30:15.850" v="6578" actId="13926"/>
        <pc:sldMkLst>
          <pc:docMk/>
          <pc:sldMk cId="844042195" sldId="335"/>
        </pc:sldMkLst>
        <pc:spChg chg="mod">
          <ac:chgData name="Park SangHyun" userId="236915686b78f6c1" providerId="LiveId" clId="{2BD10B86-BAF6-4CE8-B4AA-77DF0AE3EF4B}" dt="2020-08-15T01:30:15.850" v="6578" actId="13926"/>
          <ac:spMkLst>
            <pc:docMk/>
            <pc:sldMk cId="844042195" sldId="335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6" creationId="{A5B358E4-6FC3-4AFF-B012-705D8228742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8" creationId="{FFE57D38-B060-43D9-845A-3462A54BB8DF}"/>
          </ac:spMkLst>
        </pc:spChg>
        <pc:picChg chg="add mod">
          <ac:chgData name="Park SangHyun" userId="236915686b78f6c1" providerId="LiveId" clId="{2BD10B86-BAF6-4CE8-B4AA-77DF0AE3EF4B}" dt="2020-08-15T01:30:01.755" v="6555" actId="1076"/>
          <ac:picMkLst>
            <pc:docMk/>
            <pc:sldMk cId="844042195" sldId="335"/>
            <ac:picMk id="2" creationId="{015A939C-1122-467C-A435-D9B5CB77AAEA}"/>
          </ac:picMkLst>
        </pc:picChg>
      </pc:sldChg>
      <pc:sldChg chg="addSp modSp add mod ord">
        <pc:chgData name="Park SangHyun" userId="236915686b78f6c1" providerId="LiveId" clId="{2BD10B86-BAF6-4CE8-B4AA-77DF0AE3EF4B}" dt="2020-08-14T07:58:13.570" v="1973" actId="114"/>
        <pc:sldMkLst>
          <pc:docMk/>
          <pc:sldMk cId="909922233" sldId="336"/>
        </pc:sldMkLst>
        <pc:spChg chg="mod">
          <ac:chgData name="Park SangHyun" userId="236915686b78f6c1" providerId="LiveId" clId="{2BD10B86-BAF6-4CE8-B4AA-77DF0AE3EF4B}" dt="2020-08-14T07:52:47.775" v="1418" actId="6549"/>
          <ac:spMkLst>
            <pc:docMk/>
            <pc:sldMk cId="909922233" sldId="336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07:58:13.570" v="1973" actId="114"/>
          <ac:graphicFrameMkLst>
            <pc:docMk/>
            <pc:sldMk cId="909922233" sldId="336"/>
            <ac:graphicFrameMk id="2" creationId="{5B544DF7-6580-429B-880C-6377836AB160}"/>
          </ac:graphicFrameMkLst>
        </pc:graphicFrame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3774246362" sldId="336"/>
        </pc:sldMkLst>
      </pc:sldChg>
      <pc:sldChg chg="delSp modSp add mod">
        <pc:chgData name="Park SangHyun" userId="236915686b78f6c1" providerId="LiveId" clId="{2BD10B86-BAF6-4CE8-B4AA-77DF0AE3EF4B}" dt="2020-08-14T12:43:25.883" v="2639" actId="20577"/>
        <pc:sldMkLst>
          <pc:docMk/>
          <pc:sldMk cId="340232191" sldId="337"/>
        </pc:sldMkLst>
        <pc:spChg chg="mod">
          <ac:chgData name="Park SangHyun" userId="236915686b78f6c1" providerId="LiveId" clId="{2BD10B86-BAF6-4CE8-B4AA-77DF0AE3EF4B}" dt="2020-08-14T12:43:07.648" v="2535" actId="1076"/>
          <ac:spMkLst>
            <pc:docMk/>
            <pc:sldMk cId="340232191" sldId="337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3:25.883" v="2639" actId="20577"/>
          <ac:spMkLst>
            <pc:docMk/>
            <pc:sldMk cId="340232191" sldId="337"/>
            <ac:spMk id="7" creationId="{2E1FB8A8-A175-4885-B2A0-7CBCA4CEF6D9}"/>
          </ac:spMkLst>
        </pc:spChg>
        <pc:spChg chg="del">
          <ac:chgData name="Park SangHyun" userId="236915686b78f6c1" providerId="LiveId" clId="{2BD10B86-BAF6-4CE8-B4AA-77DF0AE3EF4B}" dt="2020-08-14T12:41:22.704" v="2490" actId="478"/>
          <ac:spMkLst>
            <pc:docMk/>
            <pc:sldMk cId="340232191" sldId="337"/>
            <ac:spMk id="12" creationId="{1ACFA4C3-09AC-4E55-A0AB-B1D8DD642264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838214038" sldId="337"/>
        </pc:sldMkLst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211616404" sldId="338"/>
        </pc:sldMkLst>
      </pc:sldChg>
      <pc:sldChg chg="addSp delSp modSp add mod">
        <pc:chgData name="Park SangHyun" userId="236915686b78f6c1" providerId="LiveId" clId="{2BD10B86-BAF6-4CE8-B4AA-77DF0AE3EF4B}" dt="2020-08-14T13:16:02.711" v="3698" actId="13926"/>
        <pc:sldMkLst>
          <pc:docMk/>
          <pc:sldMk cId="1557698496" sldId="338"/>
        </pc:sldMkLst>
        <pc:spChg chg="mod">
          <ac:chgData name="Park SangHyun" userId="236915686b78f6c1" providerId="LiveId" clId="{2BD10B86-BAF6-4CE8-B4AA-77DF0AE3EF4B}" dt="2020-08-14T13:15:59.607" v="3697" actId="13926"/>
          <ac:spMkLst>
            <pc:docMk/>
            <pc:sldMk cId="1557698496" sldId="338"/>
            <ac:spMk id="2" creationId="{70AFC584-826C-469C-9B20-5CC427867A9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3:15:08.968" v="3683"/>
          <ac:spMkLst>
            <pc:docMk/>
            <pc:sldMk cId="1557698496" sldId="338"/>
            <ac:spMk id="6" creationId="{4D78B6F0-7D80-4D66-A24E-64B032C561B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8" creationId="{14A54DCA-4377-4976-92B2-7B29D9680B6A}"/>
          </ac:spMkLst>
        </pc:spChg>
        <pc:spChg chg="add mod">
          <ac:chgData name="Park SangHyun" userId="236915686b78f6c1" providerId="LiveId" clId="{2BD10B86-BAF6-4CE8-B4AA-77DF0AE3EF4B}" dt="2020-08-14T13:16:02.711" v="3698" actId="13926"/>
          <ac:spMkLst>
            <pc:docMk/>
            <pc:sldMk cId="1557698496" sldId="338"/>
            <ac:spMk id="11" creationId="{4F636EC8-D6D4-4A45-AE79-C7E69FBF58D4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2" creationId="{3FA561F1-A77A-4D7C-B56B-B8DB951AEF8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5" creationId="{91196B09-1D1C-4C66-95C8-B37EEC373EDB}"/>
          </ac:spMkLst>
        </pc:spChg>
      </pc:sldChg>
      <pc:sldChg chg="modSp add mod">
        <pc:chgData name="Park SangHyun" userId="236915686b78f6c1" providerId="LiveId" clId="{2BD10B86-BAF6-4CE8-B4AA-77DF0AE3EF4B}" dt="2020-08-14T14:00:29.288" v="5299"/>
        <pc:sldMkLst>
          <pc:docMk/>
          <pc:sldMk cId="43742276" sldId="339"/>
        </pc:sldMkLst>
        <pc:spChg chg="mod">
          <ac:chgData name="Park SangHyun" userId="236915686b78f6c1" providerId="LiveId" clId="{2BD10B86-BAF6-4CE8-B4AA-77DF0AE3EF4B}" dt="2020-08-14T14:00:29.288" v="5299"/>
          <ac:spMkLst>
            <pc:docMk/>
            <pc:sldMk cId="43742276" sldId="339"/>
            <ac:spMk id="3" creationId="{888DB440-98F7-4FC6-A69A-0253D7A4E207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684415059" sldId="339"/>
        </pc:sldMkLst>
      </pc:sldChg>
      <pc:sldChg chg="addSp modSp add mod">
        <pc:chgData name="Park SangHyun" userId="236915686b78f6c1" providerId="LiveId" clId="{2BD10B86-BAF6-4CE8-B4AA-77DF0AE3EF4B}" dt="2020-08-14T14:01:12.853" v="5315" actId="1076"/>
        <pc:sldMkLst>
          <pc:docMk/>
          <pc:sldMk cId="3266814911" sldId="340"/>
        </pc:sldMkLst>
        <pc:spChg chg="mod">
          <ac:chgData name="Park SangHyun" userId="236915686b78f6c1" providerId="LiveId" clId="{2BD10B86-BAF6-4CE8-B4AA-77DF0AE3EF4B}" dt="2020-08-14T14:00:47.049" v="5311" actId="6549"/>
          <ac:spMkLst>
            <pc:docMk/>
            <pc:sldMk cId="3266814911" sldId="340"/>
            <ac:spMk id="3" creationId="{888DB440-98F7-4FC6-A69A-0253D7A4E207}"/>
          </ac:spMkLst>
        </pc:spChg>
        <pc:picChg chg="add mod">
          <ac:chgData name="Park SangHyun" userId="236915686b78f6c1" providerId="LiveId" clId="{2BD10B86-BAF6-4CE8-B4AA-77DF0AE3EF4B}" dt="2020-08-14T14:01:12.853" v="5315" actId="1076"/>
          <ac:picMkLst>
            <pc:docMk/>
            <pc:sldMk cId="3266814911" sldId="340"/>
            <ac:picMk id="2" creationId="{0AB0B190-FE41-4CE1-B870-CD8D32ED1DE4}"/>
          </ac:picMkLst>
        </pc:picChg>
      </pc:sldChg>
    </pc:docChg>
  </pc:docChgLst>
  <pc:docChgLst>
    <pc:chgData name="Park SangHyun" userId="236915686b78f6c1" providerId="LiveId" clId="{34CF8E4C-3DE1-4C91-A37B-902E83610BF0}"/>
    <pc:docChg chg="undo redo custSel addSld delSld modSld sldOrd">
      <pc:chgData name="Park SangHyun" userId="236915686b78f6c1" providerId="LiveId" clId="{34CF8E4C-3DE1-4C91-A37B-902E83610BF0}" dt="2020-08-18T07:45:14.152" v="3284" actId="47"/>
      <pc:docMkLst>
        <pc:docMk/>
      </pc:docMkLst>
      <pc:sldChg chg="modSp mod">
        <pc:chgData name="Park SangHyun" userId="236915686b78f6c1" providerId="LiveId" clId="{34CF8E4C-3DE1-4C91-A37B-902E83610BF0}" dt="2020-08-18T06:10:45.975" v="34"/>
        <pc:sldMkLst>
          <pc:docMk/>
          <pc:sldMk cId="3559057730" sldId="256"/>
        </pc:sldMkLst>
        <pc:spChg chg="mod">
          <ac:chgData name="Park SangHyun" userId="236915686b78f6c1" providerId="LiveId" clId="{34CF8E4C-3DE1-4C91-A37B-902E83610BF0}" dt="2020-08-18T06:10:45.975" v="34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34CF8E4C-3DE1-4C91-A37B-902E83610BF0}" dt="2020-08-18T06:11:45.596" v="247" actId="1036"/>
        <pc:sldMkLst>
          <pc:docMk/>
          <pc:sldMk cId="3581427445" sldId="303"/>
        </pc:sldMkLst>
        <pc:spChg chg="mod">
          <ac:chgData name="Park SangHyun" userId="236915686b78f6c1" providerId="LiveId" clId="{34CF8E4C-3DE1-4C91-A37B-902E83610BF0}" dt="2020-08-18T06:11:45.596" v="247" actId="1036"/>
          <ac:spMkLst>
            <pc:docMk/>
            <pc:sldMk cId="3581427445" sldId="303"/>
            <ac:spMk id="6" creationId="{4D78B6F0-7D80-4D66-A24E-64B032C561B3}"/>
          </ac:spMkLst>
        </pc:spChg>
      </pc:sldChg>
      <pc:sldChg chg="modSp mod">
        <pc:chgData name="Park SangHyun" userId="236915686b78f6c1" providerId="LiveId" clId="{34CF8E4C-3DE1-4C91-A37B-902E83610BF0}" dt="2020-08-18T06:26:45.697" v="738" actId="6549"/>
        <pc:sldMkLst>
          <pc:docMk/>
          <pc:sldMk cId="2899361408" sldId="323"/>
        </pc:sldMkLst>
        <pc:spChg chg="mod">
          <ac:chgData name="Park SangHyun" userId="236915686b78f6c1" providerId="LiveId" clId="{34CF8E4C-3DE1-4C91-A37B-902E83610BF0}" dt="2020-08-18T06:26:45.697" v="738" actId="6549"/>
          <ac:spMkLst>
            <pc:docMk/>
            <pc:sldMk cId="2899361408" sldId="323"/>
            <ac:spMk id="6" creationId="{4D78B6F0-7D80-4D66-A24E-64B032C561B3}"/>
          </ac:spMkLst>
        </pc:spChg>
      </pc:sldChg>
      <pc:sldChg chg="del">
        <pc:chgData name="Park SangHyun" userId="236915686b78f6c1" providerId="LiveId" clId="{34CF8E4C-3DE1-4C91-A37B-902E83610BF0}" dt="2020-08-18T06:29:56.218" v="739" actId="47"/>
        <pc:sldMkLst>
          <pc:docMk/>
          <pc:sldMk cId="2810366220" sldId="346"/>
        </pc:sldMkLst>
      </pc:sldChg>
      <pc:sldChg chg="addSp delSp modSp mod">
        <pc:chgData name="Park SangHyun" userId="236915686b78f6c1" providerId="LiveId" clId="{34CF8E4C-3DE1-4C91-A37B-902E83610BF0}" dt="2020-08-18T06:34:13.436" v="1038" actId="14100"/>
        <pc:sldMkLst>
          <pc:docMk/>
          <pc:sldMk cId="482280184" sldId="357"/>
        </pc:sldMkLst>
        <pc:spChg chg="del">
          <ac:chgData name="Park SangHyun" userId="236915686b78f6c1" providerId="LiveId" clId="{34CF8E4C-3DE1-4C91-A37B-902E83610BF0}" dt="2020-08-18T06:33:45.136" v="1030" actId="478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34CF8E4C-3DE1-4C91-A37B-902E83610BF0}" dt="2020-08-18T06:33:47.830" v="1031" actId="6549"/>
          <ac:spMkLst>
            <pc:docMk/>
            <pc:sldMk cId="482280184" sldId="357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34CF8E4C-3DE1-4C91-A37B-902E83610BF0}" dt="2020-08-18T06:34:13.436" v="1038" actId="14100"/>
          <ac:graphicFrameMkLst>
            <pc:docMk/>
            <pc:sldMk cId="482280184" sldId="357"/>
            <ac:graphicFrameMk id="2" creationId="{2F470E00-2175-4430-8217-DEEB54AD7E77}"/>
          </ac:graphicFrameMkLst>
        </pc:graphicFrameChg>
      </pc:sldChg>
      <pc:sldChg chg="addSp delSp modSp mod modNotesTx">
        <pc:chgData name="Park SangHyun" userId="236915686b78f6c1" providerId="LiveId" clId="{34CF8E4C-3DE1-4C91-A37B-902E83610BF0}" dt="2020-08-18T06:47:06.250" v="1551"/>
        <pc:sldMkLst>
          <pc:docMk/>
          <pc:sldMk cId="1146136920" sldId="358"/>
        </pc:sldMkLst>
        <pc:spChg chg="del mod">
          <ac:chgData name="Park SangHyun" userId="236915686b78f6c1" providerId="LiveId" clId="{34CF8E4C-3DE1-4C91-A37B-902E83610BF0}" dt="2020-08-18T06:39:29.123" v="1166" actId="478"/>
          <ac:spMkLst>
            <pc:docMk/>
            <pc:sldMk cId="1146136920" sldId="358"/>
            <ac:spMk id="2" creationId="{8A87D83A-4202-409F-BE3A-5DF9010E489E}"/>
          </ac:spMkLst>
        </pc:spChg>
        <pc:spChg chg="add mod">
          <ac:chgData name="Park SangHyun" userId="236915686b78f6c1" providerId="LiveId" clId="{34CF8E4C-3DE1-4C91-A37B-902E83610BF0}" dt="2020-08-18T06:46:03.064" v="1441" actId="6549"/>
          <ac:spMkLst>
            <pc:docMk/>
            <pc:sldMk cId="1146136920" sldId="358"/>
            <ac:spMk id="3" creationId="{4161B750-3939-4ACC-9A9F-72EBD6F406C0}"/>
          </ac:spMkLst>
        </pc:spChg>
        <pc:spChg chg="mod">
          <ac:chgData name="Park SangHyun" userId="236915686b78f6c1" providerId="LiveId" clId="{34CF8E4C-3DE1-4C91-A37B-902E83610BF0}" dt="2020-08-18T06:46:55.521" v="1539" actId="1035"/>
          <ac:spMkLst>
            <pc:docMk/>
            <pc:sldMk cId="1146136920" sldId="358"/>
            <ac:spMk id="6" creationId="{4D78B6F0-7D80-4D66-A24E-64B032C561B3}"/>
          </ac:spMkLst>
        </pc:spChg>
        <pc:spChg chg="add del">
          <ac:chgData name="Park SangHyun" userId="236915686b78f6c1" providerId="LiveId" clId="{34CF8E4C-3DE1-4C91-A37B-902E83610BF0}" dt="2020-08-18T06:40:41.168" v="1255" actId="478"/>
          <ac:spMkLst>
            <pc:docMk/>
            <pc:sldMk cId="1146136920" sldId="358"/>
            <ac:spMk id="7" creationId="{5764B983-077C-4C46-90EB-CDD244E2A4D7}"/>
          </ac:spMkLst>
        </pc:spChg>
        <pc:spChg chg="add mod">
          <ac:chgData name="Park SangHyun" userId="236915686b78f6c1" providerId="LiveId" clId="{34CF8E4C-3DE1-4C91-A37B-902E83610BF0}" dt="2020-08-18T06:46:58.149" v="1550" actId="1035"/>
          <ac:spMkLst>
            <pc:docMk/>
            <pc:sldMk cId="1146136920" sldId="358"/>
            <ac:spMk id="8" creationId="{63346F0E-7B2D-4C31-8CC5-D94C5F69B3F6}"/>
          </ac:spMkLst>
        </pc:spChg>
        <pc:spChg chg="add del mod">
          <ac:chgData name="Park SangHyun" userId="236915686b78f6c1" providerId="LiveId" clId="{34CF8E4C-3DE1-4C91-A37B-902E83610BF0}" dt="2020-08-18T06:44:22.371" v="1374" actId="478"/>
          <ac:spMkLst>
            <pc:docMk/>
            <pc:sldMk cId="1146136920" sldId="358"/>
            <ac:spMk id="9" creationId="{9CE73ECF-1733-415F-9021-E860E1EF432B}"/>
          </ac:spMkLst>
        </pc:spChg>
        <pc:spChg chg="del">
          <ac:chgData name="Park SangHyun" userId="236915686b78f6c1" providerId="LiveId" clId="{34CF8E4C-3DE1-4C91-A37B-902E83610BF0}" dt="2020-08-18T06:37:35.043" v="1156" actId="478"/>
          <ac:spMkLst>
            <pc:docMk/>
            <pc:sldMk cId="1146136920" sldId="358"/>
            <ac:spMk id="10" creationId="{94D80112-E523-4FE0-874F-725A4E4F1FA6}"/>
          </ac:spMkLst>
        </pc:spChg>
        <pc:spChg chg="del mod">
          <ac:chgData name="Park SangHyun" userId="236915686b78f6c1" providerId="LiveId" clId="{34CF8E4C-3DE1-4C91-A37B-902E83610BF0}" dt="2020-08-18T06:39:29.123" v="1166" actId="478"/>
          <ac:spMkLst>
            <pc:docMk/>
            <pc:sldMk cId="1146136920" sldId="358"/>
            <ac:spMk id="12" creationId="{1B793568-C32D-4B5C-B8DF-5BBD5853DEEA}"/>
          </ac:spMkLst>
        </pc:spChg>
        <pc:spChg chg="del">
          <ac:chgData name="Park SangHyun" userId="236915686b78f6c1" providerId="LiveId" clId="{34CF8E4C-3DE1-4C91-A37B-902E83610BF0}" dt="2020-08-18T06:37:35.043" v="1156" actId="478"/>
          <ac:spMkLst>
            <pc:docMk/>
            <pc:sldMk cId="1146136920" sldId="358"/>
            <ac:spMk id="16" creationId="{EE7FEF57-C216-41F4-84FD-EC7C6B6BFA8E}"/>
          </ac:spMkLst>
        </pc:spChg>
        <pc:spChg chg="del">
          <ac:chgData name="Park SangHyun" userId="236915686b78f6c1" providerId="LiveId" clId="{34CF8E4C-3DE1-4C91-A37B-902E83610BF0}" dt="2020-08-18T06:37:56.059" v="1165" actId="478"/>
          <ac:spMkLst>
            <pc:docMk/>
            <pc:sldMk cId="1146136920" sldId="358"/>
            <ac:spMk id="18" creationId="{6C122C34-C3BF-445B-B8C3-5D83ACC0B4F2}"/>
          </ac:spMkLst>
        </pc:spChg>
        <pc:spChg chg="del">
          <ac:chgData name="Park SangHyun" userId="236915686b78f6c1" providerId="LiveId" clId="{34CF8E4C-3DE1-4C91-A37B-902E83610BF0}" dt="2020-08-18T06:37:35.043" v="1156" actId="478"/>
          <ac:spMkLst>
            <pc:docMk/>
            <pc:sldMk cId="1146136920" sldId="358"/>
            <ac:spMk id="22" creationId="{07BFF98B-5986-4CEE-939D-FA3DF633D1B3}"/>
          </ac:spMkLst>
        </pc:spChg>
        <pc:spChg chg="del">
          <ac:chgData name="Park SangHyun" userId="236915686b78f6c1" providerId="LiveId" clId="{34CF8E4C-3DE1-4C91-A37B-902E83610BF0}" dt="2020-08-18T06:36:50.132" v="1100" actId="478"/>
          <ac:spMkLst>
            <pc:docMk/>
            <pc:sldMk cId="1146136920" sldId="358"/>
            <ac:spMk id="42" creationId="{747E3672-B3F3-48CD-A090-BD8A9D5D78EE}"/>
          </ac:spMkLst>
        </pc:spChg>
      </pc:sldChg>
      <pc:sldChg chg="del">
        <pc:chgData name="Park SangHyun" userId="236915686b78f6c1" providerId="LiveId" clId="{34CF8E4C-3DE1-4C91-A37B-902E83610BF0}" dt="2020-08-18T07:38:39.344" v="2883" actId="47"/>
        <pc:sldMkLst>
          <pc:docMk/>
          <pc:sldMk cId="243816322" sldId="359"/>
        </pc:sldMkLst>
      </pc:sldChg>
      <pc:sldChg chg="addSp delSp modSp mod">
        <pc:chgData name="Park SangHyun" userId="236915686b78f6c1" providerId="LiveId" clId="{34CF8E4C-3DE1-4C91-A37B-902E83610BF0}" dt="2020-08-18T06:33:19.349" v="983"/>
        <pc:sldMkLst>
          <pc:docMk/>
          <pc:sldMk cId="591767588" sldId="366"/>
        </pc:sldMkLst>
        <pc:spChg chg="add del">
          <ac:chgData name="Park SangHyun" userId="236915686b78f6c1" providerId="LiveId" clId="{34CF8E4C-3DE1-4C91-A37B-902E83610BF0}" dt="2020-08-18T06:33:00.180" v="975" actId="478"/>
          <ac:spMkLst>
            <pc:docMk/>
            <pc:sldMk cId="591767588" sldId="366"/>
            <ac:spMk id="2" creationId="{AC24802B-FB24-4BF1-8670-12B3069D8F55}"/>
          </ac:spMkLst>
        </pc:spChg>
        <pc:spChg chg="mod">
          <ac:chgData name="Park SangHyun" userId="236915686b78f6c1" providerId="LiveId" clId="{34CF8E4C-3DE1-4C91-A37B-902E83610BF0}" dt="2020-08-18T06:32:58.649" v="974" actId="1076"/>
          <ac:spMkLst>
            <pc:docMk/>
            <pc:sldMk cId="591767588" sldId="366"/>
            <ac:spMk id="6" creationId="{4D78B6F0-7D80-4D66-A24E-64B032C561B3}"/>
          </ac:spMkLst>
        </pc:spChg>
        <pc:spChg chg="del">
          <ac:chgData name="Park SangHyun" userId="236915686b78f6c1" providerId="LiveId" clId="{34CF8E4C-3DE1-4C91-A37B-902E83610BF0}" dt="2020-08-18T06:32:43.772" v="970" actId="478"/>
          <ac:spMkLst>
            <pc:docMk/>
            <pc:sldMk cId="591767588" sldId="366"/>
            <ac:spMk id="8" creationId="{1A664940-27E3-49AE-A8CD-E2063595D01C}"/>
          </ac:spMkLst>
        </pc:spChg>
        <pc:spChg chg="mod">
          <ac:chgData name="Park SangHyun" userId="236915686b78f6c1" providerId="LiveId" clId="{34CF8E4C-3DE1-4C91-A37B-902E83610BF0}" dt="2020-08-18T06:33:19.349" v="983"/>
          <ac:spMkLst>
            <pc:docMk/>
            <pc:sldMk cId="591767588" sldId="366"/>
            <ac:spMk id="10" creationId="{FAD0C460-E19C-48DF-AA46-D45FB2BA64DE}"/>
          </ac:spMkLst>
        </pc:spChg>
      </pc:sldChg>
      <pc:sldChg chg="addSp delSp modSp mod ord">
        <pc:chgData name="Park SangHyun" userId="236915686b78f6c1" providerId="LiveId" clId="{34CF8E4C-3DE1-4C91-A37B-902E83610BF0}" dt="2020-08-18T06:47:59.167" v="1555" actId="20578"/>
        <pc:sldMkLst>
          <pc:docMk/>
          <pc:sldMk cId="3598367981" sldId="367"/>
        </pc:sldMkLst>
        <pc:spChg chg="del">
          <ac:chgData name="Park SangHyun" userId="236915686b78f6c1" providerId="LiveId" clId="{34CF8E4C-3DE1-4C91-A37B-902E83610BF0}" dt="2020-08-18T06:35:53.919" v="1077" actId="478"/>
          <ac:spMkLst>
            <pc:docMk/>
            <pc:sldMk cId="3598367981" sldId="367"/>
            <ac:spMk id="2" creationId="{A8382F21-958D-465D-95E4-B6540DA5DD35}"/>
          </ac:spMkLst>
        </pc:spChg>
        <pc:spChg chg="mod">
          <ac:chgData name="Park SangHyun" userId="236915686b78f6c1" providerId="LiveId" clId="{34CF8E4C-3DE1-4C91-A37B-902E83610BF0}" dt="2020-08-18T06:36:32.323" v="1099"/>
          <ac:spMkLst>
            <pc:docMk/>
            <pc:sldMk cId="3598367981" sldId="367"/>
            <ac:spMk id="3" creationId="{9534C6AF-A431-4181-929D-19AE1EC72F1F}"/>
          </ac:spMkLst>
        </pc:spChg>
        <pc:spChg chg="mod">
          <ac:chgData name="Park SangHyun" userId="236915686b78f6c1" providerId="LiveId" clId="{34CF8E4C-3DE1-4C91-A37B-902E83610BF0}" dt="2020-08-18T06:35:46.646" v="1076" actId="6549"/>
          <ac:spMkLst>
            <pc:docMk/>
            <pc:sldMk cId="3598367981" sldId="367"/>
            <ac:spMk id="6" creationId="{4D78B6F0-7D80-4D66-A24E-64B032C561B3}"/>
          </ac:spMkLst>
        </pc:spChg>
        <pc:spChg chg="add mod">
          <ac:chgData name="Park SangHyun" userId="236915686b78f6c1" providerId="LiveId" clId="{34CF8E4C-3DE1-4C91-A37B-902E83610BF0}" dt="2020-08-18T06:35:28.838" v="1072" actId="13822"/>
          <ac:spMkLst>
            <pc:docMk/>
            <pc:sldMk cId="3598367981" sldId="367"/>
            <ac:spMk id="7" creationId="{D8F29026-5BBF-4775-BF97-01C92A8B894A}"/>
          </ac:spMkLst>
        </pc:spChg>
        <pc:spChg chg="del">
          <ac:chgData name="Park SangHyun" userId="236915686b78f6c1" providerId="LiveId" clId="{34CF8E4C-3DE1-4C91-A37B-902E83610BF0}" dt="2020-08-18T06:35:53.919" v="1077" actId="478"/>
          <ac:spMkLst>
            <pc:docMk/>
            <pc:sldMk cId="3598367981" sldId="367"/>
            <ac:spMk id="8" creationId="{0133E7D3-115A-4798-B81D-330ED3BF4944}"/>
          </ac:spMkLst>
        </pc:spChg>
        <pc:spChg chg="del">
          <ac:chgData name="Park SangHyun" userId="236915686b78f6c1" providerId="LiveId" clId="{34CF8E4C-3DE1-4C91-A37B-902E83610BF0}" dt="2020-08-18T06:35:53.919" v="1077" actId="478"/>
          <ac:spMkLst>
            <pc:docMk/>
            <pc:sldMk cId="3598367981" sldId="367"/>
            <ac:spMk id="12" creationId="{BEE0C7D9-B81F-4E01-B41E-CE71B9DFBFFB}"/>
          </ac:spMkLst>
        </pc:spChg>
      </pc:sldChg>
      <pc:sldChg chg="addSp delSp modSp mod">
        <pc:chgData name="Park SangHyun" userId="236915686b78f6c1" providerId="LiveId" clId="{34CF8E4C-3DE1-4C91-A37B-902E83610BF0}" dt="2020-08-18T07:38:27.198" v="2882" actId="20577"/>
        <pc:sldMkLst>
          <pc:docMk/>
          <pc:sldMk cId="2436854535" sldId="368"/>
        </pc:sldMkLst>
        <pc:spChg chg="add del">
          <ac:chgData name="Park SangHyun" userId="236915686b78f6c1" providerId="LiveId" clId="{34CF8E4C-3DE1-4C91-A37B-902E83610BF0}" dt="2020-08-18T07:38:17.567" v="2870" actId="478"/>
          <ac:spMkLst>
            <pc:docMk/>
            <pc:sldMk cId="2436854535" sldId="368"/>
            <ac:spMk id="2" creationId="{8D030966-2CD7-4D45-A4BC-A44ACF01AD88}"/>
          </ac:spMkLst>
        </pc:spChg>
        <pc:spChg chg="mod">
          <ac:chgData name="Park SangHyun" userId="236915686b78f6c1" providerId="LiveId" clId="{34CF8E4C-3DE1-4C91-A37B-902E83610BF0}" dt="2020-08-18T07:38:27.198" v="2882" actId="20577"/>
          <ac:spMkLst>
            <pc:docMk/>
            <pc:sldMk cId="2436854535" sldId="368"/>
            <ac:spMk id="6" creationId="{4D78B6F0-7D80-4D66-A24E-64B032C561B3}"/>
          </ac:spMkLst>
        </pc:spChg>
        <pc:spChg chg="del">
          <ac:chgData name="Park SangHyun" userId="236915686b78f6c1" providerId="LiveId" clId="{34CF8E4C-3DE1-4C91-A37B-902E83610BF0}" dt="2020-08-18T07:33:02.015" v="2160" actId="478"/>
          <ac:spMkLst>
            <pc:docMk/>
            <pc:sldMk cId="2436854535" sldId="368"/>
            <ac:spMk id="7" creationId="{842D1559-9DF8-47A7-93CC-2C78C3AB2541}"/>
          </ac:spMkLst>
        </pc:spChg>
        <pc:picChg chg="del">
          <ac:chgData name="Park SangHyun" userId="236915686b78f6c1" providerId="LiveId" clId="{34CF8E4C-3DE1-4C91-A37B-902E83610BF0}" dt="2020-08-18T07:33:02.015" v="2160" actId="478"/>
          <ac:picMkLst>
            <pc:docMk/>
            <pc:sldMk cId="2436854535" sldId="368"/>
            <ac:picMk id="11" creationId="{BAAF3F03-4C77-4665-A8A6-9078B7EBF4E8}"/>
          </ac:picMkLst>
        </pc:picChg>
        <pc:cxnChg chg="del">
          <ac:chgData name="Park SangHyun" userId="236915686b78f6c1" providerId="LiveId" clId="{34CF8E4C-3DE1-4C91-A37B-902E83610BF0}" dt="2020-08-18T07:38:07.682" v="2867" actId="478"/>
          <ac:cxnSpMkLst>
            <pc:docMk/>
            <pc:sldMk cId="2436854535" sldId="368"/>
            <ac:cxnSpMk id="9" creationId="{4F5F29ED-E9C9-428F-B65E-3D6F40071B4B}"/>
          </ac:cxnSpMkLst>
        </pc:cxnChg>
      </pc:sldChg>
      <pc:sldChg chg="del">
        <pc:chgData name="Park SangHyun" userId="236915686b78f6c1" providerId="LiveId" clId="{34CF8E4C-3DE1-4C91-A37B-902E83610BF0}" dt="2020-08-18T07:38:39.344" v="2883" actId="47"/>
        <pc:sldMkLst>
          <pc:docMk/>
          <pc:sldMk cId="4046943530" sldId="369"/>
        </pc:sldMkLst>
      </pc:sldChg>
      <pc:sldChg chg="del">
        <pc:chgData name="Park SangHyun" userId="236915686b78f6c1" providerId="LiveId" clId="{34CF8E4C-3DE1-4C91-A37B-902E83610BF0}" dt="2020-08-18T07:45:14.152" v="3284" actId="47"/>
        <pc:sldMkLst>
          <pc:docMk/>
          <pc:sldMk cId="2373549809" sldId="370"/>
        </pc:sldMkLst>
      </pc:sldChg>
      <pc:sldChg chg="add del">
        <pc:chgData name="Park SangHyun" userId="236915686b78f6c1" providerId="LiveId" clId="{34CF8E4C-3DE1-4C91-A37B-902E83610BF0}" dt="2020-08-18T06:48:03.030" v="1557" actId="47"/>
        <pc:sldMkLst>
          <pc:docMk/>
          <pc:sldMk cId="440728522" sldId="371"/>
        </pc:sldMkLst>
      </pc:sldChg>
      <pc:sldChg chg="addSp delSp modSp add mod">
        <pc:chgData name="Park SangHyun" userId="236915686b78f6c1" providerId="LiveId" clId="{34CF8E4C-3DE1-4C91-A37B-902E83610BF0}" dt="2020-08-18T07:31:52.693" v="2102" actId="1035"/>
        <pc:sldMkLst>
          <pc:docMk/>
          <pc:sldMk cId="2390857171" sldId="372"/>
        </pc:sldMkLst>
        <pc:spChg chg="add del">
          <ac:chgData name="Park SangHyun" userId="236915686b78f6c1" providerId="LiveId" clId="{34CF8E4C-3DE1-4C91-A37B-902E83610BF0}" dt="2020-08-18T06:51:22.788" v="1700"/>
          <ac:spMkLst>
            <pc:docMk/>
            <pc:sldMk cId="2390857171" sldId="372"/>
            <ac:spMk id="2" creationId="{C42DF165-2C80-4847-90D7-FFC66C4EEAC9}"/>
          </ac:spMkLst>
        </pc:spChg>
        <pc:spChg chg="mod">
          <ac:chgData name="Park SangHyun" userId="236915686b78f6c1" providerId="LiveId" clId="{34CF8E4C-3DE1-4C91-A37B-902E83610BF0}" dt="2020-08-18T07:30:04.329" v="2083" actId="1038"/>
          <ac:spMkLst>
            <pc:docMk/>
            <pc:sldMk cId="2390857171" sldId="372"/>
            <ac:spMk id="3" creationId="{9534C6AF-A431-4181-929D-19AE1EC72F1F}"/>
          </ac:spMkLst>
        </pc:spChg>
        <pc:spChg chg="mod">
          <ac:chgData name="Park SangHyun" userId="236915686b78f6c1" providerId="LiveId" clId="{34CF8E4C-3DE1-4C91-A37B-902E83610BF0}" dt="2020-08-18T07:31:52.693" v="2102" actId="1035"/>
          <ac:spMkLst>
            <pc:docMk/>
            <pc:sldMk cId="2390857171" sldId="372"/>
            <ac:spMk id="6" creationId="{4D78B6F0-7D80-4D66-A24E-64B032C561B3}"/>
          </ac:spMkLst>
        </pc:spChg>
        <pc:spChg chg="del">
          <ac:chgData name="Park SangHyun" userId="236915686b78f6c1" providerId="LiveId" clId="{34CF8E4C-3DE1-4C91-A37B-902E83610BF0}" dt="2020-08-18T06:48:15.330" v="1605" actId="478"/>
          <ac:spMkLst>
            <pc:docMk/>
            <pc:sldMk cId="2390857171" sldId="372"/>
            <ac:spMk id="7" creationId="{D8F29026-5BBF-4775-BF97-01C92A8B894A}"/>
          </ac:spMkLst>
        </pc:spChg>
        <pc:spChg chg="add mod">
          <ac:chgData name="Park SangHyun" userId="236915686b78f6c1" providerId="LiveId" clId="{34CF8E4C-3DE1-4C91-A37B-902E83610BF0}" dt="2020-08-18T07:30:04.329" v="2083" actId="1038"/>
          <ac:spMkLst>
            <pc:docMk/>
            <pc:sldMk cId="2390857171" sldId="372"/>
            <ac:spMk id="9" creationId="{BEE7059C-421D-4E3A-AA84-6C1813832A59}"/>
          </ac:spMkLst>
        </pc:spChg>
      </pc:sldChg>
      <pc:sldChg chg="addSp delSp modSp add mod">
        <pc:chgData name="Park SangHyun" userId="236915686b78f6c1" providerId="LiveId" clId="{34CF8E4C-3DE1-4C91-A37B-902E83610BF0}" dt="2020-08-18T07:40:43.910" v="3049" actId="1035"/>
        <pc:sldMkLst>
          <pc:docMk/>
          <pc:sldMk cId="3312969002" sldId="373"/>
        </pc:sldMkLst>
        <pc:spChg chg="mod">
          <ac:chgData name="Park SangHyun" userId="236915686b78f6c1" providerId="LiveId" clId="{34CF8E4C-3DE1-4C91-A37B-902E83610BF0}" dt="2020-08-18T07:39:51.524" v="3015" actId="1036"/>
          <ac:spMkLst>
            <pc:docMk/>
            <pc:sldMk cId="3312969002" sldId="373"/>
            <ac:spMk id="3" creationId="{9534C6AF-A431-4181-929D-19AE1EC72F1F}"/>
          </ac:spMkLst>
        </pc:spChg>
        <pc:spChg chg="mod">
          <ac:chgData name="Park SangHyun" userId="236915686b78f6c1" providerId="LiveId" clId="{34CF8E4C-3DE1-4C91-A37B-902E83610BF0}" dt="2020-08-18T07:40:10.206" v="3045"/>
          <ac:spMkLst>
            <pc:docMk/>
            <pc:sldMk cId="3312969002" sldId="373"/>
            <ac:spMk id="6" creationId="{4D78B6F0-7D80-4D66-A24E-64B032C561B3}"/>
          </ac:spMkLst>
        </pc:spChg>
        <pc:spChg chg="del">
          <ac:chgData name="Park SangHyun" userId="236915686b78f6c1" providerId="LiveId" clId="{34CF8E4C-3DE1-4C91-A37B-902E83610BF0}" dt="2020-08-18T07:38:58.207" v="2922" actId="478"/>
          <ac:spMkLst>
            <pc:docMk/>
            <pc:sldMk cId="3312969002" sldId="373"/>
            <ac:spMk id="7" creationId="{D8F29026-5BBF-4775-BF97-01C92A8B894A}"/>
          </ac:spMkLst>
        </pc:spChg>
        <pc:spChg chg="add mod">
          <ac:chgData name="Park SangHyun" userId="236915686b78f6c1" providerId="LiveId" clId="{34CF8E4C-3DE1-4C91-A37B-902E83610BF0}" dt="2020-08-18T07:40:43.910" v="3049" actId="1035"/>
          <ac:spMkLst>
            <pc:docMk/>
            <pc:sldMk cId="3312969002" sldId="373"/>
            <ac:spMk id="8" creationId="{77E23876-130C-48B2-B596-EA2E09696C51}"/>
          </ac:spMkLst>
        </pc:spChg>
      </pc:sldChg>
      <pc:sldChg chg="modSp add mod">
        <pc:chgData name="Park SangHyun" userId="236915686b78f6c1" providerId="LiveId" clId="{34CF8E4C-3DE1-4C91-A37B-902E83610BF0}" dt="2020-08-18T07:44:48.500" v="3283"/>
        <pc:sldMkLst>
          <pc:docMk/>
          <pc:sldMk cId="831681372" sldId="374"/>
        </pc:sldMkLst>
        <pc:spChg chg="mod">
          <ac:chgData name="Park SangHyun" userId="236915686b78f6c1" providerId="LiveId" clId="{34CF8E4C-3DE1-4C91-A37B-902E83610BF0}" dt="2020-08-18T07:44:08.093" v="3212" actId="13926"/>
          <ac:spMkLst>
            <pc:docMk/>
            <pc:sldMk cId="831681372" sldId="374"/>
            <ac:spMk id="3" creationId="{9534C6AF-A431-4181-929D-19AE1EC72F1F}"/>
          </ac:spMkLst>
        </pc:spChg>
        <pc:spChg chg="mod">
          <ac:chgData name="Park SangHyun" userId="236915686b78f6c1" providerId="LiveId" clId="{34CF8E4C-3DE1-4C91-A37B-902E83610BF0}" dt="2020-08-18T07:44:48.500" v="3283"/>
          <ac:spMkLst>
            <pc:docMk/>
            <pc:sldMk cId="831681372" sldId="374"/>
            <ac:spMk id="6" creationId="{4D78B6F0-7D80-4D66-A24E-64B032C561B3}"/>
          </ac:spMkLst>
        </pc:spChg>
        <pc:spChg chg="mod">
          <ac:chgData name="Park SangHyun" userId="236915686b78f6c1" providerId="LiveId" clId="{34CF8E4C-3DE1-4C91-A37B-902E83610BF0}" dt="2020-08-18T07:44:31.331" v="3218" actId="14861"/>
          <ac:spMkLst>
            <pc:docMk/>
            <pc:sldMk cId="831681372" sldId="374"/>
            <ac:spMk id="8" creationId="{77E23876-130C-48B2-B596-EA2E09696C51}"/>
          </ac:spMkLst>
        </pc:spChg>
      </pc:sld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604AA374-3FA0-4857-ABD2-B7961910922A}"/>
    <pc:docChg chg="undo redo custSel addSld delSld modSld sldOrd">
      <pc:chgData name="Park SangHyun" userId="236915686b78f6c1" providerId="LiveId" clId="{604AA374-3FA0-4857-ABD2-B7961910922A}" dt="2020-08-18T13:36:51.019" v="3355" actId="207"/>
      <pc:docMkLst>
        <pc:docMk/>
      </pc:docMkLst>
      <pc:sldChg chg="modSp mod">
        <pc:chgData name="Park SangHyun" userId="236915686b78f6c1" providerId="LiveId" clId="{604AA374-3FA0-4857-ABD2-B7961910922A}" dt="2020-08-18T12:21:43.229" v="16"/>
        <pc:sldMkLst>
          <pc:docMk/>
          <pc:sldMk cId="3559057730" sldId="256"/>
        </pc:sldMkLst>
        <pc:spChg chg="mod">
          <ac:chgData name="Park SangHyun" userId="236915686b78f6c1" providerId="LiveId" clId="{604AA374-3FA0-4857-ABD2-B7961910922A}" dt="2020-08-18T12:21:43.229" v="16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604AA374-3FA0-4857-ABD2-B7961910922A}" dt="2020-08-18T12:33:43.409" v="144" actId="13926"/>
        <pc:sldMkLst>
          <pc:docMk/>
          <pc:sldMk cId="3581427445" sldId="303"/>
        </pc:sldMkLst>
        <pc:spChg chg="mod">
          <ac:chgData name="Park SangHyun" userId="236915686b78f6c1" providerId="LiveId" clId="{604AA374-3FA0-4857-ABD2-B7961910922A}" dt="2020-08-18T12:33:43.409" v="144" actId="13926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 modNotesTx">
        <pc:chgData name="Park SangHyun" userId="236915686b78f6c1" providerId="LiveId" clId="{604AA374-3FA0-4857-ABD2-B7961910922A}" dt="2020-08-18T12:44:30.462" v="1189" actId="13926"/>
        <pc:sldMkLst>
          <pc:docMk/>
          <pc:sldMk cId="2899361408" sldId="323"/>
        </pc:sldMkLst>
        <pc:spChg chg="add mod">
          <ac:chgData name="Park SangHyun" userId="236915686b78f6c1" providerId="LiveId" clId="{604AA374-3FA0-4857-ABD2-B7961910922A}" dt="2020-08-18T12:42:42.431" v="1128" actId="1076"/>
          <ac:spMkLst>
            <pc:docMk/>
            <pc:sldMk cId="2899361408" sldId="323"/>
            <ac:spMk id="2" creationId="{7B47F794-8D4E-4A84-95F8-4CBE6CB512B8}"/>
          </ac:spMkLst>
        </pc:spChg>
        <pc:spChg chg="add mod">
          <ac:chgData name="Park SangHyun" userId="236915686b78f6c1" providerId="LiveId" clId="{604AA374-3FA0-4857-ABD2-B7961910922A}" dt="2020-08-18T12:44:30.462" v="1189" actId="13926"/>
          <ac:spMkLst>
            <pc:docMk/>
            <pc:sldMk cId="2899361408" sldId="323"/>
            <ac:spMk id="3" creationId="{E8D94256-F0BE-4205-8C50-8548CAFDB4D1}"/>
          </ac:spMkLst>
        </pc:spChg>
        <pc:spChg chg="mod">
          <ac:chgData name="Park SangHyun" userId="236915686b78f6c1" providerId="LiveId" clId="{604AA374-3FA0-4857-ABD2-B7961910922A}" dt="2020-08-18T12:41:18.862" v="1075" actId="1035"/>
          <ac:spMkLst>
            <pc:docMk/>
            <pc:sldMk cId="2899361408" sldId="323"/>
            <ac:spMk id="6" creationId="{4D78B6F0-7D80-4D66-A24E-64B032C561B3}"/>
          </ac:spMkLst>
        </pc:spChg>
        <pc:spChg chg="add del mod">
          <ac:chgData name="Park SangHyun" userId="236915686b78f6c1" providerId="LiveId" clId="{604AA374-3FA0-4857-ABD2-B7961910922A}" dt="2020-08-18T12:41:27.557" v="1078" actId="478"/>
          <ac:spMkLst>
            <pc:docMk/>
            <pc:sldMk cId="2899361408" sldId="323"/>
            <ac:spMk id="10" creationId="{A8E4C640-337D-41EB-9C40-FEB4B60760C2}"/>
          </ac:spMkLst>
        </pc:spChg>
        <pc:spChg chg="add del mod">
          <ac:chgData name="Park SangHyun" userId="236915686b78f6c1" providerId="LiveId" clId="{604AA374-3FA0-4857-ABD2-B7961910922A}" dt="2020-08-18T12:41:27.557" v="1078" actId="478"/>
          <ac:spMkLst>
            <pc:docMk/>
            <pc:sldMk cId="2899361408" sldId="323"/>
            <ac:spMk id="12" creationId="{82D053A5-ED03-47BB-AC10-A03F075F0514}"/>
          </ac:spMkLst>
        </pc:spChg>
        <pc:spChg chg="add del mod">
          <ac:chgData name="Park SangHyun" userId="236915686b78f6c1" providerId="LiveId" clId="{604AA374-3FA0-4857-ABD2-B7961910922A}" dt="2020-08-18T12:42:35.319" v="1110" actId="478"/>
          <ac:spMkLst>
            <pc:docMk/>
            <pc:sldMk cId="2899361408" sldId="323"/>
            <ac:spMk id="14" creationId="{674E871B-6760-4DF5-8082-25E3F4AAD4CB}"/>
          </ac:spMkLst>
        </pc:spChg>
        <pc:spChg chg="add del mod">
          <ac:chgData name="Park SangHyun" userId="236915686b78f6c1" providerId="LiveId" clId="{604AA374-3FA0-4857-ABD2-B7961910922A}" dt="2020-08-18T12:42:12.941" v="1085" actId="478"/>
          <ac:spMkLst>
            <pc:docMk/>
            <pc:sldMk cId="2899361408" sldId="323"/>
            <ac:spMk id="15" creationId="{C602DE23-2D44-4559-8797-B2D23E50EE6C}"/>
          </ac:spMkLst>
        </pc:spChg>
        <pc:spChg chg="add mod ord">
          <ac:chgData name="Park SangHyun" userId="236915686b78f6c1" providerId="LiveId" clId="{604AA374-3FA0-4857-ABD2-B7961910922A}" dt="2020-08-18T12:44:15.443" v="1187" actId="14100"/>
          <ac:spMkLst>
            <pc:docMk/>
            <pc:sldMk cId="2899361408" sldId="323"/>
            <ac:spMk id="16" creationId="{CBC5F927-C2B0-4793-919C-AF7FEC53DE60}"/>
          </ac:spMkLst>
        </pc:spChg>
        <pc:spChg chg="add mod">
          <ac:chgData name="Park SangHyun" userId="236915686b78f6c1" providerId="LiveId" clId="{604AA374-3FA0-4857-ABD2-B7961910922A}" dt="2020-08-18T12:44:15.443" v="1187" actId="14100"/>
          <ac:spMkLst>
            <pc:docMk/>
            <pc:sldMk cId="2899361408" sldId="323"/>
            <ac:spMk id="17" creationId="{A15FA547-9AED-4335-9B83-19780E0B8DD0}"/>
          </ac:spMkLst>
        </pc:spChg>
      </pc:sldChg>
      <pc:sldChg chg="del">
        <pc:chgData name="Park SangHyun" userId="236915686b78f6c1" providerId="LiveId" clId="{604AA374-3FA0-4857-ABD2-B7961910922A}" dt="2020-08-18T12:44:43.332" v="1190" actId="47"/>
        <pc:sldMkLst>
          <pc:docMk/>
          <pc:sldMk cId="482280184" sldId="357"/>
        </pc:sldMkLst>
      </pc:sldChg>
      <pc:sldChg chg="modSp add del mod">
        <pc:chgData name="Park SangHyun" userId="236915686b78f6c1" providerId="LiveId" clId="{604AA374-3FA0-4857-ABD2-B7961910922A}" dt="2020-08-18T13:27:25.273" v="3035" actId="47"/>
        <pc:sldMkLst>
          <pc:docMk/>
          <pc:sldMk cId="1146136920" sldId="358"/>
        </pc:sldMkLst>
        <pc:spChg chg="mod">
          <ac:chgData name="Park SangHyun" userId="236915686b78f6c1" providerId="LiveId" clId="{604AA374-3FA0-4857-ABD2-B7961910922A}" dt="2020-08-18T13:26:30.587" v="3027" actId="1036"/>
          <ac:spMkLst>
            <pc:docMk/>
            <pc:sldMk cId="1146136920" sldId="358"/>
            <ac:spMk id="3" creationId="{4161B750-3939-4ACC-9A9F-72EBD6F406C0}"/>
          </ac:spMkLst>
        </pc:spChg>
        <pc:spChg chg="mod">
          <ac:chgData name="Park SangHyun" userId="236915686b78f6c1" providerId="LiveId" clId="{604AA374-3FA0-4857-ABD2-B7961910922A}" dt="2020-08-18T13:26:25.689" v="3019"/>
          <ac:spMkLst>
            <pc:docMk/>
            <pc:sldMk cId="1146136920" sldId="358"/>
            <ac:spMk id="6" creationId="{4D78B6F0-7D80-4D66-A24E-64B032C561B3}"/>
          </ac:spMkLst>
        </pc:spChg>
        <pc:spChg chg="mod">
          <ac:chgData name="Park SangHyun" userId="236915686b78f6c1" providerId="LiveId" clId="{604AA374-3FA0-4857-ABD2-B7961910922A}" dt="2020-08-18T13:26:54.129" v="3033" actId="207"/>
          <ac:spMkLst>
            <pc:docMk/>
            <pc:sldMk cId="1146136920" sldId="358"/>
            <ac:spMk id="8" creationId="{63346F0E-7B2D-4C31-8CC5-D94C5F69B3F6}"/>
          </ac:spMkLst>
        </pc:spChg>
      </pc:sldChg>
      <pc:sldChg chg="del">
        <pc:chgData name="Park SangHyun" userId="236915686b78f6c1" providerId="LiveId" clId="{604AA374-3FA0-4857-ABD2-B7961910922A}" dt="2020-08-18T12:44:43.332" v="1190" actId="47"/>
        <pc:sldMkLst>
          <pc:docMk/>
          <pc:sldMk cId="591767588" sldId="366"/>
        </pc:sldMkLst>
      </pc:sldChg>
      <pc:sldChg chg="addSp delSp modSp mod">
        <pc:chgData name="Park SangHyun" userId="236915686b78f6c1" providerId="LiveId" clId="{604AA374-3FA0-4857-ABD2-B7961910922A}" dt="2020-08-18T12:46:46.947" v="1364" actId="22"/>
        <pc:sldMkLst>
          <pc:docMk/>
          <pc:sldMk cId="3598367981" sldId="367"/>
        </pc:sldMkLst>
        <pc:spChg chg="add mod">
          <ac:chgData name="Park SangHyun" userId="236915686b78f6c1" providerId="LiveId" clId="{604AA374-3FA0-4857-ABD2-B7961910922A}" dt="2020-08-18T12:46:23.834" v="1329" actId="1037"/>
          <ac:spMkLst>
            <pc:docMk/>
            <pc:sldMk cId="3598367981" sldId="367"/>
            <ac:spMk id="2" creationId="{17270D2A-796C-4310-A368-D19A7DBB4580}"/>
          </ac:spMkLst>
        </pc:spChg>
        <pc:spChg chg="del">
          <ac:chgData name="Park SangHyun" userId="236915686b78f6c1" providerId="LiveId" clId="{604AA374-3FA0-4857-ABD2-B7961910922A}" dt="2020-08-18T12:45:35.395" v="1245" actId="478"/>
          <ac:spMkLst>
            <pc:docMk/>
            <pc:sldMk cId="3598367981" sldId="367"/>
            <ac:spMk id="3" creationId="{9534C6AF-A431-4181-929D-19AE1EC72F1F}"/>
          </ac:spMkLst>
        </pc:spChg>
        <pc:spChg chg="mod">
          <ac:chgData name="Park SangHyun" userId="236915686b78f6c1" providerId="LiveId" clId="{604AA374-3FA0-4857-ABD2-B7961910922A}" dt="2020-08-18T12:46:16.502" v="1298" actId="13926"/>
          <ac:spMkLst>
            <pc:docMk/>
            <pc:sldMk cId="3598367981" sldId="367"/>
            <ac:spMk id="6" creationId="{4D78B6F0-7D80-4D66-A24E-64B032C561B3}"/>
          </ac:spMkLst>
        </pc:spChg>
        <pc:spChg chg="del">
          <ac:chgData name="Park SangHyun" userId="236915686b78f6c1" providerId="LiveId" clId="{604AA374-3FA0-4857-ABD2-B7961910922A}" dt="2020-08-18T12:44:50.274" v="1208" actId="478"/>
          <ac:spMkLst>
            <pc:docMk/>
            <pc:sldMk cId="3598367981" sldId="367"/>
            <ac:spMk id="7" creationId="{D8F29026-5BBF-4775-BF97-01C92A8B894A}"/>
          </ac:spMkLst>
        </pc:spChg>
        <pc:spChg chg="add mod">
          <ac:chgData name="Park SangHyun" userId="236915686b78f6c1" providerId="LiveId" clId="{604AA374-3FA0-4857-ABD2-B7961910922A}" dt="2020-08-18T12:46:29.251" v="1362" actId="1037"/>
          <ac:spMkLst>
            <pc:docMk/>
            <pc:sldMk cId="3598367981" sldId="367"/>
            <ac:spMk id="10" creationId="{E1DBD714-7468-486E-9B55-2242DDBD45E8}"/>
          </ac:spMkLst>
        </pc:spChg>
        <pc:spChg chg="add del">
          <ac:chgData name="Park SangHyun" userId="236915686b78f6c1" providerId="LiveId" clId="{604AA374-3FA0-4857-ABD2-B7961910922A}" dt="2020-08-18T12:46:46.947" v="1364" actId="22"/>
          <ac:spMkLst>
            <pc:docMk/>
            <pc:sldMk cId="3598367981" sldId="367"/>
            <ac:spMk id="12" creationId="{2093AA05-33CB-4F53-B539-98E50452A24B}"/>
          </ac:spMkLst>
        </pc:spChg>
      </pc:sldChg>
      <pc:sldChg chg="modSp mod ord">
        <pc:chgData name="Park SangHyun" userId="236915686b78f6c1" providerId="LiveId" clId="{604AA374-3FA0-4857-ABD2-B7961910922A}" dt="2020-08-18T12:48:00.623" v="1386" actId="114"/>
        <pc:sldMkLst>
          <pc:docMk/>
          <pc:sldMk cId="2436854535" sldId="368"/>
        </pc:sldMkLst>
        <pc:spChg chg="mod">
          <ac:chgData name="Park SangHyun" userId="236915686b78f6c1" providerId="LiveId" clId="{604AA374-3FA0-4857-ABD2-B7961910922A}" dt="2020-08-18T12:48:00.623" v="1386" actId="114"/>
          <ac:spMkLst>
            <pc:docMk/>
            <pc:sldMk cId="2436854535" sldId="368"/>
            <ac:spMk id="6" creationId="{4D78B6F0-7D80-4D66-A24E-64B032C561B3}"/>
          </ac:spMkLst>
        </pc:spChg>
      </pc:sldChg>
      <pc:sldChg chg="add del">
        <pc:chgData name="Park SangHyun" userId="236915686b78f6c1" providerId="LiveId" clId="{604AA374-3FA0-4857-ABD2-B7961910922A}" dt="2020-08-18T13:27:28.440" v="3036" actId="47"/>
        <pc:sldMkLst>
          <pc:docMk/>
          <pc:sldMk cId="2390857171" sldId="372"/>
        </pc:sldMkLst>
      </pc:sldChg>
      <pc:sldChg chg="add del">
        <pc:chgData name="Park SangHyun" userId="236915686b78f6c1" providerId="LiveId" clId="{604AA374-3FA0-4857-ABD2-B7961910922A}" dt="2020-08-18T13:27:28.440" v="3036" actId="47"/>
        <pc:sldMkLst>
          <pc:docMk/>
          <pc:sldMk cId="3312969002" sldId="373"/>
        </pc:sldMkLst>
      </pc:sldChg>
      <pc:sldChg chg="add del">
        <pc:chgData name="Park SangHyun" userId="236915686b78f6c1" providerId="LiveId" clId="{604AA374-3FA0-4857-ABD2-B7961910922A}" dt="2020-08-18T13:27:28.440" v="3036" actId="47"/>
        <pc:sldMkLst>
          <pc:docMk/>
          <pc:sldMk cId="831681372" sldId="374"/>
        </pc:sldMkLst>
      </pc:sldChg>
      <pc:sldChg chg="addSp modSp add mod">
        <pc:chgData name="Park SangHyun" userId="236915686b78f6c1" providerId="LiveId" clId="{604AA374-3FA0-4857-ABD2-B7961910922A}" dt="2020-08-18T12:50:34.877" v="1484" actId="13926"/>
        <pc:sldMkLst>
          <pc:docMk/>
          <pc:sldMk cId="1349149654" sldId="375"/>
        </pc:sldMkLst>
        <pc:spChg chg="mod">
          <ac:chgData name="Park SangHyun" userId="236915686b78f6c1" providerId="LiveId" clId="{604AA374-3FA0-4857-ABD2-B7961910922A}" dt="2020-08-18T12:49:59.044" v="1446" actId="242"/>
          <ac:spMkLst>
            <pc:docMk/>
            <pc:sldMk cId="1349149654" sldId="375"/>
            <ac:spMk id="2" creationId="{17270D2A-796C-4310-A368-D19A7DBB4580}"/>
          </ac:spMkLst>
        </pc:spChg>
        <pc:spChg chg="add mod">
          <ac:chgData name="Park SangHyun" userId="236915686b78f6c1" providerId="LiveId" clId="{604AA374-3FA0-4857-ABD2-B7961910922A}" dt="2020-08-18T12:50:24.397" v="1482" actId="14100"/>
          <ac:spMkLst>
            <pc:docMk/>
            <pc:sldMk cId="1349149654" sldId="375"/>
            <ac:spMk id="3" creationId="{309C7A8D-2450-4679-B3C1-40177A27E78B}"/>
          </ac:spMkLst>
        </pc:spChg>
        <pc:spChg chg="mod">
          <ac:chgData name="Park SangHyun" userId="236915686b78f6c1" providerId="LiveId" clId="{604AA374-3FA0-4857-ABD2-B7961910922A}" dt="2020-08-18T12:46:58.775" v="1368" actId="21"/>
          <ac:spMkLst>
            <pc:docMk/>
            <pc:sldMk cId="1349149654" sldId="375"/>
            <ac:spMk id="6" creationId="{4D78B6F0-7D80-4D66-A24E-64B032C561B3}"/>
          </ac:spMkLst>
        </pc:spChg>
        <pc:spChg chg="add mod">
          <ac:chgData name="Park SangHyun" userId="236915686b78f6c1" providerId="LiveId" clId="{604AA374-3FA0-4857-ABD2-B7961910922A}" dt="2020-08-18T12:50:11.448" v="1479"/>
          <ac:spMkLst>
            <pc:docMk/>
            <pc:sldMk cId="1349149654" sldId="375"/>
            <ac:spMk id="8" creationId="{A77653E8-EEB2-4246-AC55-44C3BA4AF343}"/>
          </ac:spMkLst>
        </pc:spChg>
        <pc:spChg chg="mod">
          <ac:chgData name="Park SangHyun" userId="236915686b78f6c1" providerId="LiveId" clId="{604AA374-3FA0-4857-ABD2-B7961910922A}" dt="2020-08-18T12:50:34.877" v="1484" actId="13926"/>
          <ac:spMkLst>
            <pc:docMk/>
            <pc:sldMk cId="1349149654" sldId="375"/>
            <ac:spMk id="10" creationId="{E1DBD714-7468-486E-9B55-2242DDBD45E8}"/>
          </ac:spMkLst>
        </pc:spChg>
      </pc:sldChg>
      <pc:sldChg chg="modSp add mod">
        <pc:chgData name="Park SangHyun" userId="236915686b78f6c1" providerId="LiveId" clId="{604AA374-3FA0-4857-ABD2-B7961910922A}" dt="2020-08-18T13:23:41.839" v="2876" actId="20577"/>
        <pc:sldMkLst>
          <pc:docMk/>
          <pc:sldMk cId="4016100555" sldId="376"/>
        </pc:sldMkLst>
        <pc:spChg chg="mod">
          <ac:chgData name="Park SangHyun" userId="236915686b78f6c1" providerId="LiveId" clId="{604AA374-3FA0-4857-ABD2-B7961910922A}" dt="2020-08-18T13:23:41.839" v="2876" actId="20577"/>
          <ac:spMkLst>
            <pc:docMk/>
            <pc:sldMk cId="4016100555" sldId="376"/>
            <ac:spMk id="6" creationId="{4D78B6F0-7D80-4D66-A24E-64B032C561B3}"/>
          </ac:spMkLst>
        </pc:spChg>
      </pc:sldChg>
      <pc:sldChg chg="addSp modSp add mod">
        <pc:chgData name="Park SangHyun" userId="236915686b78f6c1" providerId="LiveId" clId="{604AA374-3FA0-4857-ABD2-B7961910922A}" dt="2020-08-18T13:30:54.870" v="3169" actId="13926"/>
        <pc:sldMkLst>
          <pc:docMk/>
          <pc:sldMk cId="8062907" sldId="377"/>
        </pc:sldMkLst>
        <pc:spChg chg="mod">
          <ac:chgData name="Park SangHyun" userId="236915686b78f6c1" providerId="LiveId" clId="{604AA374-3FA0-4857-ABD2-B7961910922A}" dt="2020-08-18T13:30:54.870" v="3169" actId="13926"/>
          <ac:spMkLst>
            <pc:docMk/>
            <pc:sldMk cId="8062907" sldId="377"/>
            <ac:spMk id="6" creationId="{4D78B6F0-7D80-4D66-A24E-64B032C561B3}"/>
          </ac:spMkLst>
        </pc:spChg>
        <pc:picChg chg="add mod">
          <ac:chgData name="Park SangHyun" userId="236915686b78f6c1" providerId="LiveId" clId="{604AA374-3FA0-4857-ABD2-B7961910922A}" dt="2020-08-18T13:30:11.202" v="3159" actId="1076"/>
          <ac:picMkLst>
            <pc:docMk/>
            <pc:sldMk cId="8062907" sldId="377"/>
            <ac:picMk id="2" creationId="{011C694D-B765-421A-8F21-59B0FD035B5B}"/>
          </ac:picMkLst>
        </pc:picChg>
      </pc:sldChg>
      <pc:sldChg chg="addSp delSp modSp add mod">
        <pc:chgData name="Park SangHyun" userId="236915686b78f6c1" providerId="LiveId" clId="{604AA374-3FA0-4857-ABD2-B7961910922A}" dt="2020-08-18T13:36:51.019" v="3355" actId="207"/>
        <pc:sldMkLst>
          <pc:docMk/>
          <pc:sldMk cId="4200517944" sldId="378"/>
        </pc:sldMkLst>
        <pc:spChg chg="add mod">
          <ac:chgData name="Park SangHyun" userId="236915686b78f6c1" providerId="LiveId" clId="{604AA374-3FA0-4857-ABD2-B7961910922A}" dt="2020-08-18T13:33:10.961" v="3276" actId="1076"/>
          <ac:spMkLst>
            <pc:docMk/>
            <pc:sldMk cId="4200517944" sldId="378"/>
            <ac:spMk id="2" creationId="{97EB0D10-6202-4773-9230-665201611BE5}"/>
          </ac:spMkLst>
        </pc:spChg>
        <pc:spChg chg="mod">
          <ac:chgData name="Park SangHyun" userId="236915686b78f6c1" providerId="LiveId" clId="{604AA374-3FA0-4857-ABD2-B7961910922A}" dt="2020-08-18T13:34:36.424" v="3342" actId="20577"/>
          <ac:spMkLst>
            <pc:docMk/>
            <pc:sldMk cId="4200517944" sldId="378"/>
            <ac:spMk id="3" creationId="{4161B750-3939-4ACC-9A9F-72EBD6F406C0}"/>
          </ac:spMkLst>
        </pc:spChg>
        <pc:spChg chg="mod">
          <ac:chgData name="Park SangHyun" userId="236915686b78f6c1" providerId="LiveId" clId="{604AA374-3FA0-4857-ABD2-B7961910922A}" dt="2020-08-18T13:32:01.552" v="3259" actId="1035"/>
          <ac:spMkLst>
            <pc:docMk/>
            <pc:sldMk cId="4200517944" sldId="378"/>
            <ac:spMk id="6" creationId="{4D78B6F0-7D80-4D66-A24E-64B032C561B3}"/>
          </ac:spMkLst>
        </pc:spChg>
        <pc:spChg chg="add del mod">
          <ac:chgData name="Park SangHyun" userId="236915686b78f6c1" providerId="LiveId" clId="{604AA374-3FA0-4857-ABD2-B7961910922A}" dt="2020-08-18T13:32:32.232" v="3266" actId="478"/>
          <ac:spMkLst>
            <pc:docMk/>
            <pc:sldMk cId="4200517944" sldId="378"/>
            <ac:spMk id="7" creationId="{F56D2C0D-034D-4644-85F9-29B614986673}"/>
          </ac:spMkLst>
        </pc:spChg>
        <pc:spChg chg="del">
          <ac:chgData name="Park SangHyun" userId="236915686b78f6c1" providerId="LiveId" clId="{604AA374-3FA0-4857-ABD2-B7961910922A}" dt="2020-08-18T13:31:45.835" v="3213" actId="478"/>
          <ac:spMkLst>
            <pc:docMk/>
            <pc:sldMk cId="4200517944" sldId="378"/>
            <ac:spMk id="8" creationId="{63346F0E-7B2D-4C31-8CC5-D94C5F69B3F6}"/>
          </ac:spMkLst>
        </pc:spChg>
        <pc:spChg chg="add mod">
          <ac:chgData name="Park SangHyun" userId="236915686b78f6c1" providerId="LiveId" clId="{604AA374-3FA0-4857-ABD2-B7961910922A}" dt="2020-08-18T13:36:51.019" v="3355" actId="207"/>
          <ac:spMkLst>
            <pc:docMk/>
            <pc:sldMk cId="4200517944" sldId="378"/>
            <ac:spMk id="10" creationId="{C6135EEB-AF43-4317-A5D4-AEB82F7A9CAE}"/>
          </ac:spMkLst>
        </pc:spChg>
      </pc:sldChg>
    </pc:docChg>
  </pc:docChgLst>
  <pc:docChgLst>
    <pc:chgData name="Park SangHyun" userId="236915686b78f6c1" providerId="LiveId" clId="{93D9AF39-120E-4DE5-ABD8-EB0F791E07EB}"/>
    <pc:docChg chg="undo redo custSel addSld delSld modSld sldOrd">
      <pc:chgData name="Park SangHyun" userId="236915686b78f6c1" providerId="LiveId" clId="{93D9AF39-120E-4DE5-ABD8-EB0F791E07EB}" dt="2020-08-17T00:15:36.122" v="3375"/>
      <pc:docMkLst>
        <pc:docMk/>
      </pc:docMkLst>
      <pc:sldChg chg="modSp mod">
        <pc:chgData name="Park SangHyun" userId="236915686b78f6c1" providerId="LiveId" clId="{93D9AF39-120E-4DE5-ABD8-EB0F791E07EB}" dt="2020-08-16T22:36:07.758" v="30"/>
        <pc:sldMkLst>
          <pc:docMk/>
          <pc:sldMk cId="3559057730" sldId="256"/>
        </pc:sldMkLst>
        <pc:spChg chg="mod">
          <ac:chgData name="Park SangHyun" userId="236915686b78f6c1" providerId="LiveId" clId="{93D9AF39-120E-4DE5-ABD8-EB0F791E07EB}" dt="2020-08-16T22:36:07.758" v="30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3D9AF39-120E-4DE5-ABD8-EB0F791E07EB}" dt="2020-08-16T23:14:07.671" v="759" actId="20577"/>
        <pc:sldMkLst>
          <pc:docMk/>
          <pc:sldMk cId="3581427445" sldId="303"/>
        </pc:sldMkLst>
        <pc:spChg chg="mod">
          <ac:chgData name="Park SangHyun" userId="236915686b78f6c1" providerId="LiveId" clId="{93D9AF39-120E-4DE5-ABD8-EB0F791E07EB}" dt="2020-08-16T23:14:07.671" v="759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93D9AF39-120E-4DE5-ABD8-EB0F791E07EB}" dt="2020-08-16T22:55:06.163" v="289" actId="13822"/>
        <pc:sldMkLst>
          <pc:docMk/>
          <pc:sldMk cId="2899361408" sldId="323"/>
        </pc:sldMkLst>
        <pc:spChg chg="del">
          <ac:chgData name="Park SangHyun" userId="236915686b78f6c1" providerId="LiveId" clId="{93D9AF39-120E-4DE5-ABD8-EB0F791E07EB}" dt="2020-08-16T22:54:40.759" v="284" actId="478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93D9AF39-120E-4DE5-ABD8-EB0F791E07EB}" dt="2020-08-16T22:54:37.951" v="283" actId="6549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7" creationId="{C099D6FD-BAD2-426B-8CA5-F5FA2108DDD1}"/>
          </ac:spMkLst>
        </pc:spChg>
        <pc:spChg chg="del">
          <ac:chgData name="Park SangHyun" userId="236915686b78f6c1" providerId="LiveId" clId="{93D9AF39-120E-4DE5-ABD8-EB0F791E07EB}" dt="2020-08-16T22:54:40.759" v="284" actId="478"/>
          <ac:spMkLst>
            <pc:docMk/>
            <pc:sldMk cId="2899361408" sldId="323"/>
            <ac:spMk id="8" creationId="{E5AE6935-0D60-4B8B-B3E6-6D9D47993761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9" creationId="{6CB07823-9885-48BB-92BB-6982465144F5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10" creationId="{06E384BC-38E4-4027-A65F-01D9D695E8AB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11" creationId="{C70E8A35-2956-40B4-AD2D-0D4A4915FD30}"/>
          </ac:spMkLst>
        </pc:spChg>
        <pc:spChg chg="add mod">
          <ac:chgData name="Park SangHyun" userId="236915686b78f6c1" providerId="LiveId" clId="{93D9AF39-120E-4DE5-ABD8-EB0F791E07EB}" dt="2020-08-16T22:55:00.766" v="288" actId="207"/>
          <ac:spMkLst>
            <pc:docMk/>
            <pc:sldMk cId="2899361408" sldId="323"/>
            <ac:spMk id="12" creationId="{9132B32B-25AE-436E-80A2-141A22B1BD92}"/>
          </ac:spMkLst>
        </pc:sp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3" creationId="{39445AB3-F2AD-4D2B-A200-E4585B718481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4" creationId="{632CC86D-85A6-470E-863D-7CBA57386E99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5" creationId="{28272BD6-5D93-4E42-AE35-6B054DE346E9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6" creationId="{BF40F4F9-17EE-4F56-AB7E-EBB5C37A9204}"/>
          </ac:cxnSpMkLst>
        </pc:cxnChg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14573967" sldId="341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57118070" sldId="342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3771114252" sldId="343"/>
        </pc:sldMkLst>
      </pc:sldChg>
      <pc:sldChg chg="addSp delSp modSp mod ord">
        <pc:chgData name="Park SangHyun" userId="236915686b78f6c1" providerId="LiveId" clId="{93D9AF39-120E-4DE5-ABD8-EB0F791E07EB}" dt="2020-08-17T00:08:20.990" v="2730"/>
        <pc:sldMkLst>
          <pc:docMk/>
          <pc:sldMk cId="2810366220" sldId="346"/>
        </pc:sldMkLst>
        <pc:spChg chg="del">
          <ac:chgData name="Park SangHyun" userId="236915686b78f6c1" providerId="LiveId" clId="{93D9AF39-120E-4DE5-ABD8-EB0F791E07EB}" dt="2020-08-16T23:16:00.887" v="801" actId="478"/>
          <ac:spMkLst>
            <pc:docMk/>
            <pc:sldMk cId="2810366220" sldId="346"/>
            <ac:spMk id="2" creationId="{5C8CF947-20B4-47A8-BC51-85938348D5E2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7T00:08:20.990" v="2730"/>
          <ac:spMkLst>
            <pc:docMk/>
            <pc:sldMk cId="2810366220" sldId="346"/>
            <ac:spMk id="6" creationId="{4D78B6F0-7D80-4D66-A24E-64B032C561B3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8" creationId="{7C9BA500-4907-4D05-9B57-510FD0A99FDF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10" creationId="{FAD0C460-E19C-48DF-AA46-D45FB2BA64DE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14" creationId="{C73CED26-9CE0-4121-B647-90900FF0149C}"/>
          </ac:spMkLst>
        </pc:spChg>
        <pc:spChg chg="add mod">
          <ac:chgData name="Park SangHyun" userId="236915686b78f6c1" providerId="LiveId" clId="{93D9AF39-120E-4DE5-ABD8-EB0F791E07EB}" dt="2020-08-16T23:16:19.731" v="807" actId="571"/>
          <ac:spMkLst>
            <pc:docMk/>
            <pc:sldMk cId="2810366220" sldId="346"/>
            <ac:spMk id="15" creationId="{5D928C8F-CCCC-4B30-97EA-0C5E0FAD40A1}"/>
          </ac:spMkLst>
        </pc:spChg>
        <pc:spChg chg="add mod">
          <ac:chgData name="Park SangHyun" userId="236915686b78f6c1" providerId="LiveId" clId="{93D9AF39-120E-4DE5-ABD8-EB0F791E07EB}" dt="2020-08-16T23:16:19.731" v="807" actId="571"/>
          <ac:spMkLst>
            <pc:docMk/>
            <pc:sldMk cId="2810366220" sldId="346"/>
            <ac:spMk id="16" creationId="{644D23BB-26FB-4376-9007-CBBBD9DC3D57}"/>
          </ac:spMkLst>
        </pc:spChg>
        <pc:picChg chg="del">
          <ac:chgData name="Park SangHyun" userId="236915686b78f6c1" providerId="LiveId" clId="{93D9AF39-120E-4DE5-ABD8-EB0F791E07EB}" dt="2020-08-16T23:16:00.887" v="801" actId="478"/>
          <ac:picMkLst>
            <pc:docMk/>
            <pc:sldMk cId="2810366220" sldId="346"/>
            <ac:picMk id="12" creationId="{2E24E8F8-75D0-4E41-B165-F939E3EBA9C5}"/>
          </ac:picMkLst>
        </pc:picChg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62695050" sldId="347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185305639" sldId="348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1356798874" sldId="349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778376995" sldId="350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514930936" sldId="351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49061143" sldId="352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3242657309" sldId="353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05915346" sldId="354"/>
        </pc:sldMkLst>
      </pc:sldChg>
      <pc:sldChg chg="modSp add mod">
        <pc:chgData name="Park SangHyun" userId="236915686b78f6c1" providerId="LiveId" clId="{93D9AF39-120E-4DE5-ABD8-EB0F791E07EB}" dt="2020-08-16T23:13:44.223" v="725" actId="20577"/>
        <pc:sldMkLst>
          <pc:docMk/>
          <pc:sldMk cId="831921156" sldId="355"/>
        </pc:sldMkLst>
        <pc:spChg chg="mod">
          <ac:chgData name="Park SangHyun" userId="236915686b78f6c1" providerId="LiveId" clId="{93D9AF39-120E-4DE5-ABD8-EB0F791E07EB}" dt="2020-08-16T23:13:44.223" v="725" actId="20577"/>
          <ac:spMkLst>
            <pc:docMk/>
            <pc:sldMk cId="831921156" sldId="355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7" creationId="{C099D6FD-BAD2-426B-8CA5-F5FA2108DDD1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9" creationId="{6CB07823-9885-48BB-92BB-6982465144F5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0" creationId="{06E384BC-38E4-4027-A65F-01D9D695E8AB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1" creationId="{C70E8A35-2956-40B4-AD2D-0D4A4915FD30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2" creationId="{9132B32B-25AE-436E-80A2-141A22B1BD92}"/>
          </ac:spMkLst>
        </pc:sp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3" creationId="{39445AB3-F2AD-4D2B-A200-E4585B718481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4" creationId="{632CC86D-85A6-470E-863D-7CBA57386E99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5" creationId="{28272BD6-5D93-4E42-AE35-6B054DE346E9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6" creationId="{BF40F4F9-17EE-4F56-AB7E-EBB5C37A9204}"/>
          </ac:cxnSpMkLst>
        </pc:cxnChg>
      </pc:sldChg>
      <pc:sldChg chg="addSp delSp modSp add mod">
        <pc:chgData name="Park SangHyun" userId="236915686b78f6c1" providerId="LiveId" clId="{93D9AF39-120E-4DE5-ABD8-EB0F791E07EB}" dt="2020-08-16T23:33:32.450" v="1647" actId="1076"/>
        <pc:sldMkLst>
          <pc:docMk/>
          <pc:sldMk cId="3926770669" sldId="356"/>
        </pc:sldMkLst>
        <pc:spChg chg="del mod">
          <ac:chgData name="Park SangHyun" userId="236915686b78f6c1" providerId="LiveId" clId="{93D9AF39-120E-4DE5-ABD8-EB0F791E07EB}" dt="2020-08-16T23:27:39.700" v="1381" actId="478"/>
          <ac:spMkLst>
            <pc:docMk/>
            <pc:sldMk cId="3926770669" sldId="356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6T23:27:20.323" v="1373" actId="6549"/>
          <ac:spMkLst>
            <pc:docMk/>
            <pc:sldMk cId="3926770669" sldId="356"/>
            <ac:spMk id="6" creationId="{4D78B6F0-7D80-4D66-A24E-64B032C561B3}"/>
          </ac:spMkLst>
        </pc:spChg>
        <pc:spChg chg="del mod">
          <ac:chgData name="Park SangHyun" userId="236915686b78f6c1" providerId="LiveId" clId="{93D9AF39-120E-4DE5-ABD8-EB0F791E07EB}" dt="2020-08-16T23:27:39.700" v="1381" actId="478"/>
          <ac:spMkLst>
            <pc:docMk/>
            <pc:sldMk cId="3926770669" sldId="356"/>
            <ac:spMk id="8" creationId="{7C9BA500-4907-4D05-9B57-510FD0A99FDF}"/>
          </ac:spMkLst>
        </pc:spChg>
        <pc:spChg chg="mod">
          <ac:chgData name="Park SangHyun" userId="236915686b78f6c1" providerId="LiveId" clId="{93D9AF39-120E-4DE5-ABD8-EB0F791E07EB}" dt="2020-08-16T23:33:26.420" v="1644" actId="14100"/>
          <ac:spMkLst>
            <pc:docMk/>
            <pc:sldMk cId="3926770669" sldId="356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3:32.450" v="1647" actId="1076"/>
          <ac:spMkLst>
            <pc:docMk/>
            <pc:sldMk cId="3926770669" sldId="356"/>
            <ac:spMk id="14" creationId="{C73CED26-9CE0-4121-B647-90900FF0149C}"/>
          </ac:spMkLst>
        </pc:spChg>
        <pc:cxnChg chg="add del mod">
          <ac:chgData name="Park SangHyun" userId="236915686b78f6c1" providerId="LiveId" clId="{93D9AF39-120E-4DE5-ABD8-EB0F791E07EB}" dt="2020-08-16T23:29:07.604" v="1394" actId="478"/>
          <ac:cxnSpMkLst>
            <pc:docMk/>
            <pc:sldMk cId="3926770669" sldId="356"/>
            <ac:cxnSpMk id="7" creationId="{517875E7-FA7B-4635-AAEC-22F0617ADDEB}"/>
          </ac:cxnSpMkLst>
        </pc:cxnChg>
      </pc:sldChg>
      <pc:sldChg chg="modSp add mod">
        <pc:chgData name="Park SangHyun" userId="236915686b78f6c1" providerId="LiveId" clId="{93D9AF39-120E-4DE5-ABD8-EB0F791E07EB}" dt="2020-08-16T23:30:52.163" v="1499"/>
        <pc:sldMkLst>
          <pc:docMk/>
          <pc:sldMk cId="482280184" sldId="357"/>
        </pc:sldMkLst>
        <pc:spChg chg="mod">
          <ac:chgData name="Park SangHyun" userId="236915686b78f6c1" providerId="LiveId" clId="{93D9AF39-120E-4DE5-ABD8-EB0F791E07EB}" dt="2020-08-16T23:30:52.163" v="1499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6T23:30:10.644" v="1435" actId="6549"/>
          <ac:spMkLst>
            <pc:docMk/>
            <pc:sldMk cId="482280184" sldId="357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30:21.074" v="1473" actId="1035"/>
          <ac:spMkLst>
            <pc:docMk/>
            <pc:sldMk cId="482280184" sldId="357"/>
            <ac:spMk id="8" creationId="{7C9BA500-4907-4D05-9B57-510FD0A99FDF}"/>
          </ac:spMkLst>
        </pc:spChg>
        <pc:spChg chg="mod">
          <ac:chgData name="Park SangHyun" userId="236915686b78f6c1" providerId="LiveId" clId="{93D9AF39-120E-4DE5-ABD8-EB0F791E07EB}" dt="2020-08-16T23:30:41.766" v="1489" actId="113"/>
          <ac:spMkLst>
            <pc:docMk/>
            <pc:sldMk cId="482280184" sldId="357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0:46.323" v="1493"/>
          <ac:spMkLst>
            <pc:docMk/>
            <pc:sldMk cId="482280184" sldId="357"/>
            <ac:spMk id="14" creationId="{C73CED26-9CE0-4121-B647-90900FF0149C}"/>
          </ac:spMkLst>
        </pc:spChg>
      </pc:sldChg>
      <pc:sldChg chg="modSp add mod">
        <pc:chgData name="Park SangHyun" userId="236915686b78f6c1" providerId="LiveId" clId="{93D9AF39-120E-4DE5-ABD8-EB0F791E07EB}" dt="2020-08-16T23:33:15.662" v="1642" actId="1076"/>
        <pc:sldMkLst>
          <pc:docMk/>
          <pc:sldMk cId="1146136920" sldId="358"/>
        </pc:sldMkLst>
        <pc:spChg chg="mod">
          <ac:chgData name="Park SangHyun" userId="236915686b78f6c1" providerId="LiveId" clId="{93D9AF39-120E-4DE5-ABD8-EB0F791E07EB}" dt="2020-08-16T23:32:17.689" v="1598"/>
          <ac:spMkLst>
            <pc:docMk/>
            <pc:sldMk cId="1146136920" sldId="358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31:35.551" v="1533" actId="20577"/>
          <ac:spMkLst>
            <pc:docMk/>
            <pc:sldMk cId="1146136920" sldId="358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3:15.662" v="1642" actId="1076"/>
          <ac:spMkLst>
            <pc:docMk/>
            <pc:sldMk cId="1146136920" sldId="358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93D9AF39-120E-4DE5-ABD8-EB0F791E07EB}" dt="2020-08-16T23:48:29.641" v="2195" actId="20577"/>
        <pc:sldMkLst>
          <pc:docMk/>
          <pc:sldMk cId="243816322" sldId="359"/>
        </pc:sldMkLst>
        <pc:spChg chg="add mod">
          <ac:chgData name="Park SangHyun" userId="236915686b78f6c1" providerId="LiveId" clId="{93D9AF39-120E-4DE5-ABD8-EB0F791E07EB}" dt="2020-08-16T23:48:29.641" v="2195" actId="20577"/>
          <ac:spMkLst>
            <pc:docMk/>
            <pc:sldMk cId="243816322" sldId="359"/>
            <ac:spMk id="2" creationId="{D8B79E6C-1E46-44A1-9F26-2B5FDDA7BE61}"/>
          </ac:spMkLst>
        </pc:spChg>
        <pc:spChg chg="add mod">
          <ac:chgData name="Park SangHyun" userId="236915686b78f6c1" providerId="LiveId" clId="{93D9AF39-120E-4DE5-ABD8-EB0F791E07EB}" dt="2020-08-16T23:47:51.360" v="2179"/>
          <ac:spMkLst>
            <pc:docMk/>
            <pc:sldMk cId="243816322" sldId="359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6T23:47:27.365" v="2159" actId="13926"/>
          <ac:spMkLst>
            <pc:docMk/>
            <pc:sldMk cId="243816322" sldId="359"/>
            <ac:spMk id="6" creationId="{4D78B6F0-7D80-4D66-A24E-64B032C561B3}"/>
          </ac:spMkLst>
        </pc:spChg>
        <pc:spChg chg="del mod">
          <ac:chgData name="Park SangHyun" userId="236915686b78f6c1" providerId="LiveId" clId="{93D9AF39-120E-4DE5-ABD8-EB0F791E07EB}" dt="2020-08-16T23:47:09.972" v="2146" actId="478"/>
          <ac:spMkLst>
            <pc:docMk/>
            <pc:sldMk cId="243816322" sldId="359"/>
            <ac:spMk id="10" creationId="{FAD0C460-E19C-48DF-AA46-D45FB2BA64DE}"/>
          </ac:spMkLst>
        </pc:spChg>
        <pc:spChg chg="del mod">
          <ac:chgData name="Park SangHyun" userId="236915686b78f6c1" providerId="LiveId" clId="{93D9AF39-120E-4DE5-ABD8-EB0F791E07EB}" dt="2020-08-16T23:35:27.087" v="1726" actId="478"/>
          <ac:spMkLst>
            <pc:docMk/>
            <pc:sldMk cId="243816322" sldId="359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93D9AF39-120E-4DE5-ABD8-EB0F791E07EB}" dt="2020-08-16T23:49:59.445" v="2271" actId="122"/>
        <pc:sldMkLst>
          <pc:docMk/>
          <pc:sldMk cId="3413082783" sldId="360"/>
        </pc:sldMkLst>
        <pc:spChg chg="del">
          <ac:chgData name="Park SangHyun" userId="236915686b78f6c1" providerId="LiveId" clId="{93D9AF39-120E-4DE5-ABD8-EB0F791E07EB}" dt="2020-08-16T23:49:06.929" v="2262" actId="478"/>
          <ac:spMkLst>
            <pc:docMk/>
            <pc:sldMk cId="3413082783" sldId="360"/>
            <ac:spMk id="2" creationId="{D8B79E6C-1E46-44A1-9F26-2B5FDDA7BE61}"/>
          </ac:spMkLst>
        </pc:spChg>
        <pc:spChg chg="del">
          <ac:chgData name="Park SangHyun" userId="236915686b78f6c1" providerId="LiveId" clId="{93D9AF39-120E-4DE5-ABD8-EB0F791E07EB}" dt="2020-08-16T23:49:06.929" v="2262" actId="478"/>
          <ac:spMkLst>
            <pc:docMk/>
            <pc:sldMk cId="3413082783" sldId="360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6T23:49:03.261" v="2261" actId="6549"/>
          <ac:spMkLst>
            <pc:docMk/>
            <pc:sldMk cId="3413082783" sldId="360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93D9AF39-120E-4DE5-ABD8-EB0F791E07EB}" dt="2020-08-16T23:49:59.445" v="2271" actId="122"/>
          <ac:graphicFrameMkLst>
            <pc:docMk/>
            <pc:sldMk cId="3413082783" sldId="360"/>
            <ac:graphicFrameMk id="8" creationId="{2996E4D9-F83C-4286-ACA3-4EB770FC9ACA}"/>
          </ac:graphicFrameMkLst>
        </pc:graphicFrameChg>
      </pc:sldChg>
      <pc:sldChg chg="delSp modSp add mod">
        <pc:chgData name="Park SangHyun" userId="236915686b78f6c1" providerId="LiveId" clId="{93D9AF39-120E-4DE5-ABD8-EB0F791E07EB}" dt="2020-08-17T00:12:27.439" v="3253"/>
        <pc:sldMkLst>
          <pc:docMk/>
          <pc:sldMk cId="2074400485" sldId="361"/>
        </pc:sldMkLst>
        <pc:spChg chg="del">
          <ac:chgData name="Park SangHyun" userId="236915686b78f6c1" providerId="LiveId" clId="{93D9AF39-120E-4DE5-ABD8-EB0F791E07EB}" dt="2020-08-17T00:07:04.506" v="2551" actId="478"/>
          <ac:spMkLst>
            <pc:docMk/>
            <pc:sldMk cId="2074400485" sldId="361"/>
            <ac:spMk id="2" creationId="{D8B79E6C-1E46-44A1-9F26-2B5FDDA7BE61}"/>
          </ac:spMkLst>
        </pc:spChg>
        <pc:spChg chg="del">
          <ac:chgData name="Park SangHyun" userId="236915686b78f6c1" providerId="LiveId" clId="{93D9AF39-120E-4DE5-ABD8-EB0F791E07EB}" dt="2020-08-17T00:07:04.506" v="2551" actId="478"/>
          <ac:spMkLst>
            <pc:docMk/>
            <pc:sldMk cId="2074400485" sldId="361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7T00:12:27.439" v="3253"/>
          <ac:spMkLst>
            <pc:docMk/>
            <pc:sldMk cId="2074400485" sldId="361"/>
            <ac:spMk id="6" creationId="{4D78B6F0-7D80-4D66-A24E-64B032C561B3}"/>
          </ac:spMkLst>
        </pc:spChg>
      </pc:sldChg>
      <pc:sldChg chg="addSp modSp add mod">
        <pc:chgData name="Park SangHyun" userId="236915686b78f6c1" providerId="LiveId" clId="{93D9AF39-120E-4DE5-ABD8-EB0F791E07EB}" dt="2020-08-17T00:14:37.164" v="3338" actId="1036"/>
        <pc:sldMkLst>
          <pc:docMk/>
          <pc:sldMk cId="255976641" sldId="362"/>
        </pc:sldMkLst>
        <pc:spChg chg="add mod">
          <ac:chgData name="Park SangHyun" userId="236915686b78f6c1" providerId="LiveId" clId="{93D9AF39-120E-4DE5-ABD8-EB0F791E07EB}" dt="2020-08-17T00:14:37.164" v="3338" actId="1036"/>
          <ac:spMkLst>
            <pc:docMk/>
            <pc:sldMk cId="255976641" sldId="362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4:36.343" v="3336" actId="14"/>
          <ac:spMkLst>
            <pc:docMk/>
            <pc:sldMk cId="255976641" sldId="362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4:16.698" v="3300"/>
        <pc:sldMkLst>
          <pc:docMk/>
          <pc:sldMk cId="2974619751" sldId="363"/>
        </pc:sldMkLst>
        <pc:spChg chg="mod">
          <ac:chgData name="Park SangHyun" userId="236915686b78f6c1" providerId="LiveId" clId="{93D9AF39-120E-4DE5-ABD8-EB0F791E07EB}" dt="2020-08-17T00:14:16.698" v="3300"/>
          <ac:spMkLst>
            <pc:docMk/>
            <pc:sldMk cId="2974619751" sldId="363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3:52.207" v="3291" actId="20577"/>
          <ac:spMkLst>
            <pc:docMk/>
            <pc:sldMk cId="2974619751" sldId="363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5:03.575" v="3355"/>
        <pc:sldMkLst>
          <pc:docMk/>
          <pc:sldMk cId="166036956" sldId="364"/>
        </pc:sldMkLst>
        <pc:spChg chg="mod">
          <ac:chgData name="Park SangHyun" userId="236915686b78f6c1" providerId="LiveId" clId="{93D9AF39-120E-4DE5-ABD8-EB0F791E07EB}" dt="2020-08-17T00:15:03.575" v="3355"/>
          <ac:spMkLst>
            <pc:docMk/>
            <pc:sldMk cId="166036956" sldId="364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4:53.056" v="3351" actId="20577"/>
          <ac:spMkLst>
            <pc:docMk/>
            <pc:sldMk cId="166036956" sldId="364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5:36.122" v="3375"/>
        <pc:sldMkLst>
          <pc:docMk/>
          <pc:sldMk cId="2057997328" sldId="365"/>
        </pc:sldMkLst>
        <pc:spChg chg="mod">
          <ac:chgData name="Park SangHyun" userId="236915686b78f6c1" providerId="LiveId" clId="{93D9AF39-120E-4DE5-ABD8-EB0F791E07EB}" dt="2020-08-17T00:15:36.122" v="3375"/>
          <ac:spMkLst>
            <pc:docMk/>
            <pc:sldMk cId="2057997328" sldId="365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5:19.578" v="3370" actId="20577"/>
          <ac:spMkLst>
            <pc:docMk/>
            <pc:sldMk cId="2057997328" sldId="365"/>
            <ac:spMk id="6" creationId="{4D78B6F0-7D80-4D66-A24E-64B032C561B3}"/>
          </ac:spMkLst>
        </pc:spChg>
      </pc:sldChg>
    </pc:docChg>
  </pc:docChgLst>
  <pc:docChgLst>
    <pc:chgData name="Park SangHyun" userId="236915686b78f6c1" providerId="LiveId" clId="{FFCD1887-813A-49B8-96C2-5F85CA420189}"/>
    <pc:docChg chg="undo redo custSel addSld delSld modSld sldOrd">
      <pc:chgData name="Park SangHyun" userId="236915686b78f6c1" providerId="LiveId" clId="{FFCD1887-813A-49B8-96C2-5F85CA420189}" dt="2020-08-19T02:05:02.957" v="2956" actId="47"/>
      <pc:docMkLst>
        <pc:docMk/>
      </pc:docMkLst>
      <pc:sldChg chg="modSp mod">
        <pc:chgData name="Park SangHyun" userId="236915686b78f6c1" providerId="LiveId" clId="{FFCD1887-813A-49B8-96C2-5F85CA420189}" dt="2020-08-18T23:26:04.239" v="18"/>
        <pc:sldMkLst>
          <pc:docMk/>
          <pc:sldMk cId="3559057730" sldId="256"/>
        </pc:sldMkLst>
        <pc:spChg chg="mod">
          <ac:chgData name="Park SangHyun" userId="236915686b78f6c1" providerId="LiveId" clId="{FFCD1887-813A-49B8-96C2-5F85CA420189}" dt="2020-08-18T23:26:04.239" v="18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FFCD1887-813A-49B8-96C2-5F85CA420189}" dt="2020-08-19T01:36:37.957" v="2016" actId="6549"/>
        <pc:sldMkLst>
          <pc:docMk/>
          <pc:sldMk cId="3581427445" sldId="303"/>
        </pc:sldMkLst>
        <pc:spChg chg="mod">
          <ac:chgData name="Park SangHyun" userId="236915686b78f6c1" providerId="LiveId" clId="{FFCD1887-813A-49B8-96C2-5F85CA420189}" dt="2020-08-19T01:36:37.957" v="2016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FFCD1887-813A-49B8-96C2-5F85CA420189}" dt="2020-08-19T00:15:32.333" v="1569" actId="14734"/>
        <pc:sldMkLst>
          <pc:docMk/>
          <pc:sldMk cId="2899361408" sldId="323"/>
        </pc:sldMkLst>
        <pc:spChg chg="del">
          <ac:chgData name="Park SangHyun" userId="236915686b78f6c1" providerId="LiveId" clId="{FFCD1887-813A-49B8-96C2-5F85CA420189}" dt="2020-08-19T00:15:00.626" v="1559" actId="478"/>
          <ac:spMkLst>
            <pc:docMk/>
            <pc:sldMk cId="2899361408" sldId="323"/>
            <ac:spMk id="2" creationId="{7B47F794-8D4E-4A84-95F8-4CBE6CB512B8}"/>
          </ac:spMkLst>
        </pc:spChg>
        <pc:spChg chg="del">
          <ac:chgData name="Park SangHyun" userId="236915686b78f6c1" providerId="LiveId" clId="{FFCD1887-813A-49B8-96C2-5F85CA420189}" dt="2020-08-19T00:15:00.626" v="1559" actId="478"/>
          <ac:spMkLst>
            <pc:docMk/>
            <pc:sldMk cId="2899361408" sldId="323"/>
            <ac:spMk id="3" creationId="{E8D94256-F0BE-4205-8C50-8548CAFDB4D1}"/>
          </ac:spMkLst>
        </pc:spChg>
        <pc:spChg chg="mod">
          <ac:chgData name="Park SangHyun" userId="236915686b78f6c1" providerId="LiveId" clId="{FFCD1887-813A-49B8-96C2-5F85CA420189}" dt="2020-08-19T00:14:56.966" v="1558" actId="6549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FFCD1887-813A-49B8-96C2-5F85CA420189}" dt="2020-08-19T00:15:00.626" v="1559" actId="478"/>
          <ac:spMkLst>
            <pc:docMk/>
            <pc:sldMk cId="2899361408" sldId="323"/>
            <ac:spMk id="16" creationId="{CBC5F927-C2B0-4793-919C-AF7FEC53DE60}"/>
          </ac:spMkLst>
        </pc:spChg>
        <pc:spChg chg="del">
          <ac:chgData name="Park SangHyun" userId="236915686b78f6c1" providerId="LiveId" clId="{FFCD1887-813A-49B8-96C2-5F85CA420189}" dt="2020-08-19T00:15:00.626" v="1559" actId="478"/>
          <ac:spMkLst>
            <pc:docMk/>
            <pc:sldMk cId="2899361408" sldId="323"/>
            <ac:spMk id="17" creationId="{A15FA547-9AED-4335-9B83-19780E0B8DD0}"/>
          </ac:spMkLst>
        </pc:spChg>
        <pc:graphicFrameChg chg="add mod modGraphic">
          <ac:chgData name="Park SangHyun" userId="236915686b78f6c1" providerId="LiveId" clId="{FFCD1887-813A-49B8-96C2-5F85CA420189}" dt="2020-08-19T00:15:32.333" v="1569" actId="14734"/>
          <ac:graphicFrameMkLst>
            <pc:docMk/>
            <pc:sldMk cId="2899361408" sldId="323"/>
            <ac:graphicFrameMk id="7" creationId="{6E3AC0C7-21AE-4736-976D-35F4AE5E8F68}"/>
          </ac:graphicFrameMkLst>
        </pc:graphicFrameChg>
      </pc:sldChg>
      <pc:sldChg chg="addSp delSp modSp add mod">
        <pc:chgData name="Park SangHyun" userId="236915686b78f6c1" providerId="LiveId" clId="{FFCD1887-813A-49B8-96C2-5F85CA420189}" dt="2020-08-19T01:09:40.217" v="1958" actId="20577"/>
        <pc:sldMkLst>
          <pc:docMk/>
          <pc:sldMk cId="482280184" sldId="357"/>
        </pc:sldMkLst>
        <pc:spChg chg="del">
          <ac:chgData name="Park SangHyun" userId="236915686b78f6c1" providerId="LiveId" clId="{FFCD1887-813A-49B8-96C2-5F85CA420189}" dt="2020-08-19T01:07:25.667" v="1915" actId="478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FFCD1887-813A-49B8-96C2-5F85CA420189}" dt="2020-08-19T01:09:40.217" v="1958" actId="20577"/>
          <ac:spMkLst>
            <pc:docMk/>
            <pc:sldMk cId="482280184" sldId="357"/>
            <ac:spMk id="6" creationId="{4D78B6F0-7D80-4D66-A24E-64B032C561B3}"/>
          </ac:spMkLst>
        </pc:spChg>
        <pc:graphicFrameChg chg="add del">
          <ac:chgData name="Park SangHyun" userId="236915686b78f6c1" providerId="LiveId" clId="{FFCD1887-813A-49B8-96C2-5F85CA420189}" dt="2020-08-19T01:07:28.085" v="1917" actId="22"/>
          <ac:graphicFrameMkLst>
            <pc:docMk/>
            <pc:sldMk cId="482280184" sldId="357"/>
            <ac:graphicFrameMk id="2" creationId="{5E3113F4-DC52-4AFE-B1C0-5B9B51986787}"/>
          </ac:graphicFrameMkLst>
        </pc:graphicFrameChg>
        <pc:picChg chg="add mod">
          <ac:chgData name="Park SangHyun" userId="236915686b78f6c1" providerId="LiveId" clId="{FFCD1887-813A-49B8-96C2-5F85CA420189}" dt="2020-08-19T01:07:52.301" v="1921" actId="1076"/>
          <ac:picMkLst>
            <pc:docMk/>
            <pc:sldMk cId="482280184" sldId="357"/>
            <ac:picMk id="8" creationId="{27A28B82-510E-4A74-B9CD-2F82CAEAA149}"/>
          </ac:picMkLst>
        </pc:picChg>
      </pc:sldChg>
      <pc:sldChg chg="del">
        <pc:chgData name="Park SangHyun" userId="236915686b78f6c1" providerId="LiveId" clId="{FFCD1887-813A-49B8-96C2-5F85CA420189}" dt="2020-08-18T23:29:28.830" v="333" actId="47"/>
        <pc:sldMkLst>
          <pc:docMk/>
          <pc:sldMk cId="1146136920" sldId="358"/>
        </pc:sldMkLst>
      </pc:sldChg>
      <pc:sldChg chg="del">
        <pc:chgData name="Park SangHyun" userId="236915686b78f6c1" providerId="LiveId" clId="{FFCD1887-813A-49B8-96C2-5F85CA420189}" dt="2020-08-18T23:29:11.676" v="329" actId="47"/>
        <pc:sldMkLst>
          <pc:docMk/>
          <pc:sldMk cId="3598367981" sldId="367"/>
        </pc:sldMkLst>
      </pc:sldChg>
      <pc:sldChg chg="addSp delSp modSp mod ord">
        <pc:chgData name="Park SangHyun" userId="236915686b78f6c1" providerId="LiveId" clId="{FFCD1887-813A-49B8-96C2-5F85CA420189}" dt="2020-08-19T00:13:50.112" v="1471"/>
        <pc:sldMkLst>
          <pc:docMk/>
          <pc:sldMk cId="2436854535" sldId="368"/>
        </pc:sldMkLst>
        <pc:spChg chg="add del">
          <ac:chgData name="Park SangHyun" userId="236915686b78f6c1" providerId="LiveId" clId="{FFCD1887-813A-49B8-96C2-5F85CA420189}" dt="2020-08-18T23:52:54.587" v="803" actId="478"/>
          <ac:spMkLst>
            <pc:docMk/>
            <pc:sldMk cId="2436854535" sldId="368"/>
            <ac:spMk id="2" creationId="{A90776E6-97EB-46A2-A498-E74B980A7D77}"/>
          </ac:spMkLst>
        </pc:spChg>
        <pc:spChg chg="add mod">
          <ac:chgData name="Park SangHyun" userId="236915686b78f6c1" providerId="LiveId" clId="{FFCD1887-813A-49B8-96C2-5F85CA420189}" dt="2020-08-18T23:53:54.683" v="820" actId="164"/>
          <ac:spMkLst>
            <pc:docMk/>
            <pc:sldMk cId="2436854535" sldId="368"/>
            <ac:spMk id="3" creationId="{064D2049-AC23-45F8-8A77-E7AF3E0A3D82}"/>
          </ac:spMkLst>
        </pc:spChg>
        <pc:spChg chg="mod">
          <ac:chgData name="Park SangHyun" userId="236915686b78f6c1" providerId="LiveId" clId="{FFCD1887-813A-49B8-96C2-5F85CA420189}" dt="2020-08-19T00:13:50.112" v="1471"/>
          <ac:spMkLst>
            <pc:docMk/>
            <pc:sldMk cId="2436854535" sldId="368"/>
            <ac:spMk id="6" creationId="{4D78B6F0-7D80-4D66-A24E-64B032C561B3}"/>
          </ac:spMkLst>
        </pc:spChg>
        <pc:spChg chg="add del mod">
          <ac:chgData name="Park SangHyun" userId="236915686b78f6c1" providerId="LiveId" clId="{FFCD1887-813A-49B8-96C2-5F85CA420189}" dt="2020-08-18T23:53:21.766" v="812"/>
          <ac:spMkLst>
            <pc:docMk/>
            <pc:sldMk cId="2436854535" sldId="368"/>
            <ac:spMk id="7" creationId="{4B7472EE-3D42-4BE8-8380-621C899FA8B0}"/>
          </ac:spMkLst>
        </pc:spChg>
        <pc:spChg chg="add del mod">
          <ac:chgData name="Park SangHyun" userId="236915686b78f6c1" providerId="LiveId" clId="{FFCD1887-813A-49B8-96C2-5F85CA420189}" dt="2020-08-18T23:53:21.766" v="812"/>
          <ac:spMkLst>
            <pc:docMk/>
            <pc:sldMk cId="2436854535" sldId="368"/>
            <ac:spMk id="8" creationId="{21A4973E-9873-48EC-BEAC-33162247CA54}"/>
          </ac:spMkLst>
        </pc:spChg>
        <pc:spChg chg="mod ord">
          <ac:chgData name="Park SangHyun" userId="236915686b78f6c1" providerId="LiveId" clId="{FFCD1887-813A-49B8-96C2-5F85CA420189}" dt="2020-08-18T23:53:54.683" v="820" actId="164"/>
          <ac:spMkLst>
            <pc:docMk/>
            <pc:sldMk cId="2436854535" sldId="368"/>
            <ac:spMk id="9" creationId="{35C7169B-8827-48B1-B5C8-4F49F710AB26}"/>
          </ac:spMkLst>
        </pc:spChg>
        <pc:spChg chg="mod">
          <ac:chgData name="Park SangHyun" userId="236915686b78f6c1" providerId="LiveId" clId="{FFCD1887-813A-49B8-96C2-5F85CA420189}" dt="2020-08-19T00:05:50.210" v="1109" actId="208"/>
          <ac:spMkLst>
            <pc:docMk/>
            <pc:sldMk cId="2436854535" sldId="368"/>
            <ac:spMk id="12" creationId="{F5E4E859-F38B-438E-9FED-3CE4B7EB16A8}"/>
          </ac:spMkLst>
        </pc:spChg>
        <pc:spChg chg="mod">
          <ac:chgData name="Park SangHyun" userId="236915686b78f6c1" providerId="LiveId" clId="{FFCD1887-813A-49B8-96C2-5F85CA420189}" dt="2020-08-19T00:13:13.862" v="1369" actId="404"/>
          <ac:spMkLst>
            <pc:docMk/>
            <pc:sldMk cId="2436854535" sldId="368"/>
            <ac:spMk id="13" creationId="{D3CA1E62-D47D-466A-8D28-61C35508F0FA}"/>
          </ac:spMkLst>
        </pc:spChg>
        <pc:spChg chg="add del mod">
          <ac:chgData name="Park SangHyun" userId="236915686b78f6c1" providerId="LiveId" clId="{FFCD1887-813A-49B8-96C2-5F85CA420189}" dt="2020-08-18T23:55:06.186" v="836" actId="478"/>
          <ac:spMkLst>
            <pc:docMk/>
            <pc:sldMk cId="2436854535" sldId="368"/>
            <ac:spMk id="14" creationId="{D3AADAD9-19CC-4BFA-A75D-0569508CBD37}"/>
          </ac:spMkLst>
        </pc:spChg>
        <pc:spChg chg="add del mod">
          <ac:chgData name="Park SangHyun" userId="236915686b78f6c1" providerId="LiveId" clId="{FFCD1887-813A-49B8-96C2-5F85CA420189}" dt="2020-08-18T23:55:40.677" v="839" actId="478"/>
          <ac:spMkLst>
            <pc:docMk/>
            <pc:sldMk cId="2436854535" sldId="368"/>
            <ac:spMk id="15" creationId="{151AF7B4-E2CB-431F-A0D7-DD2E9570F3B8}"/>
          </ac:spMkLst>
        </pc:spChg>
        <pc:spChg chg="add del mod">
          <ac:chgData name="Park SangHyun" userId="236915686b78f6c1" providerId="LiveId" clId="{FFCD1887-813A-49B8-96C2-5F85CA420189}" dt="2020-08-18T23:59:52.503" v="986"/>
          <ac:spMkLst>
            <pc:docMk/>
            <pc:sldMk cId="2436854535" sldId="368"/>
            <ac:spMk id="16" creationId="{740FE2E5-7379-406B-A781-6DBE79016D54}"/>
          </ac:spMkLst>
        </pc:spChg>
        <pc:spChg chg="add del mod">
          <ac:chgData name="Park SangHyun" userId="236915686b78f6c1" providerId="LiveId" clId="{FFCD1887-813A-49B8-96C2-5F85CA420189}" dt="2020-08-18T23:57:29.964" v="858" actId="478"/>
          <ac:spMkLst>
            <pc:docMk/>
            <pc:sldMk cId="2436854535" sldId="368"/>
            <ac:spMk id="17" creationId="{E1CF89DF-8B87-4447-9BA5-3F8B353406C7}"/>
          </ac:spMkLst>
        </pc:spChg>
        <pc:spChg chg="add del mod">
          <ac:chgData name="Park SangHyun" userId="236915686b78f6c1" providerId="LiveId" clId="{FFCD1887-813A-49B8-96C2-5F85CA420189}" dt="2020-08-19T00:00:18.409" v="1012" actId="478"/>
          <ac:spMkLst>
            <pc:docMk/>
            <pc:sldMk cId="2436854535" sldId="368"/>
            <ac:spMk id="18" creationId="{3628BDED-3548-4BE7-B395-4493D2F7C9B8}"/>
          </ac:spMkLst>
        </pc:spChg>
        <pc:spChg chg="add del mod">
          <ac:chgData name="Park SangHyun" userId="236915686b78f6c1" providerId="LiveId" clId="{FFCD1887-813A-49B8-96C2-5F85CA420189}" dt="2020-08-18T23:59:52.503" v="986"/>
          <ac:spMkLst>
            <pc:docMk/>
            <pc:sldMk cId="2436854535" sldId="368"/>
            <ac:spMk id="19" creationId="{FE32549D-893F-411A-A60F-A2BEC399FCFA}"/>
          </ac:spMkLst>
        </pc:spChg>
        <pc:spChg chg="mod">
          <ac:chgData name="Park SangHyun" userId="236915686b78f6c1" providerId="LiveId" clId="{FFCD1887-813A-49B8-96C2-5F85CA420189}" dt="2020-08-19T00:05:50.210" v="1109" actId="208"/>
          <ac:spMkLst>
            <pc:docMk/>
            <pc:sldMk cId="2436854535" sldId="368"/>
            <ac:spMk id="20" creationId="{3704BC02-855D-4D77-8420-5386C5DF3BF0}"/>
          </ac:spMkLst>
        </pc:spChg>
        <pc:spChg chg="add del mod">
          <ac:chgData name="Park SangHyun" userId="236915686b78f6c1" providerId="LiveId" clId="{FFCD1887-813A-49B8-96C2-5F85CA420189}" dt="2020-08-19T00:04:01.005" v="1060" actId="478"/>
          <ac:spMkLst>
            <pc:docMk/>
            <pc:sldMk cId="2436854535" sldId="368"/>
            <ac:spMk id="21" creationId="{39AF325D-6833-450F-8942-25BE64C6A436}"/>
          </ac:spMkLst>
        </pc:spChg>
        <pc:spChg chg="add mod">
          <ac:chgData name="Park SangHyun" userId="236915686b78f6c1" providerId="LiveId" clId="{FFCD1887-813A-49B8-96C2-5F85CA420189}" dt="2020-08-19T00:05:50.210" v="1109" actId="208"/>
          <ac:spMkLst>
            <pc:docMk/>
            <pc:sldMk cId="2436854535" sldId="368"/>
            <ac:spMk id="22" creationId="{4EA11685-3A60-4F55-AC11-1D119A4834AB}"/>
          </ac:spMkLst>
        </pc:spChg>
        <pc:spChg chg="mod">
          <ac:chgData name="Park SangHyun" userId="236915686b78f6c1" providerId="LiveId" clId="{FFCD1887-813A-49B8-96C2-5F85CA420189}" dt="2020-08-19T00:04:38.870" v="1073" actId="571"/>
          <ac:spMkLst>
            <pc:docMk/>
            <pc:sldMk cId="2436854535" sldId="368"/>
            <ac:spMk id="25" creationId="{5FB24920-7FB5-4B42-BD8F-CC434BE6BBEC}"/>
          </ac:spMkLst>
        </pc:spChg>
        <pc:spChg chg="mod">
          <ac:chgData name="Park SangHyun" userId="236915686b78f6c1" providerId="LiveId" clId="{FFCD1887-813A-49B8-96C2-5F85CA420189}" dt="2020-08-19T00:04:38.870" v="1073" actId="571"/>
          <ac:spMkLst>
            <pc:docMk/>
            <pc:sldMk cId="2436854535" sldId="368"/>
            <ac:spMk id="26" creationId="{5968C1B5-4B12-44A4-8FFA-FF83FFD32EE6}"/>
          </ac:spMkLst>
        </pc:spChg>
        <pc:spChg chg="mod">
          <ac:chgData name="Park SangHyun" userId="236915686b78f6c1" providerId="LiveId" clId="{FFCD1887-813A-49B8-96C2-5F85CA420189}" dt="2020-08-19T00:05:50.210" v="1109" actId="208"/>
          <ac:spMkLst>
            <pc:docMk/>
            <pc:sldMk cId="2436854535" sldId="368"/>
            <ac:spMk id="28" creationId="{23D6908B-E4D0-41CE-95A9-3DCF1C85A4F1}"/>
          </ac:spMkLst>
        </pc:spChg>
        <pc:spChg chg="mod">
          <ac:chgData name="Park SangHyun" userId="236915686b78f6c1" providerId="LiveId" clId="{FFCD1887-813A-49B8-96C2-5F85CA420189}" dt="2020-08-19T00:05:50.210" v="1109" actId="208"/>
          <ac:spMkLst>
            <pc:docMk/>
            <pc:sldMk cId="2436854535" sldId="368"/>
            <ac:spMk id="29" creationId="{2F2F286A-F205-4751-86EF-872CB0210F0D}"/>
          </ac:spMkLst>
        </pc:spChg>
        <pc:spChg chg="mod">
          <ac:chgData name="Park SangHyun" userId="236915686b78f6c1" providerId="LiveId" clId="{FFCD1887-813A-49B8-96C2-5F85CA420189}" dt="2020-08-19T00:05:50.210" v="1109" actId="208"/>
          <ac:spMkLst>
            <pc:docMk/>
            <pc:sldMk cId="2436854535" sldId="368"/>
            <ac:spMk id="31" creationId="{40953D39-387E-4D73-B7A6-69B10DBCC417}"/>
          </ac:spMkLst>
        </pc:spChg>
        <pc:spChg chg="mod">
          <ac:chgData name="Park SangHyun" userId="236915686b78f6c1" providerId="LiveId" clId="{FFCD1887-813A-49B8-96C2-5F85CA420189}" dt="2020-08-19T00:13:13.862" v="1369" actId="404"/>
          <ac:spMkLst>
            <pc:docMk/>
            <pc:sldMk cId="2436854535" sldId="368"/>
            <ac:spMk id="32" creationId="{26B0E660-7F02-4F25-8E9E-3076AF9006EF}"/>
          </ac:spMkLst>
        </pc:spChg>
        <pc:spChg chg="mod">
          <ac:chgData name="Park SangHyun" userId="236915686b78f6c1" providerId="LiveId" clId="{FFCD1887-813A-49B8-96C2-5F85CA420189}" dt="2020-08-19T00:05:50.210" v="1109" actId="208"/>
          <ac:spMkLst>
            <pc:docMk/>
            <pc:sldMk cId="2436854535" sldId="368"/>
            <ac:spMk id="34" creationId="{F136CD6E-D009-4F7F-9ADA-1E3B9EAB26F5}"/>
          </ac:spMkLst>
        </pc:spChg>
        <pc:spChg chg="mod">
          <ac:chgData name="Park SangHyun" userId="236915686b78f6c1" providerId="LiveId" clId="{FFCD1887-813A-49B8-96C2-5F85CA420189}" dt="2020-08-19T00:05:50.210" v="1109" actId="208"/>
          <ac:spMkLst>
            <pc:docMk/>
            <pc:sldMk cId="2436854535" sldId="368"/>
            <ac:spMk id="35" creationId="{C41D205B-9393-4559-B20E-872571BCDF90}"/>
          </ac:spMkLst>
        </pc:spChg>
        <pc:spChg chg="mod">
          <ac:chgData name="Park SangHyun" userId="236915686b78f6c1" providerId="LiveId" clId="{FFCD1887-813A-49B8-96C2-5F85CA420189}" dt="2020-08-19T00:05:50.210" v="1109" actId="208"/>
          <ac:spMkLst>
            <pc:docMk/>
            <pc:sldMk cId="2436854535" sldId="368"/>
            <ac:spMk id="37" creationId="{779133A4-F03A-46DB-BA4C-4183FF9E1808}"/>
          </ac:spMkLst>
        </pc:spChg>
        <pc:spChg chg="mod">
          <ac:chgData name="Park SangHyun" userId="236915686b78f6c1" providerId="LiveId" clId="{FFCD1887-813A-49B8-96C2-5F85CA420189}" dt="2020-08-19T00:05:50.210" v="1109" actId="208"/>
          <ac:spMkLst>
            <pc:docMk/>
            <pc:sldMk cId="2436854535" sldId="368"/>
            <ac:spMk id="38" creationId="{303440B0-00E2-49D7-817A-43E6981F0991}"/>
          </ac:spMkLst>
        </pc:spChg>
        <pc:spChg chg="add del mod">
          <ac:chgData name="Park SangHyun" userId="236915686b78f6c1" providerId="LiveId" clId="{FFCD1887-813A-49B8-96C2-5F85CA420189}" dt="2020-08-19T00:06:58.960" v="1113" actId="478"/>
          <ac:spMkLst>
            <pc:docMk/>
            <pc:sldMk cId="2436854535" sldId="368"/>
            <ac:spMk id="39" creationId="{25153B4B-C5D7-4170-92D4-E368C12C9153}"/>
          </ac:spMkLst>
        </pc:spChg>
        <pc:spChg chg="mod">
          <ac:chgData name="Park SangHyun" userId="236915686b78f6c1" providerId="LiveId" clId="{FFCD1887-813A-49B8-96C2-5F85CA420189}" dt="2020-08-19T00:07:01.933" v="1114" actId="571"/>
          <ac:spMkLst>
            <pc:docMk/>
            <pc:sldMk cId="2436854535" sldId="368"/>
            <ac:spMk id="41" creationId="{C1FB3237-8FE5-4548-9BD8-790257040F98}"/>
          </ac:spMkLst>
        </pc:spChg>
        <pc:spChg chg="mod">
          <ac:chgData name="Park SangHyun" userId="236915686b78f6c1" providerId="LiveId" clId="{FFCD1887-813A-49B8-96C2-5F85CA420189}" dt="2020-08-19T00:07:01.933" v="1114" actId="571"/>
          <ac:spMkLst>
            <pc:docMk/>
            <pc:sldMk cId="2436854535" sldId="368"/>
            <ac:spMk id="42" creationId="{145DB9E8-8B31-4571-B63D-2AB4A262D531}"/>
          </ac:spMkLst>
        </pc:spChg>
        <pc:spChg chg="add mod ord">
          <ac:chgData name="Park SangHyun" userId="236915686b78f6c1" providerId="LiveId" clId="{FFCD1887-813A-49B8-96C2-5F85CA420189}" dt="2020-08-19T00:10:17.744" v="1182" actId="164"/>
          <ac:spMkLst>
            <pc:docMk/>
            <pc:sldMk cId="2436854535" sldId="368"/>
            <ac:spMk id="48" creationId="{3BA51C27-E6D6-40C7-B186-5FF0EAFA19A9}"/>
          </ac:spMkLst>
        </pc:spChg>
        <pc:spChg chg="add mod">
          <ac:chgData name="Park SangHyun" userId="236915686b78f6c1" providerId="LiveId" clId="{FFCD1887-813A-49B8-96C2-5F85CA420189}" dt="2020-08-19T00:07:51.086" v="1126" actId="571"/>
          <ac:spMkLst>
            <pc:docMk/>
            <pc:sldMk cId="2436854535" sldId="368"/>
            <ac:spMk id="54" creationId="{4FCB5237-9515-41E3-A3D9-0D1C7F95B7C0}"/>
          </ac:spMkLst>
        </pc:spChg>
        <pc:spChg chg="mod">
          <ac:chgData name="Park SangHyun" userId="236915686b78f6c1" providerId="LiveId" clId="{FFCD1887-813A-49B8-96C2-5F85CA420189}" dt="2020-08-19T00:07:51.086" v="1126" actId="571"/>
          <ac:spMkLst>
            <pc:docMk/>
            <pc:sldMk cId="2436854535" sldId="368"/>
            <ac:spMk id="56" creationId="{799AAF4C-04F1-4D67-BD22-EA0EE1F96AA9}"/>
          </ac:spMkLst>
        </pc:spChg>
        <pc:spChg chg="mod">
          <ac:chgData name="Park SangHyun" userId="236915686b78f6c1" providerId="LiveId" clId="{FFCD1887-813A-49B8-96C2-5F85CA420189}" dt="2020-08-19T00:07:51.086" v="1126" actId="571"/>
          <ac:spMkLst>
            <pc:docMk/>
            <pc:sldMk cId="2436854535" sldId="368"/>
            <ac:spMk id="57" creationId="{ED78954A-2560-4881-A968-DDCFFD0F8E2D}"/>
          </ac:spMkLst>
        </pc:spChg>
        <pc:spChg chg="add mod ord">
          <ac:chgData name="Park SangHyun" userId="236915686b78f6c1" providerId="LiveId" clId="{FFCD1887-813A-49B8-96C2-5F85CA420189}" dt="2020-08-19T00:10:17.744" v="1182" actId="164"/>
          <ac:spMkLst>
            <pc:docMk/>
            <pc:sldMk cId="2436854535" sldId="368"/>
            <ac:spMk id="59" creationId="{6AA90612-F486-4CEB-811E-FA8E0B0939FA}"/>
          </ac:spMkLst>
        </pc:spChg>
        <pc:spChg chg="add mod ord">
          <ac:chgData name="Park SangHyun" userId="236915686b78f6c1" providerId="LiveId" clId="{FFCD1887-813A-49B8-96C2-5F85CA420189}" dt="2020-08-19T00:10:17.744" v="1182" actId="164"/>
          <ac:spMkLst>
            <pc:docMk/>
            <pc:sldMk cId="2436854535" sldId="368"/>
            <ac:spMk id="60" creationId="{CD00557C-A2E1-484A-A12D-1554C8074412}"/>
          </ac:spMkLst>
        </pc:spChg>
        <pc:spChg chg="add mod ord">
          <ac:chgData name="Park SangHyun" userId="236915686b78f6c1" providerId="LiveId" clId="{FFCD1887-813A-49B8-96C2-5F85CA420189}" dt="2020-08-19T00:09:21.763" v="1153" actId="164"/>
          <ac:spMkLst>
            <pc:docMk/>
            <pc:sldMk cId="2436854535" sldId="368"/>
            <ac:spMk id="61" creationId="{AE3E524A-C145-4459-830B-1FE02E9CB949}"/>
          </ac:spMkLst>
        </pc:spChg>
        <pc:spChg chg="add mod ord">
          <ac:chgData name="Park SangHyun" userId="236915686b78f6c1" providerId="LiveId" clId="{FFCD1887-813A-49B8-96C2-5F85CA420189}" dt="2020-08-19T00:09:26.940" v="1154" actId="164"/>
          <ac:spMkLst>
            <pc:docMk/>
            <pc:sldMk cId="2436854535" sldId="368"/>
            <ac:spMk id="62" creationId="{3BD995B3-E822-4536-8E1D-648ED3974C90}"/>
          </ac:spMkLst>
        </pc:spChg>
        <pc:grpChg chg="add del mod">
          <ac:chgData name="Park SangHyun" userId="236915686b78f6c1" providerId="LiveId" clId="{FFCD1887-813A-49B8-96C2-5F85CA420189}" dt="2020-08-19T00:10:28.302" v="1185" actId="478"/>
          <ac:grpSpMkLst>
            <pc:docMk/>
            <pc:sldMk cId="2436854535" sldId="368"/>
            <ac:grpSpMk id="10" creationId="{6A82239E-2D33-486F-ACF6-ACF139D2223D}"/>
          </ac:grpSpMkLst>
        </pc:grpChg>
        <pc:grpChg chg="add mod">
          <ac:chgData name="Park SangHyun" userId="236915686b78f6c1" providerId="LiveId" clId="{FFCD1887-813A-49B8-96C2-5F85CA420189}" dt="2020-08-19T00:10:17.744" v="1182" actId="164"/>
          <ac:grpSpMkLst>
            <pc:docMk/>
            <pc:sldMk cId="2436854535" sldId="368"/>
            <ac:grpSpMk id="11" creationId="{84DA1922-83B2-48F1-AEDF-CF32AD77AF67}"/>
          </ac:grpSpMkLst>
        </pc:grpChg>
        <pc:grpChg chg="add mod">
          <ac:chgData name="Park SangHyun" userId="236915686b78f6c1" providerId="LiveId" clId="{FFCD1887-813A-49B8-96C2-5F85CA420189}" dt="2020-08-19T00:10:17.744" v="1182" actId="164"/>
          <ac:grpSpMkLst>
            <pc:docMk/>
            <pc:sldMk cId="2436854535" sldId="368"/>
            <ac:grpSpMk id="23" creationId="{A1768FE5-B6E5-4EA9-8039-C40A2ABC87C4}"/>
          </ac:grpSpMkLst>
        </pc:grpChg>
        <pc:grpChg chg="add del mod">
          <ac:chgData name="Park SangHyun" userId="236915686b78f6c1" providerId="LiveId" clId="{FFCD1887-813A-49B8-96C2-5F85CA420189}" dt="2020-08-19T00:10:28.302" v="1185" actId="478"/>
          <ac:grpSpMkLst>
            <pc:docMk/>
            <pc:sldMk cId="2436854535" sldId="368"/>
            <ac:grpSpMk id="24" creationId="{2D28CFDD-6C42-49A2-A61D-DAE29705DC55}"/>
          </ac:grpSpMkLst>
        </pc:grpChg>
        <pc:grpChg chg="add mod">
          <ac:chgData name="Park SangHyun" userId="236915686b78f6c1" providerId="LiveId" clId="{FFCD1887-813A-49B8-96C2-5F85CA420189}" dt="2020-08-19T00:10:17.744" v="1182" actId="164"/>
          <ac:grpSpMkLst>
            <pc:docMk/>
            <pc:sldMk cId="2436854535" sldId="368"/>
            <ac:grpSpMk id="27" creationId="{C0A78362-136F-49D8-876C-7AE17EE40987}"/>
          </ac:grpSpMkLst>
        </pc:grpChg>
        <pc:grpChg chg="add mod">
          <ac:chgData name="Park SangHyun" userId="236915686b78f6c1" providerId="LiveId" clId="{FFCD1887-813A-49B8-96C2-5F85CA420189}" dt="2020-08-19T00:10:17.744" v="1182" actId="164"/>
          <ac:grpSpMkLst>
            <pc:docMk/>
            <pc:sldMk cId="2436854535" sldId="368"/>
            <ac:grpSpMk id="30" creationId="{CD73957C-D9A5-4B2F-A7A4-9ED73DA3F5F5}"/>
          </ac:grpSpMkLst>
        </pc:grpChg>
        <pc:grpChg chg="add mod">
          <ac:chgData name="Park SangHyun" userId="236915686b78f6c1" providerId="LiveId" clId="{FFCD1887-813A-49B8-96C2-5F85CA420189}" dt="2020-08-19T00:09:21.763" v="1153" actId="164"/>
          <ac:grpSpMkLst>
            <pc:docMk/>
            <pc:sldMk cId="2436854535" sldId="368"/>
            <ac:grpSpMk id="33" creationId="{4F2A16F0-FC85-4FBD-BCAD-814F5B83A6C3}"/>
          </ac:grpSpMkLst>
        </pc:grpChg>
        <pc:grpChg chg="add mod">
          <ac:chgData name="Park SangHyun" userId="236915686b78f6c1" providerId="LiveId" clId="{FFCD1887-813A-49B8-96C2-5F85CA420189}" dt="2020-08-19T00:09:26.940" v="1154" actId="164"/>
          <ac:grpSpMkLst>
            <pc:docMk/>
            <pc:sldMk cId="2436854535" sldId="368"/>
            <ac:grpSpMk id="36" creationId="{005FABE2-9BEA-44B5-9E60-861A42F0031F}"/>
          </ac:grpSpMkLst>
        </pc:grpChg>
        <pc:grpChg chg="add mod">
          <ac:chgData name="Park SangHyun" userId="236915686b78f6c1" providerId="LiveId" clId="{FFCD1887-813A-49B8-96C2-5F85CA420189}" dt="2020-08-19T00:10:17.744" v="1182" actId="164"/>
          <ac:grpSpMkLst>
            <pc:docMk/>
            <pc:sldMk cId="2436854535" sldId="368"/>
            <ac:grpSpMk id="40" creationId="{8CE64531-1CC2-4F40-A12E-9F7E839C0F91}"/>
          </ac:grpSpMkLst>
        </pc:grpChg>
        <pc:grpChg chg="add mod">
          <ac:chgData name="Park SangHyun" userId="236915686b78f6c1" providerId="LiveId" clId="{FFCD1887-813A-49B8-96C2-5F85CA420189}" dt="2020-08-19T00:07:51.086" v="1126" actId="571"/>
          <ac:grpSpMkLst>
            <pc:docMk/>
            <pc:sldMk cId="2436854535" sldId="368"/>
            <ac:grpSpMk id="55" creationId="{9DE6B252-E04A-434B-86E5-266583290C2F}"/>
          </ac:grpSpMkLst>
        </pc:grpChg>
        <pc:grpChg chg="add mod">
          <ac:chgData name="Park SangHyun" userId="236915686b78f6c1" providerId="LiveId" clId="{FFCD1887-813A-49B8-96C2-5F85CA420189}" dt="2020-08-19T00:10:17.744" v="1182" actId="164"/>
          <ac:grpSpMkLst>
            <pc:docMk/>
            <pc:sldMk cId="2436854535" sldId="368"/>
            <ac:grpSpMk id="79" creationId="{6BBB2769-C7D0-41D3-B434-9135505EBB16}"/>
          </ac:grpSpMkLst>
        </pc:grpChg>
        <pc:grpChg chg="add mod">
          <ac:chgData name="Park SangHyun" userId="236915686b78f6c1" providerId="LiveId" clId="{FFCD1887-813A-49B8-96C2-5F85CA420189}" dt="2020-08-19T00:10:17.744" v="1182" actId="164"/>
          <ac:grpSpMkLst>
            <pc:docMk/>
            <pc:sldMk cId="2436854535" sldId="368"/>
            <ac:grpSpMk id="80" creationId="{C3E401E1-3780-49D2-8EF5-5927E5DDB3A8}"/>
          </ac:grpSpMkLst>
        </pc:grpChg>
        <pc:grpChg chg="add mod">
          <ac:chgData name="Park SangHyun" userId="236915686b78f6c1" providerId="LiveId" clId="{FFCD1887-813A-49B8-96C2-5F85CA420189}" dt="2020-08-19T00:13:09.217" v="1367" actId="1036"/>
          <ac:grpSpMkLst>
            <pc:docMk/>
            <pc:sldMk cId="2436854535" sldId="368"/>
            <ac:grpSpMk id="81" creationId="{FE8BE247-DFA2-4D9D-B5DF-C4B3E370CD53}"/>
          </ac:grpSpMkLst>
        </pc:grpChg>
        <pc:graphicFrameChg chg="add mod modGraphic">
          <ac:chgData name="Park SangHyun" userId="236915686b78f6c1" providerId="LiveId" clId="{FFCD1887-813A-49B8-96C2-5F85CA420189}" dt="2020-08-19T00:13:04.898" v="1349" actId="14734"/>
          <ac:graphicFrameMkLst>
            <pc:docMk/>
            <pc:sldMk cId="2436854535" sldId="368"/>
            <ac:graphicFrameMk id="83" creationId="{9F62E822-470A-4973-9900-9659A1AD42D2}"/>
          </ac:graphicFrameMkLst>
        </pc:graphicFrameChg>
        <pc:cxnChg chg="add mod">
          <ac:chgData name="Park SangHyun" userId="236915686b78f6c1" providerId="LiveId" clId="{FFCD1887-813A-49B8-96C2-5F85CA420189}" dt="2020-08-19T00:10:17.744" v="1182" actId="164"/>
          <ac:cxnSpMkLst>
            <pc:docMk/>
            <pc:sldMk cId="2436854535" sldId="368"/>
            <ac:cxnSpMk id="44" creationId="{69B48DD1-82D8-4770-88A5-081E83ABBE3B}"/>
          </ac:cxnSpMkLst>
        </pc:cxnChg>
        <pc:cxnChg chg="add mod">
          <ac:chgData name="Park SangHyun" userId="236915686b78f6c1" providerId="LiveId" clId="{FFCD1887-813A-49B8-96C2-5F85CA420189}" dt="2020-08-19T00:10:17.744" v="1182" actId="164"/>
          <ac:cxnSpMkLst>
            <pc:docMk/>
            <pc:sldMk cId="2436854535" sldId="368"/>
            <ac:cxnSpMk id="63" creationId="{CB15BDB4-352E-4967-B24D-8B7FE6852DEF}"/>
          </ac:cxnSpMkLst>
        </pc:cxnChg>
        <pc:cxnChg chg="add mod">
          <ac:chgData name="Park SangHyun" userId="236915686b78f6c1" providerId="LiveId" clId="{FFCD1887-813A-49B8-96C2-5F85CA420189}" dt="2020-08-19T00:10:17.744" v="1182" actId="164"/>
          <ac:cxnSpMkLst>
            <pc:docMk/>
            <pc:sldMk cId="2436854535" sldId="368"/>
            <ac:cxnSpMk id="66" creationId="{B7758212-C1A7-41FC-9CD9-C362411C6FBF}"/>
          </ac:cxnSpMkLst>
        </pc:cxnChg>
        <pc:cxnChg chg="add mod">
          <ac:chgData name="Park SangHyun" userId="236915686b78f6c1" providerId="LiveId" clId="{FFCD1887-813A-49B8-96C2-5F85CA420189}" dt="2020-08-19T00:10:17.744" v="1182" actId="164"/>
          <ac:cxnSpMkLst>
            <pc:docMk/>
            <pc:sldMk cId="2436854535" sldId="368"/>
            <ac:cxnSpMk id="69" creationId="{FFD6940B-7F10-4D62-95C9-4C9F3E71DD60}"/>
          </ac:cxnSpMkLst>
        </pc:cxnChg>
        <pc:cxnChg chg="add mod">
          <ac:chgData name="Park SangHyun" userId="236915686b78f6c1" providerId="LiveId" clId="{FFCD1887-813A-49B8-96C2-5F85CA420189}" dt="2020-08-19T00:10:17.744" v="1182" actId="164"/>
          <ac:cxnSpMkLst>
            <pc:docMk/>
            <pc:sldMk cId="2436854535" sldId="368"/>
            <ac:cxnSpMk id="72" creationId="{21715A19-D92C-4909-BB19-7E7286AA9F11}"/>
          </ac:cxnSpMkLst>
        </pc:cxnChg>
        <pc:cxnChg chg="add mod">
          <ac:chgData name="Park SangHyun" userId="236915686b78f6c1" providerId="LiveId" clId="{FFCD1887-813A-49B8-96C2-5F85CA420189}" dt="2020-08-19T00:10:17.744" v="1182" actId="164"/>
          <ac:cxnSpMkLst>
            <pc:docMk/>
            <pc:sldMk cId="2436854535" sldId="368"/>
            <ac:cxnSpMk id="75" creationId="{2A6CEEE8-4BC0-49E1-99D6-4A16CEF5780D}"/>
          </ac:cxnSpMkLst>
        </pc:cxnChg>
      </pc:sldChg>
      <pc:sldChg chg="del">
        <pc:chgData name="Park SangHyun" userId="236915686b78f6c1" providerId="LiveId" clId="{FFCD1887-813A-49B8-96C2-5F85CA420189}" dt="2020-08-18T23:29:11.676" v="329" actId="47"/>
        <pc:sldMkLst>
          <pc:docMk/>
          <pc:sldMk cId="1349149654" sldId="375"/>
        </pc:sldMkLst>
      </pc:sldChg>
      <pc:sldChg chg="addSp modSp mod">
        <pc:chgData name="Park SangHyun" userId="236915686b78f6c1" providerId="LiveId" clId="{FFCD1887-813A-49B8-96C2-5F85CA420189}" dt="2020-08-19T01:06:27.554" v="1816" actId="13926"/>
        <pc:sldMkLst>
          <pc:docMk/>
          <pc:sldMk cId="4016100555" sldId="376"/>
        </pc:sldMkLst>
        <pc:spChg chg="mod">
          <ac:chgData name="Park SangHyun" userId="236915686b78f6c1" providerId="LiveId" clId="{FFCD1887-813A-49B8-96C2-5F85CA420189}" dt="2020-08-19T01:06:27.554" v="1816" actId="13926"/>
          <ac:spMkLst>
            <pc:docMk/>
            <pc:sldMk cId="4016100555" sldId="376"/>
            <ac:spMk id="6" creationId="{4D78B6F0-7D80-4D66-A24E-64B032C561B3}"/>
          </ac:spMkLst>
        </pc:spChg>
        <pc:picChg chg="add mod">
          <ac:chgData name="Park SangHyun" userId="236915686b78f6c1" providerId="LiveId" clId="{FFCD1887-813A-49B8-96C2-5F85CA420189}" dt="2020-08-19T01:06:16.289" v="1814" actId="1076"/>
          <ac:picMkLst>
            <pc:docMk/>
            <pc:sldMk cId="4016100555" sldId="376"/>
            <ac:picMk id="2" creationId="{8278348E-1142-4EBD-A2AD-6E29405D1FC4}"/>
          </ac:picMkLst>
        </pc:picChg>
      </pc:sldChg>
      <pc:sldChg chg="del">
        <pc:chgData name="Park SangHyun" userId="236915686b78f6c1" providerId="LiveId" clId="{FFCD1887-813A-49B8-96C2-5F85CA420189}" dt="2020-08-18T23:29:28.830" v="333" actId="47"/>
        <pc:sldMkLst>
          <pc:docMk/>
          <pc:sldMk cId="8062907" sldId="377"/>
        </pc:sldMkLst>
      </pc:sldChg>
      <pc:sldChg chg="modSp add mod">
        <pc:chgData name="Park SangHyun" userId="236915686b78f6c1" providerId="LiveId" clId="{FFCD1887-813A-49B8-96C2-5F85CA420189}" dt="2020-08-18T23:30:13.887" v="368"/>
        <pc:sldMkLst>
          <pc:docMk/>
          <pc:sldMk cId="3224482823" sldId="377"/>
        </pc:sldMkLst>
        <pc:spChg chg="mod">
          <ac:chgData name="Park SangHyun" userId="236915686b78f6c1" providerId="LiveId" clId="{FFCD1887-813A-49B8-96C2-5F85CA420189}" dt="2020-08-18T23:30:13.887" v="368"/>
          <ac:spMkLst>
            <pc:docMk/>
            <pc:sldMk cId="3224482823" sldId="377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FFCD1887-813A-49B8-96C2-5F85CA420189}" dt="2020-08-19T01:41:16.310" v="2128" actId="6549"/>
        <pc:sldMkLst>
          <pc:docMk/>
          <pc:sldMk cId="462467574" sldId="378"/>
        </pc:sldMkLst>
        <pc:spChg chg="del">
          <ac:chgData name="Park SangHyun" userId="236915686b78f6c1" providerId="LiveId" clId="{FFCD1887-813A-49B8-96C2-5F85CA420189}" dt="2020-08-19T01:37:27.782" v="2017" actId="478"/>
          <ac:spMkLst>
            <pc:docMk/>
            <pc:sldMk cId="462467574" sldId="378"/>
            <ac:spMk id="3" creationId="{9534C6AF-A431-4181-929D-19AE1EC72F1F}"/>
          </ac:spMkLst>
        </pc:spChg>
        <pc:spChg chg="mod">
          <ac:chgData name="Park SangHyun" userId="236915686b78f6c1" providerId="LiveId" clId="{FFCD1887-813A-49B8-96C2-5F85CA420189}" dt="2020-08-19T01:41:16.310" v="2128" actId="6549"/>
          <ac:spMkLst>
            <pc:docMk/>
            <pc:sldMk cId="462467574" sldId="378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FFCD1887-813A-49B8-96C2-5F85CA420189}" dt="2020-08-19T01:39:59.203" v="2109" actId="108"/>
          <ac:graphicFrameMkLst>
            <pc:docMk/>
            <pc:sldMk cId="462467574" sldId="378"/>
            <ac:graphicFrameMk id="2" creationId="{33B0B629-F476-4A77-A408-087913F8B49F}"/>
          </ac:graphicFrameMkLst>
        </pc:graphicFrameChg>
      </pc:sldChg>
      <pc:sldChg chg="del">
        <pc:chgData name="Park SangHyun" userId="236915686b78f6c1" providerId="LiveId" clId="{FFCD1887-813A-49B8-96C2-5F85CA420189}" dt="2020-08-18T23:29:28.830" v="333" actId="47"/>
        <pc:sldMkLst>
          <pc:docMk/>
          <pc:sldMk cId="4200517944" sldId="378"/>
        </pc:sldMkLst>
      </pc:sldChg>
      <pc:sldChg chg="addSp delSp modSp add mod modNotesTx">
        <pc:chgData name="Park SangHyun" userId="236915686b78f6c1" providerId="LiveId" clId="{FFCD1887-813A-49B8-96C2-5F85CA420189}" dt="2020-08-19T01:55:11.828" v="2823" actId="20577"/>
        <pc:sldMkLst>
          <pc:docMk/>
          <pc:sldMk cId="352761541" sldId="379"/>
        </pc:sldMkLst>
        <pc:spChg chg="add mod">
          <ac:chgData name="Park SangHyun" userId="236915686b78f6c1" providerId="LiveId" clId="{FFCD1887-813A-49B8-96C2-5F85CA420189}" dt="2020-08-19T01:48:26.739" v="2513"/>
          <ac:spMkLst>
            <pc:docMk/>
            <pc:sldMk cId="352761541" sldId="379"/>
            <ac:spMk id="2" creationId="{6803A868-9256-4C84-AD50-27D279196721}"/>
          </ac:spMkLst>
        </pc:spChg>
        <pc:spChg chg="del">
          <ac:chgData name="Park SangHyun" userId="236915686b78f6c1" providerId="LiveId" clId="{FFCD1887-813A-49B8-96C2-5F85CA420189}" dt="2020-08-19T01:45:32.259" v="2429" actId="478"/>
          <ac:spMkLst>
            <pc:docMk/>
            <pc:sldMk cId="352761541" sldId="379"/>
            <ac:spMk id="3" creationId="{9534C6AF-A431-4181-929D-19AE1EC72F1F}"/>
          </ac:spMkLst>
        </pc:spChg>
        <pc:spChg chg="mod">
          <ac:chgData name="Park SangHyun" userId="236915686b78f6c1" providerId="LiveId" clId="{FFCD1887-813A-49B8-96C2-5F85CA420189}" dt="2020-08-19T01:55:11.828" v="2823" actId="20577"/>
          <ac:spMkLst>
            <pc:docMk/>
            <pc:sldMk cId="352761541" sldId="379"/>
            <ac:spMk id="6" creationId="{4D78B6F0-7D80-4D66-A24E-64B032C561B3}"/>
          </ac:spMkLst>
        </pc:spChg>
        <pc:spChg chg="add del mod">
          <ac:chgData name="Park SangHyun" userId="236915686b78f6c1" providerId="LiveId" clId="{FFCD1887-813A-49B8-96C2-5F85CA420189}" dt="2020-08-19T01:49:25.757" v="2543" actId="478"/>
          <ac:spMkLst>
            <pc:docMk/>
            <pc:sldMk cId="352761541" sldId="379"/>
            <ac:spMk id="12" creationId="{A5CA38E4-653E-4D82-979B-FA1FC30185C9}"/>
          </ac:spMkLst>
        </pc:spChg>
        <pc:spChg chg="add del mod">
          <ac:chgData name="Park SangHyun" userId="236915686b78f6c1" providerId="LiveId" clId="{FFCD1887-813A-49B8-96C2-5F85CA420189}" dt="2020-08-19T01:51:37.865" v="2642" actId="478"/>
          <ac:spMkLst>
            <pc:docMk/>
            <pc:sldMk cId="352761541" sldId="379"/>
            <ac:spMk id="15" creationId="{093CF2C1-60CB-4A04-9B68-42C08148DEF9}"/>
          </ac:spMkLst>
        </pc:spChg>
        <pc:graphicFrameChg chg="add del mod">
          <ac:chgData name="Park SangHyun" userId="236915686b78f6c1" providerId="LiveId" clId="{FFCD1887-813A-49B8-96C2-5F85CA420189}" dt="2020-08-19T01:45:47.308" v="2433" actId="478"/>
          <ac:graphicFrameMkLst>
            <pc:docMk/>
            <pc:sldMk cId="352761541" sldId="379"/>
            <ac:graphicFrameMk id="9" creationId="{6841104E-C7ED-4C0B-BCC6-0AD6D99C811F}"/>
          </ac:graphicFrameMkLst>
        </pc:graphicFrameChg>
        <pc:picChg chg="add del mod">
          <ac:chgData name="Park SangHyun" userId="236915686b78f6c1" providerId="LiveId" clId="{FFCD1887-813A-49B8-96C2-5F85CA420189}" dt="2020-08-19T01:49:01.700" v="2541" actId="21"/>
          <ac:picMkLst>
            <pc:docMk/>
            <pc:sldMk cId="352761541" sldId="379"/>
            <ac:picMk id="10" creationId="{F6EACB7F-2AD4-4E4A-AB89-B2C49A41A2F3}"/>
          </ac:picMkLst>
        </pc:picChg>
        <pc:picChg chg="add mod">
          <ac:chgData name="Park SangHyun" userId="236915686b78f6c1" providerId="LiveId" clId="{FFCD1887-813A-49B8-96C2-5F85CA420189}" dt="2020-08-19T01:51:44.930" v="2654" actId="1037"/>
          <ac:picMkLst>
            <pc:docMk/>
            <pc:sldMk cId="352761541" sldId="379"/>
            <ac:picMk id="14" creationId="{9E1A7BD4-C9EA-4A46-96BA-59037C3F3E68}"/>
          </ac:picMkLst>
        </pc:picChg>
      </pc:sldChg>
      <pc:sldChg chg="addSp delSp modSp add mod">
        <pc:chgData name="Park SangHyun" userId="236915686b78f6c1" providerId="LiveId" clId="{FFCD1887-813A-49B8-96C2-5F85CA420189}" dt="2020-08-19T00:56:56.284" v="1623" actId="22"/>
        <pc:sldMkLst>
          <pc:docMk/>
          <pc:sldMk cId="2413443261" sldId="380"/>
        </pc:sldMkLst>
        <pc:spChg chg="mod">
          <ac:chgData name="Park SangHyun" userId="236915686b78f6c1" providerId="LiveId" clId="{FFCD1887-813A-49B8-96C2-5F85CA420189}" dt="2020-08-19T00:55:33.350" v="1597" actId="1076"/>
          <ac:spMkLst>
            <pc:docMk/>
            <pc:sldMk cId="2413443261" sldId="380"/>
            <ac:spMk id="6" creationId="{4D78B6F0-7D80-4D66-A24E-64B032C561B3}"/>
          </ac:spMkLst>
        </pc:spChg>
        <pc:graphicFrameChg chg="add del">
          <ac:chgData name="Park SangHyun" userId="236915686b78f6c1" providerId="LiveId" clId="{FFCD1887-813A-49B8-96C2-5F85CA420189}" dt="2020-08-19T00:55:32.899" v="1596" actId="22"/>
          <ac:graphicFrameMkLst>
            <pc:docMk/>
            <pc:sldMk cId="2413443261" sldId="380"/>
            <ac:graphicFrameMk id="2" creationId="{F49BD951-7CFB-4598-9BC0-1D8269990774}"/>
          </ac:graphicFrameMkLst>
        </pc:graphicFrameChg>
        <pc:graphicFrameChg chg="add del mod modGraphic">
          <ac:chgData name="Park SangHyun" userId="236915686b78f6c1" providerId="LiveId" clId="{FFCD1887-813A-49B8-96C2-5F85CA420189}" dt="2020-08-19T00:56:51.055" v="1621" actId="21"/>
          <ac:graphicFrameMkLst>
            <pc:docMk/>
            <pc:sldMk cId="2413443261" sldId="380"/>
            <ac:graphicFrameMk id="3" creationId="{EE0A652D-691F-45A8-B9D8-B2CEE57B2EE0}"/>
          </ac:graphicFrameMkLst>
        </pc:graphicFrameChg>
        <pc:graphicFrameChg chg="del mod">
          <ac:chgData name="Park SangHyun" userId="236915686b78f6c1" providerId="LiveId" clId="{FFCD1887-813A-49B8-96C2-5F85CA420189}" dt="2020-08-19T00:56:55.470" v="1622" actId="478"/>
          <ac:graphicFrameMkLst>
            <pc:docMk/>
            <pc:sldMk cId="2413443261" sldId="380"/>
            <ac:graphicFrameMk id="7" creationId="{6E3AC0C7-21AE-4736-976D-35F4AE5E8F68}"/>
          </ac:graphicFrameMkLst>
        </pc:graphicFrameChg>
        <pc:graphicFrameChg chg="add">
          <ac:chgData name="Park SangHyun" userId="236915686b78f6c1" providerId="LiveId" clId="{FFCD1887-813A-49B8-96C2-5F85CA420189}" dt="2020-08-19T00:56:56.284" v="1623" actId="22"/>
          <ac:graphicFrameMkLst>
            <pc:docMk/>
            <pc:sldMk cId="2413443261" sldId="380"/>
            <ac:graphicFrameMk id="11" creationId="{91F14B38-7641-4967-A6F7-AD1EE30F48C4}"/>
          </ac:graphicFrameMkLst>
        </pc:graphicFrameChg>
      </pc:sldChg>
      <pc:sldChg chg="addSp delSp modSp add mod">
        <pc:chgData name="Park SangHyun" userId="236915686b78f6c1" providerId="LiveId" clId="{FFCD1887-813A-49B8-96C2-5F85CA420189}" dt="2020-08-19T01:09:57.557" v="1963" actId="14100"/>
        <pc:sldMkLst>
          <pc:docMk/>
          <pc:sldMk cId="3923364482" sldId="381"/>
        </pc:sldMkLst>
        <pc:spChg chg="mod">
          <ac:chgData name="Park SangHyun" userId="236915686b78f6c1" providerId="LiveId" clId="{FFCD1887-813A-49B8-96C2-5F85CA420189}" dt="2020-08-19T01:09:51.372" v="1959" actId="6549"/>
          <ac:spMkLst>
            <pc:docMk/>
            <pc:sldMk cId="3923364482" sldId="381"/>
            <ac:spMk id="6" creationId="{4D78B6F0-7D80-4D66-A24E-64B032C561B3}"/>
          </ac:spMkLst>
        </pc:spChg>
        <pc:picChg chg="add mod">
          <ac:chgData name="Park SangHyun" userId="236915686b78f6c1" providerId="LiveId" clId="{FFCD1887-813A-49B8-96C2-5F85CA420189}" dt="2020-08-19T01:09:57.557" v="1963" actId="14100"/>
          <ac:picMkLst>
            <pc:docMk/>
            <pc:sldMk cId="3923364482" sldId="381"/>
            <ac:picMk id="2" creationId="{8E378908-E87B-4377-B4A2-C7D23A52248A}"/>
          </ac:picMkLst>
        </pc:picChg>
        <pc:picChg chg="del">
          <ac:chgData name="Park SangHyun" userId="236915686b78f6c1" providerId="LiveId" clId="{FFCD1887-813A-49B8-96C2-5F85CA420189}" dt="2020-08-19T01:09:06.249" v="1923" actId="478"/>
          <ac:picMkLst>
            <pc:docMk/>
            <pc:sldMk cId="3923364482" sldId="381"/>
            <ac:picMk id="8" creationId="{27A28B82-510E-4A74-B9CD-2F82CAEAA149}"/>
          </ac:picMkLst>
        </pc:picChg>
      </pc:sldChg>
      <pc:sldChg chg="addSp delSp modSp add mod">
        <pc:chgData name="Park SangHyun" userId="236915686b78f6c1" providerId="LiveId" clId="{FFCD1887-813A-49B8-96C2-5F85CA420189}" dt="2020-08-19T01:35:30.562" v="2009" actId="6549"/>
        <pc:sldMkLst>
          <pc:docMk/>
          <pc:sldMk cId="4235514868" sldId="382"/>
        </pc:sldMkLst>
        <pc:spChg chg="del mod">
          <ac:chgData name="Park SangHyun" userId="236915686b78f6c1" providerId="LiveId" clId="{FFCD1887-813A-49B8-96C2-5F85CA420189}" dt="2020-08-19T01:33:51.006" v="1976" actId="478"/>
          <ac:spMkLst>
            <pc:docMk/>
            <pc:sldMk cId="4235514868" sldId="382"/>
            <ac:spMk id="3" creationId="{9534C6AF-A431-4181-929D-19AE1EC72F1F}"/>
          </ac:spMkLst>
        </pc:spChg>
        <pc:spChg chg="mod">
          <ac:chgData name="Park SangHyun" userId="236915686b78f6c1" providerId="LiveId" clId="{FFCD1887-813A-49B8-96C2-5F85CA420189}" dt="2020-08-19T01:35:30.562" v="2009" actId="6549"/>
          <ac:spMkLst>
            <pc:docMk/>
            <pc:sldMk cId="4235514868" sldId="382"/>
            <ac:spMk id="6" creationId="{4D78B6F0-7D80-4D66-A24E-64B032C561B3}"/>
          </ac:spMkLst>
        </pc:spChg>
        <pc:picChg chg="add del mod">
          <ac:chgData name="Park SangHyun" userId="236915686b78f6c1" providerId="LiveId" clId="{FFCD1887-813A-49B8-96C2-5F85CA420189}" dt="2020-08-19T01:34:34.630" v="1982" actId="478"/>
          <ac:picMkLst>
            <pc:docMk/>
            <pc:sldMk cId="4235514868" sldId="382"/>
            <ac:picMk id="2" creationId="{5CA433E6-409F-436A-B8ED-134FD7AF92B5}"/>
          </ac:picMkLst>
        </pc:picChg>
        <pc:picChg chg="add mod">
          <ac:chgData name="Park SangHyun" userId="236915686b78f6c1" providerId="LiveId" clId="{FFCD1887-813A-49B8-96C2-5F85CA420189}" dt="2020-08-19T01:34:41.491" v="1986" actId="1076"/>
          <ac:picMkLst>
            <pc:docMk/>
            <pc:sldMk cId="4235514868" sldId="382"/>
            <ac:picMk id="7" creationId="{8309C20E-3946-428A-9AE7-02D7565BC29C}"/>
          </ac:picMkLst>
        </pc:picChg>
      </pc:sldChg>
      <pc:sldChg chg="add del">
        <pc:chgData name="Park SangHyun" userId="236915686b78f6c1" providerId="LiveId" clId="{FFCD1887-813A-49B8-96C2-5F85CA420189}" dt="2020-08-19T02:05:02.957" v="2956" actId="47"/>
        <pc:sldMkLst>
          <pc:docMk/>
          <pc:sldMk cId="111595826" sldId="383"/>
        </pc:sldMkLst>
      </pc:sldChg>
      <pc:sldChg chg="delSp modSp add del mod">
        <pc:chgData name="Park SangHyun" userId="236915686b78f6c1" providerId="LiveId" clId="{FFCD1887-813A-49B8-96C2-5F85CA420189}" dt="2020-08-19T01:41:11.926" v="2127" actId="47"/>
        <pc:sldMkLst>
          <pc:docMk/>
          <pc:sldMk cId="1895598749" sldId="383"/>
        </pc:sldMkLst>
        <pc:spChg chg="mod">
          <ac:chgData name="Park SangHyun" userId="236915686b78f6c1" providerId="LiveId" clId="{FFCD1887-813A-49B8-96C2-5F85CA420189}" dt="2020-08-19T01:40:37.583" v="2126"/>
          <ac:spMkLst>
            <pc:docMk/>
            <pc:sldMk cId="1895598749" sldId="383"/>
            <ac:spMk id="6" creationId="{4D78B6F0-7D80-4D66-A24E-64B032C561B3}"/>
          </ac:spMkLst>
        </pc:spChg>
        <pc:graphicFrameChg chg="del">
          <ac:chgData name="Park SangHyun" userId="236915686b78f6c1" providerId="LiveId" clId="{FFCD1887-813A-49B8-96C2-5F85CA420189}" dt="2020-08-19T01:40:24.964" v="2119" actId="478"/>
          <ac:graphicFrameMkLst>
            <pc:docMk/>
            <pc:sldMk cId="1895598749" sldId="383"/>
            <ac:graphicFrameMk id="2" creationId="{33B0B629-F476-4A77-A408-087913F8B49F}"/>
          </ac:graphicFrameMkLst>
        </pc:graphicFrameChg>
      </pc:sldChg>
      <pc:sldChg chg="addSp delSp modSp add mod">
        <pc:chgData name="Park SangHyun" userId="236915686b78f6c1" providerId="LiveId" clId="{FFCD1887-813A-49B8-96C2-5F85CA420189}" dt="2020-08-19T01:55:07.023" v="2798" actId="20577"/>
        <pc:sldMkLst>
          <pc:docMk/>
          <pc:sldMk cId="1802011572" sldId="384"/>
        </pc:sldMkLst>
        <pc:spChg chg="mod">
          <ac:chgData name="Park SangHyun" userId="236915686b78f6c1" providerId="LiveId" clId="{FFCD1887-813A-49B8-96C2-5F85CA420189}" dt="2020-08-19T01:53:21.279" v="2684" actId="6549"/>
          <ac:spMkLst>
            <pc:docMk/>
            <pc:sldMk cId="1802011572" sldId="384"/>
            <ac:spMk id="2" creationId="{6803A868-9256-4C84-AD50-27D279196721}"/>
          </ac:spMkLst>
        </pc:spChg>
        <pc:spChg chg="add mod">
          <ac:chgData name="Park SangHyun" userId="236915686b78f6c1" providerId="LiveId" clId="{FFCD1887-813A-49B8-96C2-5F85CA420189}" dt="2020-08-19T01:55:07.023" v="2798" actId="20577"/>
          <ac:spMkLst>
            <pc:docMk/>
            <pc:sldMk cId="1802011572" sldId="384"/>
            <ac:spMk id="3" creationId="{B3B671A2-1EFB-417B-AF0D-A13367662FCC}"/>
          </ac:spMkLst>
        </pc:spChg>
        <pc:spChg chg="del mod">
          <ac:chgData name="Park SangHyun" userId="236915686b78f6c1" providerId="LiveId" clId="{FFCD1887-813A-49B8-96C2-5F85CA420189}" dt="2020-08-19T01:53:56.641" v="2717" actId="478"/>
          <ac:spMkLst>
            <pc:docMk/>
            <pc:sldMk cId="1802011572" sldId="384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FFCD1887-813A-49B8-96C2-5F85CA420189}" dt="2020-08-19T01:56:30.008" v="2896" actId="6549"/>
        <pc:sldMkLst>
          <pc:docMk/>
          <pc:sldMk cId="341985597" sldId="385"/>
        </pc:sldMkLst>
        <pc:spChg chg="del mod">
          <ac:chgData name="Park SangHyun" userId="236915686b78f6c1" providerId="LiveId" clId="{FFCD1887-813A-49B8-96C2-5F85CA420189}" dt="2020-08-19T01:55:57.688" v="2858" actId="21"/>
          <ac:spMkLst>
            <pc:docMk/>
            <pc:sldMk cId="341985597" sldId="385"/>
            <ac:spMk id="2" creationId="{6803A868-9256-4C84-AD50-27D279196721}"/>
          </ac:spMkLst>
        </pc:spChg>
        <pc:spChg chg="mod">
          <ac:chgData name="Park SangHyun" userId="236915686b78f6c1" providerId="LiveId" clId="{FFCD1887-813A-49B8-96C2-5F85CA420189}" dt="2020-08-19T01:56:30.008" v="2896" actId="6549"/>
          <ac:spMkLst>
            <pc:docMk/>
            <pc:sldMk cId="341985597" sldId="385"/>
            <ac:spMk id="3" creationId="{B3B671A2-1EFB-417B-AF0D-A13367662FCC}"/>
          </ac:spMkLst>
        </pc:spChg>
        <pc:spChg chg="add mod">
          <ac:chgData name="Park SangHyun" userId="236915686b78f6c1" providerId="LiveId" clId="{FFCD1887-813A-49B8-96C2-5F85CA420189}" dt="2020-08-19T01:56:09.438" v="2863" actId="13926"/>
          <ac:spMkLst>
            <pc:docMk/>
            <pc:sldMk cId="341985597" sldId="385"/>
            <ac:spMk id="6" creationId="{B88A9AFE-E265-476F-84CE-EBDC875AB36D}"/>
          </ac:spMkLst>
        </pc:spChg>
        <pc:picChg chg="add mod">
          <ac:chgData name="Park SangHyun" userId="236915686b78f6c1" providerId="LiveId" clId="{FFCD1887-813A-49B8-96C2-5F85CA420189}" dt="2020-08-19T01:56:16.282" v="2866" actId="1076"/>
          <ac:picMkLst>
            <pc:docMk/>
            <pc:sldMk cId="341985597" sldId="385"/>
            <ac:picMk id="8" creationId="{A7EB5876-01BF-4F64-8C9E-793313FD327D}"/>
          </ac:picMkLst>
        </pc:picChg>
        <pc:picChg chg="del">
          <ac:chgData name="Park SangHyun" userId="236915686b78f6c1" providerId="LiveId" clId="{FFCD1887-813A-49B8-96C2-5F85CA420189}" dt="2020-08-19T01:56:11.044" v="2864" actId="478"/>
          <ac:picMkLst>
            <pc:docMk/>
            <pc:sldMk cId="341985597" sldId="385"/>
            <ac:picMk id="14" creationId="{9E1A7BD4-C9EA-4A46-96BA-59037C3F3E68}"/>
          </ac:picMkLst>
        </pc:picChg>
      </pc:sldChg>
      <pc:sldChg chg="addSp delSp modSp add mod">
        <pc:chgData name="Park SangHyun" userId="236915686b78f6c1" providerId="LiveId" clId="{FFCD1887-813A-49B8-96C2-5F85CA420189}" dt="2020-08-19T02:04:56.013" v="2955" actId="13926"/>
        <pc:sldMkLst>
          <pc:docMk/>
          <pc:sldMk cId="306671506" sldId="386"/>
        </pc:sldMkLst>
        <pc:spChg chg="add del">
          <ac:chgData name="Park SangHyun" userId="236915686b78f6c1" providerId="LiveId" clId="{FFCD1887-813A-49B8-96C2-5F85CA420189}" dt="2020-08-19T02:04:47.238" v="2954" actId="478"/>
          <ac:spMkLst>
            <pc:docMk/>
            <pc:sldMk cId="306671506" sldId="386"/>
            <ac:spMk id="2" creationId="{94C51575-953E-45A2-8F74-8AA8E7FCDA95}"/>
          </ac:spMkLst>
        </pc:spChg>
        <pc:spChg chg="mod">
          <ac:chgData name="Park SangHyun" userId="236915686b78f6c1" providerId="LiveId" clId="{FFCD1887-813A-49B8-96C2-5F85CA420189}" dt="2020-08-19T02:04:39.174" v="2952" actId="6549"/>
          <ac:spMkLst>
            <pc:docMk/>
            <pc:sldMk cId="306671506" sldId="386"/>
            <ac:spMk id="3" creationId="{B3B671A2-1EFB-417B-AF0D-A13367662FCC}"/>
          </ac:spMkLst>
        </pc:spChg>
        <pc:spChg chg="mod">
          <ac:chgData name="Park SangHyun" userId="236915686b78f6c1" providerId="LiveId" clId="{FFCD1887-813A-49B8-96C2-5F85CA420189}" dt="2020-08-19T02:04:56.013" v="2955" actId="13926"/>
          <ac:spMkLst>
            <pc:docMk/>
            <pc:sldMk cId="306671506" sldId="386"/>
            <ac:spMk id="6" creationId="{B88A9AFE-E265-476F-84CE-EBDC875AB36D}"/>
          </ac:spMkLst>
        </pc:spChg>
        <pc:picChg chg="del">
          <ac:chgData name="Park SangHyun" userId="236915686b78f6c1" providerId="LiveId" clId="{FFCD1887-813A-49B8-96C2-5F85CA420189}" dt="2020-08-19T02:03:54.333" v="2911" actId="478"/>
          <ac:picMkLst>
            <pc:docMk/>
            <pc:sldMk cId="306671506" sldId="386"/>
            <ac:picMk id="8" creationId="{A7EB5876-01BF-4F64-8C9E-793313FD327D}"/>
          </ac:picMkLst>
        </pc:picChg>
      </pc:sld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  <pc:docChgLst>
    <pc:chgData name="Park SangHyun" userId="236915686b78f6c1" providerId="LiveId" clId="{7F9F8308-E097-4D2E-ADEE-8A9D7B814D82}"/>
    <pc:docChg chg="undo redo custSel addSld delSld modSld sldOrd">
      <pc:chgData name="Park SangHyun" userId="236915686b78f6c1" providerId="LiveId" clId="{7F9F8308-E097-4D2E-ADEE-8A9D7B814D82}" dt="2020-08-16T13:23:12.036" v="5011" actId="47"/>
      <pc:docMkLst>
        <pc:docMk/>
      </pc:docMkLst>
      <pc:sldChg chg="modSp mod">
        <pc:chgData name="Park SangHyun" userId="236915686b78f6c1" providerId="LiveId" clId="{7F9F8308-E097-4D2E-ADEE-8A9D7B814D82}" dt="2020-08-15T21:29:22.109" v="48"/>
        <pc:sldMkLst>
          <pc:docMk/>
          <pc:sldMk cId="3559057730" sldId="256"/>
        </pc:sldMkLst>
        <pc:spChg chg="mod">
          <ac:chgData name="Park SangHyun" userId="236915686b78f6c1" providerId="LiveId" clId="{7F9F8308-E097-4D2E-ADEE-8A9D7B814D82}" dt="2020-08-15T21:29:22.109" v="48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F9F8308-E097-4D2E-ADEE-8A9D7B814D82}" dt="2020-08-15T22:10:26.840" v="1867" actId="20577"/>
        <pc:sldMkLst>
          <pc:docMk/>
          <pc:sldMk cId="3581427445" sldId="303"/>
        </pc:sldMkLst>
        <pc:spChg chg="mod">
          <ac:chgData name="Park SangHyun" userId="236915686b78f6c1" providerId="LiveId" clId="{7F9F8308-E097-4D2E-ADEE-8A9D7B814D82}" dt="2020-08-15T22:10:26.840" v="1867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7F9F8308-E097-4D2E-ADEE-8A9D7B814D82}" dt="2020-08-15T21:52:52.905" v="1268"/>
        <pc:sldMkLst>
          <pc:docMk/>
          <pc:sldMk cId="2899361408" sldId="323"/>
        </pc:sldMkLst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2" creationId="{71B01916-33AB-4086-914D-7FA6D2C72005}"/>
          </ac:spMkLst>
        </pc:spChg>
        <pc:spChg chg="add mod">
          <ac:chgData name="Park SangHyun" userId="236915686b78f6c1" providerId="LiveId" clId="{7F9F8308-E097-4D2E-ADEE-8A9D7B814D82}" dt="2020-08-15T21:50:29.093" v="1051" actId="13926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7F9F8308-E097-4D2E-ADEE-8A9D7B814D82}" dt="2020-08-15T21:52:52.905" v="126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7" creationId="{0C422D2C-19E5-428A-8C5C-A20638DA9A60}"/>
          </ac:spMkLst>
        </pc:spChg>
        <pc:spChg chg="add mod">
          <ac:chgData name="Park SangHyun" userId="236915686b78f6c1" providerId="LiveId" clId="{7F9F8308-E097-4D2E-ADEE-8A9D7B814D82}" dt="2020-08-15T21:49:19.731" v="951"/>
          <ac:spMkLst>
            <pc:docMk/>
            <pc:sldMk cId="2899361408" sldId="323"/>
            <ac:spMk id="8" creationId="{E5AE6935-0D60-4B8B-B3E6-6D9D47993761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1" creationId="{7491B445-68E6-4470-8207-4030C5686846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2" creationId="{7CDF4F7B-3220-4048-9D6B-24C40FB356CC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3" creationId="{5A036D4D-F9DA-453D-8F01-1DFB60850C40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4" creationId="{689BA380-863B-4D6C-989E-9C84A1A9CF5D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5" creationId="{004D8578-E17F-40EC-B8EF-4F932F0CBF3E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7" creationId="{ABAFA78C-BA79-4073-AF3B-5BB2A64A5C0C}"/>
          </ac:spMkLst>
        </pc:sp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7F9F8308-E097-4D2E-ADEE-8A9D7B814D82}" dt="2020-08-15T21:34:33.697" v="243" actId="47"/>
        <pc:sldMkLst>
          <pc:docMk/>
          <pc:sldMk cId="909922233" sldId="336"/>
        </pc:sldMkLst>
      </pc:sldChg>
      <pc:sldChg chg="addSp delSp modSp mod">
        <pc:chgData name="Park SangHyun" userId="236915686b78f6c1" providerId="LiveId" clId="{7F9F8308-E097-4D2E-ADEE-8A9D7B814D82}" dt="2020-08-16T11:43:34.779" v="2027" actId="6549"/>
        <pc:sldMkLst>
          <pc:docMk/>
          <pc:sldMk cId="2414573967" sldId="341"/>
        </pc:sldMkLst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3" creationId="{A5A1646E-1A95-4214-B1DE-4368F9FB2B46}"/>
          </ac:spMkLst>
        </pc:spChg>
        <pc:spChg chg="mod">
          <ac:chgData name="Park SangHyun" userId="236915686b78f6c1" providerId="LiveId" clId="{7F9F8308-E097-4D2E-ADEE-8A9D7B814D82}" dt="2020-08-15T22:08:29.535" v="1817" actId="20577"/>
          <ac:spMkLst>
            <pc:docMk/>
            <pc:sldMk cId="2414573967" sldId="341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8" creationId="{A3E548EB-3A67-4294-9ECD-BD1BF630DC87}"/>
          </ac:spMkLst>
        </pc:spChg>
        <pc:spChg chg="add mod">
          <ac:chgData name="Park SangHyun" userId="236915686b78f6c1" providerId="LiveId" clId="{7F9F8308-E097-4D2E-ADEE-8A9D7B814D82}" dt="2020-08-16T11:42:36.687" v="1966" actId="3064"/>
          <ac:spMkLst>
            <pc:docMk/>
            <pc:sldMk cId="2414573967" sldId="341"/>
            <ac:spMk id="10" creationId="{18762458-ECCF-4BE5-A548-FB4B76FEC6CE}"/>
          </ac:spMkLst>
        </pc:spChg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1" creationId="{7039E288-6987-4ED5-BA8C-B6A5ADD7954F}"/>
          </ac:spMkLst>
        </pc:spChg>
        <pc:spChg chg="add mod">
          <ac:chgData name="Park SangHyun" userId="236915686b78f6c1" providerId="LiveId" clId="{7F9F8308-E097-4D2E-ADEE-8A9D7B814D82}" dt="2020-08-16T11:42:20.274" v="1937"/>
          <ac:spMkLst>
            <pc:docMk/>
            <pc:sldMk cId="2414573967" sldId="341"/>
            <ac:spMk id="12" creationId="{0551C182-79DB-42FD-B3E1-EE7272282171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3" creationId="{A08857AC-82CA-49B8-A277-9619F4687687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4" creationId="{3F39B5D0-341B-4861-8F26-29444FC72AD9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5" creationId="{17122DC8-2C6C-4BEA-B3D6-B72C3513B04A}"/>
          </ac:spMkLst>
        </pc:spChg>
        <pc:spChg chg="add mod">
          <ac:chgData name="Park SangHyun" userId="236915686b78f6c1" providerId="LiveId" clId="{7F9F8308-E097-4D2E-ADEE-8A9D7B814D82}" dt="2020-08-16T11:42:41.029" v="1967" actId="6549"/>
          <ac:spMkLst>
            <pc:docMk/>
            <pc:sldMk cId="2414573967" sldId="341"/>
            <ac:spMk id="17" creationId="{58CF85F9-B3D9-4820-8B30-0F1D6A837D58}"/>
          </ac:spMkLst>
        </pc:spChg>
        <pc:spChg chg="add mod">
          <ac:chgData name="Park SangHyun" userId="236915686b78f6c1" providerId="LiveId" clId="{7F9F8308-E097-4D2E-ADEE-8A9D7B814D82}" dt="2020-08-16T11:43:34.779" v="2027" actId="6549"/>
          <ac:spMkLst>
            <pc:docMk/>
            <pc:sldMk cId="2414573967" sldId="341"/>
            <ac:spMk id="18" creationId="{F5E8422C-3FCB-4EDA-A5BE-BAD36971538A}"/>
          </ac:spMkLst>
        </pc:spChg>
      </pc:sldChg>
      <pc:sldChg chg="addSp delSp modSp mod ord">
        <pc:chgData name="Park SangHyun" userId="236915686b78f6c1" providerId="LiveId" clId="{7F9F8308-E097-4D2E-ADEE-8A9D7B814D82}" dt="2020-08-16T11:55:18.847" v="2399" actId="1076"/>
        <pc:sldMkLst>
          <pc:docMk/>
          <pc:sldMk cId="257118070" sldId="342"/>
        </pc:sldMkLst>
        <pc:spChg chg="mod">
          <ac:chgData name="Park SangHyun" userId="236915686b78f6c1" providerId="LiveId" clId="{7F9F8308-E097-4D2E-ADEE-8A9D7B814D82}" dt="2020-08-16T11:55:13.140" v="2398"/>
          <ac:spMkLst>
            <pc:docMk/>
            <pc:sldMk cId="257118070" sldId="342"/>
            <ac:spMk id="6" creationId="{4D78B6F0-7D80-4D66-A24E-64B032C561B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7" creationId="{0C422D2C-19E5-428A-8C5C-A20638DA9A60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0" creationId="{CD06BFDA-1576-438A-B8D2-128B069E568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1" creationId="{049826B0-64BA-4308-ACBD-829D31B7B3DD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2" creationId="{7CDF4F7B-3220-4048-9D6B-24C40FB356CC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3" creationId="{1B5B64E0-92CC-4E4E-8AD7-91398FD17DA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4" creationId="{689BA380-863B-4D6C-989E-9C84A1A9CF5D}"/>
          </ac:spMkLst>
        </pc:spChg>
        <pc:graphicFrameChg chg="add mod modGraphic">
          <ac:chgData name="Park SangHyun" userId="236915686b78f6c1" providerId="LiveId" clId="{7F9F8308-E097-4D2E-ADEE-8A9D7B814D82}" dt="2020-08-16T11:55:18.847" v="2399" actId="1076"/>
          <ac:graphicFrameMkLst>
            <pc:docMk/>
            <pc:sldMk cId="257118070" sldId="342"/>
            <ac:graphicFrameMk id="2" creationId="{CE70BD8F-D3F7-40A8-9C58-3C14343FD44B}"/>
          </ac:graphicFrameMkLst>
        </pc:graphicFrame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5" creationId="{C6BF087E-06ED-42CC-9199-9AFB4F2CED4F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6" creationId="{27581F89-DDAB-43C5-B4C2-7C5E1FCA82C8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mod">
        <pc:chgData name="Park SangHyun" userId="236915686b78f6c1" providerId="LiveId" clId="{7F9F8308-E097-4D2E-ADEE-8A9D7B814D82}" dt="2020-08-16T13:18:32.799" v="4918" actId="22"/>
        <pc:sldMkLst>
          <pc:docMk/>
          <pc:sldMk cId="3771114252" sldId="343"/>
        </pc:sldMkLst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" creationId="{3DF0EAC9-8CDA-4F10-AC40-05F61BF1A8CD}"/>
          </ac:spMkLst>
        </pc:spChg>
        <pc:spChg chg="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7F9F8308-E097-4D2E-ADEE-8A9D7B814D82}" dt="2020-08-16T13:17:00.746" v="4841" actId="13926"/>
          <ac:spMkLst>
            <pc:docMk/>
            <pc:sldMk cId="3771114252" sldId="343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7" creationId="{11FCED7D-75A8-4C82-B1EA-9DACF97A9B57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8" creationId="{0690B50A-C6D8-47A8-ABE0-AE6CE14017DB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9" creationId="{2F987BDF-BAC0-47DD-9246-72A565E6DE5F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10" creationId="{92A0DAEC-3E39-4F3A-ADD4-AEC0C59DDAF5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0" creationId="{E038F21F-6C34-438F-B37D-82FF954F5BBE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4" creationId="{07044851-0631-4099-AB9E-95BE9021E73A}"/>
          </ac:spMkLst>
        </pc:spChg>
        <pc:picChg chg="del">
          <ac:chgData name="Park SangHyun" userId="236915686b78f6c1" providerId="LiveId" clId="{7F9F8308-E097-4D2E-ADEE-8A9D7B814D82}" dt="2020-08-16T13:16:53.147" v="4839" actId="478"/>
          <ac:picMkLst>
            <pc:docMk/>
            <pc:sldMk cId="3771114252" sldId="343"/>
            <ac:picMk id="2052" creationId="{097A96EC-C1B8-4119-B0FF-20CF856F27DA}"/>
          </ac:picMkLst>
        </pc:picChg>
      </pc:sldChg>
      <pc:sldChg chg="modSp del mod">
        <pc:chgData name="Park SangHyun" userId="236915686b78f6c1" providerId="LiveId" clId="{7F9F8308-E097-4D2E-ADEE-8A9D7B814D82}" dt="2020-08-16T13:23:10.898" v="5010" actId="47"/>
        <pc:sldMkLst>
          <pc:docMk/>
          <pc:sldMk cId="2705000668" sldId="344"/>
        </pc:sldMkLst>
        <pc:spChg chg="mod">
          <ac:chgData name="Park SangHyun" userId="236915686b78f6c1" providerId="LiveId" clId="{7F9F8308-E097-4D2E-ADEE-8A9D7B814D82}" dt="2020-08-15T21:35:14.448" v="278"/>
          <ac:spMkLst>
            <pc:docMk/>
            <pc:sldMk cId="2705000668" sldId="344"/>
            <ac:spMk id="6" creationId="{4D78B6F0-7D80-4D66-A24E-64B032C561B3}"/>
          </ac:spMkLst>
        </pc:spChg>
      </pc:sldChg>
      <pc:sldChg chg="addSp modSp del mod">
        <pc:chgData name="Park SangHyun" userId="236915686b78f6c1" providerId="LiveId" clId="{7F9F8308-E097-4D2E-ADEE-8A9D7B814D82}" dt="2020-08-16T13:23:12.036" v="5011" actId="47"/>
        <pc:sldMkLst>
          <pc:docMk/>
          <pc:sldMk cId="3959902980" sldId="345"/>
        </pc:sldMkLst>
        <pc:spChg chg="add mod">
          <ac:chgData name="Park SangHyun" userId="236915686b78f6c1" providerId="LiveId" clId="{7F9F8308-E097-4D2E-ADEE-8A9D7B814D82}" dt="2020-08-15T21:35:31.213" v="306"/>
          <ac:spMkLst>
            <pc:docMk/>
            <pc:sldMk cId="3959902980" sldId="345"/>
            <ac:spMk id="7" creationId="{19642247-6870-4502-B4CA-9D5DF9E728F6}"/>
          </ac:spMkLst>
        </pc:spChg>
      </pc:sldChg>
      <pc:sldChg chg="addSp delSp modSp add mod modNotesTx">
        <pc:chgData name="Park SangHyun" userId="236915686b78f6c1" providerId="LiveId" clId="{7F9F8308-E097-4D2E-ADEE-8A9D7B814D82}" dt="2020-08-16T12:24:33.203" v="3091" actId="1036"/>
        <pc:sldMkLst>
          <pc:docMk/>
          <pc:sldMk cId="2810366220" sldId="346"/>
        </pc:sldMkLst>
        <pc:spChg chg="mod">
          <ac:chgData name="Park SangHyun" userId="236915686b78f6c1" providerId="LiveId" clId="{7F9F8308-E097-4D2E-ADEE-8A9D7B814D82}" dt="2020-08-16T12:24:33.203" v="3091" actId="1036"/>
          <ac:spMkLst>
            <pc:docMk/>
            <pc:sldMk cId="2810366220" sldId="346"/>
            <ac:spMk id="2" creationId="{5C8CF947-20B4-47A8-BC51-85938348D5E2}"/>
          </ac:spMkLst>
        </pc:spChg>
        <pc:spChg chg="mod">
          <ac:chgData name="Park SangHyun" userId="236915686b78f6c1" providerId="LiveId" clId="{7F9F8308-E097-4D2E-ADEE-8A9D7B814D82}" dt="2020-08-16T12:24:29.682" v="3077" actId="20577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2:00:50.745" v="2460" actId="478"/>
          <ac:spMkLst>
            <pc:docMk/>
            <pc:sldMk cId="2810366220" sldId="346"/>
            <ac:spMk id="11" creationId="{7039E288-6987-4ED5-BA8C-B6A5ADD7954F}"/>
          </ac:spMkLst>
        </pc:spChg>
        <pc:graphicFrameChg chg="add del mod">
          <ac:chgData name="Park SangHyun" userId="236915686b78f6c1" providerId="LiveId" clId="{7F9F8308-E097-4D2E-ADEE-8A9D7B814D82}" dt="2020-08-16T11:58:24.541" v="2430" actId="478"/>
          <ac:graphicFrameMkLst>
            <pc:docMk/>
            <pc:sldMk cId="2810366220" sldId="346"/>
            <ac:graphicFrameMk id="8" creationId="{437AF327-3E04-492F-B17F-940C468DA069}"/>
          </ac:graphicFrameMkLst>
        </pc:graphicFrameChg>
        <pc:picChg chg="add del mod">
          <ac:chgData name="Park SangHyun" userId="236915686b78f6c1" providerId="LiveId" clId="{7F9F8308-E097-4D2E-ADEE-8A9D7B814D82}" dt="2020-08-16T11:56:17.081" v="2420" actId="478"/>
          <ac:picMkLst>
            <pc:docMk/>
            <pc:sldMk cId="2810366220" sldId="346"/>
            <ac:picMk id="3" creationId="{480D1C18-9A45-404E-A6EC-2648BA6C7249}"/>
          </ac:picMkLst>
        </pc:picChg>
        <pc:picChg chg="add del mod">
          <ac:chgData name="Park SangHyun" userId="236915686b78f6c1" providerId="LiveId" clId="{7F9F8308-E097-4D2E-ADEE-8A9D7B814D82}" dt="2020-08-16T11:56:34.592" v="2423" actId="478"/>
          <ac:picMkLst>
            <pc:docMk/>
            <pc:sldMk cId="2810366220" sldId="346"/>
            <ac:picMk id="7" creationId="{F84DB507-F0C5-4095-B09D-917C1E1D50D3}"/>
          </ac:picMkLst>
        </pc:picChg>
        <pc:picChg chg="add del mod">
          <ac:chgData name="Park SangHyun" userId="236915686b78f6c1" providerId="LiveId" clId="{7F9F8308-E097-4D2E-ADEE-8A9D7B814D82}" dt="2020-08-16T12:00:44.615" v="2455" actId="478"/>
          <ac:picMkLst>
            <pc:docMk/>
            <pc:sldMk cId="2810366220" sldId="346"/>
            <ac:picMk id="10" creationId="{892DCA46-D337-4962-A83F-91468284E064}"/>
          </ac:picMkLst>
        </pc:picChg>
        <pc:picChg chg="add mod">
          <ac:chgData name="Park SangHyun" userId="236915686b78f6c1" providerId="LiveId" clId="{7F9F8308-E097-4D2E-ADEE-8A9D7B814D82}" dt="2020-08-16T12:24:33.203" v="3091" actId="1036"/>
          <ac:picMkLst>
            <pc:docMk/>
            <pc:sldMk cId="2810366220" sldId="346"/>
            <ac:picMk id="12" creationId="{2E24E8F8-75D0-4E41-B165-F939E3EBA9C5}"/>
          </ac:picMkLst>
        </pc:picChg>
      </pc:sldChg>
      <pc:sldChg chg="addSp delSp modSp add mod">
        <pc:chgData name="Park SangHyun" userId="236915686b78f6c1" providerId="LiveId" clId="{7F9F8308-E097-4D2E-ADEE-8A9D7B814D82}" dt="2020-08-15T22:02:15.832" v="1601" actId="1038"/>
        <pc:sldMkLst>
          <pc:docMk/>
          <pc:sldMk cId="262695050" sldId="347"/>
        </pc:sldMkLst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2" creationId="{71B01916-33AB-4086-914D-7FA6D2C72005}"/>
          </ac:spMkLst>
        </pc:spChg>
        <pc:spChg chg="del">
          <ac:chgData name="Park SangHyun" userId="236915686b78f6c1" providerId="LiveId" clId="{7F9F8308-E097-4D2E-ADEE-8A9D7B814D82}" dt="2020-08-15T21:40:20.597" v="703" actId="478"/>
          <ac:spMkLst>
            <pc:docMk/>
            <pc:sldMk cId="262695050" sldId="347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8" creationId="{5BFDD251-437A-495F-B38D-FD82A8B6305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1" creationId="{7491B445-68E6-4470-8207-4030C5686846}"/>
          </ac:spMkLst>
        </pc:spChg>
        <pc:spChg chg="add del">
          <ac:chgData name="Park SangHyun" userId="236915686b78f6c1" providerId="LiveId" clId="{7F9F8308-E097-4D2E-ADEE-8A9D7B814D82}" dt="2020-08-15T21:40:31.967" v="706" actId="22"/>
          <ac:spMkLst>
            <pc:docMk/>
            <pc:sldMk cId="262695050" sldId="347"/>
            <ac:spMk id="12" creationId="{D1B43189-34C0-4307-8AC9-C1F7B9081C89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3" creationId="{5A036D4D-F9DA-453D-8F01-1DFB60850C40}"/>
          </ac:spMkLst>
        </pc:spChg>
        <pc:spChg chg="add del">
          <ac:chgData name="Park SangHyun" userId="236915686b78f6c1" providerId="LiveId" clId="{7F9F8308-E097-4D2E-ADEE-8A9D7B814D82}" dt="2020-08-15T21:40:32.828" v="708" actId="22"/>
          <ac:spMkLst>
            <pc:docMk/>
            <pc:sldMk cId="262695050" sldId="347"/>
            <ac:spMk id="14" creationId="{E50AC469-56F6-45D9-A270-1E5BEE9E0376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5" creationId="{004D8578-E17F-40EC-B8EF-4F932F0CBF3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7" creationId="{ABAFA78C-BA79-4073-AF3B-5BB2A64A5C0C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18" creationId="{1A488649-03CE-4DB3-9E1F-C1B80F1643D4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19" creationId="{C57A5345-1B51-4A93-A0B2-29B20CF01D6C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0" creationId="{B02AA4FB-02E3-4F87-A92F-3880251A8186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1" creationId="{7F45BCF1-D16A-45EA-856F-E1512516862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2" creationId="{966B4722-2FB1-4A10-A582-78894AEA5DA2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3" creationId="{F66DCB89-AEA3-4E87-921F-4853616C270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4" creationId="{1F050CBF-BB1E-4752-8F29-FD25D740C5F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5" creationId="{356DD971-3826-467E-802B-43581450F54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6" creationId="{FD6DAB3E-5640-4005-B605-02A45151E25F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7" creationId="{07BA6353-0363-4858-9835-C2B4D5BE86D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8" creationId="{0DD5A6CE-EB51-427B-B9EA-18C2896A1218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9" creationId="{0EB41239-1DC0-4017-A1F5-A616D767BB02}"/>
          </ac:spMkLst>
        </pc:spChg>
        <pc:spChg chg="add mod">
          <ac:chgData name="Park SangHyun" userId="236915686b78f6c1" providerId="LiveId" clId="{7F9F8308-E097-4D2E-ADEE-8A9D7B814D82}" dt="2020-08-15T21:58:34.852" v="1456" actId="1076"/>
          <ac:spMkLst>
            <pc:docMk/>
            <pc:sldMk cId="262695050" sldId="347"/>
            <ac:spMk id="30" creationId="{B6CB3EBC-8D1D-4CB1-9ED8-9D1E3F359DE2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1" creationId="{09942141-EA2A-4047-A5AB-012B90F34086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2" creationId="{97313449-05FD-464B-8C76-025B1B116B0D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3" creationId="{499433E8-6A99-42F2-B428-540BF70ECF49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4" creationId="{B24492CF-3272-431D-A1A4-76BD733D71F7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5" creationId="{A919D627-970A-45CF-9100-F232929D551D}"/>
          </ac:spMkLst>
        </pc:spChg>
        <pc:spChg chg="add del">
          <ac:chgData name="Park SangHyun" userId="236915686b78f6c1" providerId="LiveId" clId="{7F9F8308-E097-4D2E-ADEE-8A9D7B814D82}" dt="2020-08-15T21:44:19.662" v="793" actId="478"/>
          <ac:spMkLst>
            <pc:docMk/>
            <pc:sldMk cId="262695050" sldId="347"/>
            <ac:spMk id="36" creationId="{24E0F5B3-722F-4C84-BB01-121631DAA70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37" creationId="{5F4C2C1C-A073-4400-8D57-897F8FBF6FFD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39" creationId="{A4ACA3FD-EE09-4082-89B1-B7463E77E5F9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0" creationId="{133CB1C6-4C83-4216-8954-DCC9D3D8D5A0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1" creationId="{C25A10F6-36E3-45BE-8DCC-97D511810AE8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2" creationId="{D906BAC2-45C6-4BDB-AED1-8C140C1B7D65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3" creationId="{79722B7E-3A7B-4E60-B1D1-19F97001A182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4" creationId="{0D15E4AC-CF37-4A97-9152-4719EDA301CA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5" creationId="{22D97926-21B9-47ED-B28B-79CE555FFE4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6" creationId="{AADF359B-C5F2-40A2-93B7-BF92C075A60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7" creationId="{2A9AE16D-EB80-4518-8906-14ED11F77A7E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8" creationId="{3AAFB4F4-48A4-4168-A756-E201DD8863B5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9" creationId="{C3431C29-A4BF-4398-8243-20EC0BC2DD6A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0" creationId="{A1440866-5DF4-4FA9-9737-88EF2CBD8A9D}"/>
          </ac:spMkLst>
        </pc:spChg>
        <pc:spChg chg="add mod">
          <ac:chgData name="Park SangHyun" userId="236915686b78f6c1" providerId="LiveId" clId="{7F9F8308-E097-4D2E-ADEE-8A9D7B814D82}" dt="2020-08-15T21:55:45.654" v="1387" actId="1037"/>
          <ac:spMkLst>
            <pc:docMk/>
            <pc:sldMk cId="262695050" sldId="347"/>
            <ac:spMk id="52" creationId="{DF6C447D-EA31-49C5-92A5-40257E149F47}"/>
          </ac:spMkLst>
        </pc:spChg>
        <pc:spChg chg="add del">
          <ac:chgData name="Park SangHyun" userId="236915686b78f6c1" providerId="LiveId" clId="{7F9F8308-E097-4D2E-ADEE-8A9D7B814D82}" dt="2020-08-15T21:46:43.783" v="855" actId="478"/>
          <ac:spMkLst>
            <pc:docMk/>
            <pc:sldMk cId="262695050" sldId="347"/>
            <ac:spMk id="54" creationId="{88635AFD-9EE5-4194-9940-7C89C92E4F4F}"/>
          </ac:spMkLst>
        </pc:spChg>
        <pc:spChg chg="add mod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5" creationId="{12BE66C5-FAA1-4EB8-ABFB-59E13BB0F00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59" creationId="{F6B88A56-548A-4D03-B39C-52EEA45711AD}"/>
          </ac:spMkLst>
        </pc:spChg>
        <pc:spChg chg="add mod">
          <ac:chgData name="Park SangHyun" userId="236915686b78f6c1" providerId="LiveId" clId="{7F9F8308-E097-4D2E-ADEE-8A9D7B814D82}" dt="2020-08-15T21:59:19.287" v="1483" actId="1036"/>
          <ac:spMkLst>
            <pc:docMk/>
            <pc:sldMk cId="262695050" sldId="347"/>
            <ac:spMk id="60" creationId="{AB60F1C8-4EC8-4C8E-B6CB-A4B0D008FC26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2" creationId="{443DFB89-D0DD-4FD0-AB19-8CA9A66E6DE2}"/>
          </ac:spMkLst>
        </pc:spChg>
        <pc:spChg chg="add mod">
          <ac:chgData name="Park SangHyun" userId="236915686b78f6c1" providerId="LiveId" clId="{7F9F8308-E097-4D2E-ADEE-8A9D7B814D82}" dt="2020-08-15T22:01:51.872" v="1586" actId="242"/>
          <ac:spMkLst>
            <pc:docMk/>
            <pc:sldMk cId="262695050" sldId="347"/>
            <ac:spMk id="73" creationId="{E0E5C362-CFF3-4D03-8266-825CCBAA4FC5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5" creationId="{6882B3F2-4CF0-4C4A-9C24-A0BF7450A19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6" creationId="{FA853CD2-5426-41E5-80E0-126C5749C13F}"/>
          </ac:spMkLst>
        </pc:spChg>
        <pc:spChg chg="add mod or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8" creationId="{D0C7BE4A-4138-411C-A4FD-78FFB6FB4C1A}"/>
          </ac:spMkLst>
        </pc:spChg>
        <pc:spChg chg="add mod ord">
          <ac:chgData name="Park SangHyun" userId="236915686b78f6c1" providerId="LiveId" clId="{7F9F8308-E097-4D2E-ADEE-8A9D7B814D82}" dt="2020-08-15T22:01:38.077" v="1583" actId="208"/>
          <ac:spMkLst>
            <pc:docMk/>
            <pc:sldMk cId="262695050" sldId="347"/>
            <ac:spMk id="80" creationId="{D39B45E2-65CF-4B5B-85BA-BEAEC44EB822}"/>
          </ac:spMkLst>
        </pc:spChg>
        <pc:spChg chg="add del">
          <ac:chgData name="Park SangHyun" userId="236915686b78f6c1" providerId="LiveId" clId="{7F9F8308-E097-4D2E-ADEE-8A9D7B814D82}" dt="2020-08-15T22:00:58.174" v="1546" actId="478"/>
          <ac:spMkLst>
            <pc:docMk/>
            <pc:sldMk cId="262695050" sldId="347"/>
            <ac:spMk id="82" creationId="{63458039-7861-4DDB-A925-D9BB2E911442}"/>
          </ac:spMkLst>
        </pc:spChg>
        <pc:grpChg chg="add del mod">
          <ac:chgData name="Park SangHyun" userId="236915686b78f6c1" providerId="LiveId" clId="{7F9F8308-E097-4D2E-ADEE-8A9D7B814D82}" dt="2020-08-15T21:53:43.255" v="1269" actId="165"/>
          <ac:grpSpMkLst>
            <pc:docMk/>
            <pc:sldMk cId="262695050" sldId="347"/>
            <ac:grpSpMk id="10" creationId="{7AB52938-5B26-474E-ACF0-7A280BCA8515}"/>
          </ac:grpSpMkLst>
        </pc:grpChg>
        <pc:grpChg chg="add del mod">
          <ac:chgData name="Park SangHyun" userId="236915686b78f6c1" providerId="LiveId" clId="{7F9F8308-E097-4D2E-ADEE-8A9D7B814D82}" dt="2020-08-15T21:45:36.407" v="803" actId="165"/>
          <ac:grpSpMkLst>
            <pc:docMk/>
            <pc:sldMk cId="262695050" sldId="347"/>
            <ac:grpSpMk id="38" creationId="{D02F4DF7-B224-424A-A302-E0541BF304FF}"/>
          </ac:grpSpMkLst>
        </pc:grpChg>
        <pc:grpChg chg="add mod">
          <ac:chgData name="Park SangHyun" userId="236915686b78f6c1" providerId="LiveId" clId="{7F9F8308-E097-4D2E-ADEE-8A9D7B814D82}" dt="2020-08-15T22:02:15.832" v="1601" actId="1038"/>
          <ac:grpSpMkLst>
            <pc:docMk/>
            <pc:sldMk cId="262695050" sldId="347"/>
            <ac:grpSpMk id="62" creationId="{9FDBB974-80B3-4C6F-A31E-6250F84E0B48}"/>
          </ac:grpSpMkLst>
        </pc:grpChg>
        <pc:grpChg chg="add mod">
          <ac:chgData name="Park SangHyun" userId="236915686b78f6c1" providerId="LiveId" clId="{7F9F8308-E097-4D2E-ADEE-8A9D7B814D82}" dt="2020-08-15T21:55:42.353" v="1380" actId="1038"/>
          <ac:grpSpMkLst>
            <pc:docMk/>
            <pc:sldMk cId="262695050" sldId="347"/>
            <ac:grpSpMk id="63" creationId="{A6012A74-9DC3-4DF2-BEE2-511FF26814DD}"/>
          </ac:grpSpMkLst>
        </pc:grpChg>
        <pc:picChg chg="add del mod">
          <ac:chgData name="Park SangHyun" userId="236915686b78f6c1" providerId="LiveId" clId="{7F9F8308-E097-4D2E-ADEE-8A9D7B814D82}" dt="2020-08-15T21:55:58.707" v="1394" actId="478"/>
          <ac:picMkLst>
            <pc:docMk/>
            <pc:sldMk cId="262695050" sldId="347"/>
            <ac:picMk id="61" creationId="{65E708B7-0A7D-4DE7-A542-D044D5BDF99C}"/>
          </ac:picMkLst>
        </pc:picChg>
        <pc:cxnChg chg="add mod">
          <ac:chgData name="Park SangHyun" userId="236915686b78f6c1" providerId="LiveId" clId="{7F9F8308-E097-4D2E-ADEE-8A9D7B814D82}" dt="2020-08-15T21:54:39.778" v="1308" actId="164"/>
          <ac:cxnSpMkLst>
            <pc:docMk/>
            <pc:sldMk cId="262695050" sldId="347"/>
            <ac:cxnSpMk id="57" creationId="{15A64F95-38A3-4801-9F14-E5EFFEE612D2}"/>
          </ac:cxnSpMkLst>
        </pc:cxnChg>
        <pc:cxnChg chg="add del mod">
          <ac:chgData name="Park SangHyun" userId="236915686b78f6c1" providerId="LiveId" clId="{7F9F8308-E097-4D2E-ADEE-8A9D7B814D82}" dt="2020-08-15T22:00:28.239" v="1537" actId="478"/>
          <ac:cxnSpMkLst>
            <pc:docMk/>
            <pc:sldMk cId="262695050" sldId="347"/>
            <ac:cxnSpMk id="65" creationId="{54601A8A-23D9-4FB7-9018-B635E0354CDC}"/>
          </ac:cxnSpMkLst>
        </pc:cxnChg>
        <pc:cxnChg chg="add del mod">
          <ac:chgData name="Park SangHyun" userId="236915686b78f6c1" providerId="LiveId" clId="{7F9F8308-E097-4D2E-ADEE-8A9D7B814D82}" dt="2020-08-15T21:59:02.489" v="1461" actId="478"/>
          <ac:cxnSpMkLst>
            <pc:docMk/>
            <pc:sldMk cId="262695050" sldId="347"/>
            <ac:cxnSpMk id="66" creationId="{CB2C5CBF-B43C-424F-B904-0ABC333D9462}"/>
          </ac:cxnSpMkLst>
        </pc:cxnChg>
        <pc:cxnChg chg="add del mod">
          <ac:chgData name="Park SangHyun" userId="236915686b78f6c1" providerId="LiveId" clId="{7F9F8308-E097-4D2E-ADEE-8A9D7B814D82}" dt="2020-08-15T22:00:40.295" v="1541" actId="478"/>
          <ac:cxnSpMkLst>
            <pc:docMk/>
            <pc:sldMk cId="262695050" sldId="347"/>
            <ac:cxnSpMk id="70" creationId="{6146FC3B-88FA-42DF-B487-49126536127C}"/>
          </ac:cxnSpMkLst>
        </pc:cxnChg>
      </pc:sldChg>
      <pc:sldChg chg="addSp delSp modSp add mod">
        <pc:chgData name="Park SangHyun" userId="236915686b78f6c1" providerId="LiveId" clId="{7F9F8308-E097-4D2E-ADEE-8A9D7B814D82}" dt="2020-08-16T12:27:49.993" v="3517" actId="1035"/>
        <pc:sldMkLst>
          <pc:docMk/>
          <pc:sldMk cId="2185305639" sldId="348"/>
        </pc:sldMkLst>
        <pc:spChg chg="del mod">
          <ac:chgData name="Park SangHyun" userId="236915686b78f6c1" providerId="LiveId" clId="{7F9F8308-E097-4D2E-ADEE-8A9D7B814D82}" dt="2020-08-16T12:24:42.436" v="3094" actId="478"/>
          <ac:spMkLst>
            <pc:docMk/>
            <pc:sldMk cId="2185305639" sldId="348"/>
            <ac:spMk id="2" creationId="{5C8CF947-20B4-47A8-BC51-85938348D5E2}"/>
          </ac:spMkLst>
        </pc:spChg>
        <pc:spChg chg="add mod">
          <ac:chgData name="Park SangHyun" userId="236915686b78f6c1" providerId="LiveId" clId="{7F9F8308-E097-4D2E-ADEE-8A9D7B814D82}" dt="2020-08-16T12:27:38.434" v="3457" actId="1036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2:27:45.475" v="3502"/>
          <ac:spMkLst>
            <pc:docMk/>
            <pc:sldMk cId="2185305639" sldId="348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2:24:39.269" v="3092" actId="478"/>
          <ac:spMkLst>
            <pc:docMk/>
            <pc:sldMk cId="2185305639" sldId="348"/>
            <ac:spMk id="7" creationId="{25A026A5-B273-43CA-A7FB-01850CBDA075}"/>
          </ac:spMkLst>
        </pc:spChg>
        <pc:spChg chg="add mod">
          <ac:chgData name="Park SangHyun" userId="236915686b78f6c1" providerId="LiveId" clId="{7F9F8308-E097-4D2E-ADEE-8A9D7B814D82}" dt="2020-08-16T12:27:49.993" v="3517" actId="1035"/>
          <ac:spMkLst>
            <pc:docMk/>
            <pc:sldMk cId="2185305639" sldId="348"/>
            <ac:spMk id="9" creationId="{EF669F37-09EC-4E23-9C76-CFC532B70FE9}"/>
          </ac:spMkLst>
        </pc:spChg>
        <pc:picChg chg="del">
          <ac:chgData name="Park SangHyun" userId="236915686b78f6c1" providerId="LiveId" clId="{7F9F8308-E097-4D2E-ADEE-8A9D7B814D82}" dt="2020-08-16T12:26:47.338" v="3370" actId="478"/>
          <ac:picMkLst>
            <pc:docMk/>
            <pc:sldMk cId="2185305639" sldId="348"/>
            <ac:picMk id="12" creationId="{2E24E8F8-75D0-4E41-B165-F939E3EBA9C5}"/>
          </ac:picMkLst>
        </pc:picChg>
      </pc:sldChg>
      <pc:sldChg chg="modSp add del mod">
        <pc:chgData name="Park SangHyun" userId="236915686b78f6c1" providerId="LiveId" clId="{7F9F8308-E097-4D2E-ADEE-8A9D7B814D82}" dt="2020-08-16T12:10:38.478" v="2743" actId="47"/>
        <pc:sldMkLst>
          <pc:docMk/>
          <pc:sldMk cId="2426928697" sldId="348"/>
        </pc:sldMkLst>
        <pc:spChg chg="mod">
          <ac:chgData name="Park SangHyun" userId="236915686b78f6c1" providerId="LiveId" clId="{7F9F8308-E097-4D2E-ADEE-8A9D7B814D82}" dt="2020-08-16T12:10:15.623" v="2742" actId="6549"/>
          <ac:spMkLst>
            <pc:docMk/>
            <pc:sldMk cId="2426928697" sldId="348"/>
            <ac:spMk id="6" creationId="{4D78B6F0-7D80-4D66-A24E-64B032C561B3}"/>
          </ac:spMkLst>
        </pc:spChg>
      </pc:sldChg>
      <pc:sldChg chg="delSp modSp add mod">
        <pc:chgData name="Park SangHyun" userId="236915686b78f6c1" providerId="LiveId" clId="{7F9F8308-E097-4D2E-ADEE-8A9D7B814D82}" dt="2020-08-16T13:02:08.003" v="3870" actId="478"/>
        <pc:sldMkLst>
          <pc:docMk/>
          <pc:sldMk cId="1356798874" sldId="349"/>
        </pc:sldMkLst>
        <pc:spChg chg="del mod">
          <ac:chgData name="Park SangHyun" userId="236915686b78f6c1" providerId="LiveId" clId="{7F9F8308-E097-4D2E-ADEE-8A9D7B814D82}" dt="2020-08-16T12:29:00.476" v="3562" actId="478"/>
          <ac:spMkLst>
            <pc:docMk/>
            <pc:sldMk cId="1356798874" sldId="349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3:02:05.963" v="3869" actId="20577"/>
          <ac:spMkLst>
            <pc:docMk/>
            <pc:sldMk cId="1356798874" sldId="349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02:08.003" v="3870" actId="478"/>
          <ac:spMkLst>
            <pc:docMk/>
            <pc:sldMk cId="1356798874" sldId="349"/>
            <ac:spMk id="9" creationId="{EF669F37-09EC-4E23-9C76-CFC532B70FE9}"/>
          </ac:spMkLst>
        </pc:spChg>
      </pc:sldChg>
      <pc:sldChg chg="addSp modSp add mod">
        <pc:chgData name="Park SangHyun" userId="236915686b78f6c1" providerId="LiveId" clId="{7F9F8308-E097-4D2E-ADEE-8A9D7B814D82}" dt="2020-08-16T13:09:39.705" v="4604" actId="13926"/>
        <pc:sldMkLst>
          <pc:docMk/>
          <pc:sldMk cId="778376995" sldId="350"/>
        </pc:sldMkLst>
        <pc:spChg chg="add mod">
          <ac:chgData name="Park SangHyun" userId="236915686b78f6c1" providerId="LiveId" clId="{7F9F8308-E097-4D2E-ADEE-8A9D7B814D82}" dt="2020-08-16T13:07:56.083" v="4399" actId="14100"/>
          <ac:spMkLst>
            <pc:docMk/>
            <pc:sldMk cId="778376995" sldId="350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09:39.705" v="4604" actId="13926"/>
          <ac:spMkLst>
            <pc:docMk/>
            <pc:sldMk cId="778376995" sldId="350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7F9F8308-E097-4D2E-ADEE-8A9D7B814D82}" dt="2020-08-16T13:13:24.697" v="4714"/>
        <pc:sldMkLst>
          <pc:docMk/>
          <pc:sldMk cId="514930936" sldId="351"/>
        </pc:sldMkLst>
        <pc:spChg chg="mod">
          <ac:chgData name="Park SangHyun" userId="236915686b78f6c1" providerId="LiveId" clId="{7F9F8308-E097-4D2E-ADEE-8A9D7B814D82}" dt="2020-08-16T13:13:22.249" v="4712"/>
          <ac:spMkLst>
            <pc:docMk/>
            <pc:sldMk cId="514930936" sldId="351"/>
            <ac:spMk id="2" creationId="{066F9E06-940B-4889-A020-C659AEA964C6}"/>
          </ac:spMkLst>
        </pc:spChg>
        <pc:spChg chg="add del">
          <ac:chgData name="Park SangHyun" userId="236915686b78f6c1" providerId="LiveId" clId="{7F9F8308-E097-4D2E-ADEE-8A9D7B814D82}" dt="2020-08-16T13:09:57.929" v="4606" actId="22"/>
          <ac:spMkLst>
            <pc:docMk/>
            <pc:sldMk cId="514930936" sldId="351"/>
            <ac:spMk id="3" creationId="{8A32259A-415A-4973-B25A-FBB85E3B7159}"/>
          </ac:spMkLst>
        </pc:spChg>
        <pc:spChg chg="mod">
          <ac:chgData name="Park SangHyun" userId="236915686b78f6c1" providerId="LiveId" clId="{7F9F8308-E097-4D2E-ADEE-8A9D7B814D82}" dt="2020-08-16T13:09:16.231" v="4599" actId="13926"/>
          <ac:spMkLst>
            <pc:docMk/>
            <pc:sldMk cId="514930936" sldId="351"/>
            <ac:spMk id="6" creationId="{4D78B6F0-7D80-4D66-A24E-64B032C561B3}"/>
          </ac:spMkLst>
        </pc:spChg>
        <pc:spChg chg="add mod">
          <ac:chgData name="Park SangHyun" userId="236915686b78f6c1" providerId="LiveId" clId="{7F9F8308-E097-4D2E-ADEE-8A9D7B814D82}" dt="2020-08-16T13:13:24.697" v="4714"/>
          <ac:spMkLst>
            <pc:docMk/>
            <pc:sldMk cId="514930936" sldId="351"/>
            <ac:spMk id="11" creationId="{C4A4B64A-917E-4087-BF95-CAEFF61B83BC}"/>
          </ac:spMkLst>
        </pc:spChg>
        <pc:graphicFrameChg chg="add del mod">
          <ac:chgData name="Park SangHyun" userId="236915686b78f6c1" providerId="LiveId" clId="{7F9F8308-E097-4D2E-ADEE-8A9D7B814D82}" dt="2020-08-16T13:10:22.768" v="4615" actId="478"/>
          <ac:graphicFrameMkLst>
            <pc:docMk/>
            <pc:sldMk cId="514930936" sldId="351"/>
            <ac:graphicFrameMk id="9" creationId="{355A5217-7B62-4EFB-9C02-A7CA173289D5}"/>
          </ac:graphicFrameMkLst>
        </pc:graphicFrameChg>
        <pc:picChg chg="add mod">
          <ac:chgData name="Park SangHyun" userId="236915686b78f6c1" providerId="LiveId" clId="{7F9F8308-E097-4D2E-ADEE-8A9D7B814D82}" dt="2020-08-16T13:12:16.171" v="4665" actId="1076"/>
          <ac:picMkLst>
            <pc:docMk/>
            <pc:sldMk cId="514930936" sldId="351"/>
            <ac:picMk id="10" creationId="{3361782B-529A-40D9-8489-E8A3C03933B5}"/>
          </ac:picMkLst>
        </pc:picChg>
        <pc:picChg chg="add mod">
          <ac:chgData name="Park SangHyun" userId="236915686b78f6c1" providerId="LiveId" clId="{7F9F8308-E097-4D2E-ADEE-8A9D7B814D82}" dt="2020-08-16T13:12:26.647" v="4679" actId="1038"/>
          <ac:picMkLst>
            <pc:docMk/>
            <pc:sldMk cId="514930936" sldId="351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7F9F8308-E097-4D2E-ADEE-8A9D7B814D82}" dt="2020-08-16T13:14:25.397" v="4731"/>
        <pc:sldMkLst>
          <pc:docMk/>
          <pc:sldMk cId="2449061143" sldId="352"/>
        </pc:sldMkLst>
        <pc:spChg chg="mod">
          <ac:chgData name="Park SangHyun" userId="236915686b78f6c1" providerId="LiveId" clId="{7F9F8308-E097-4D2E-ADEE-8A9D7B814D82}" dt="2020-08-16T13:14:25.397" v="4731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3:10.408" v="4703" actId="20577"/>
          <ac:spMkLst>
            <pc:docMk/>
            <pc:sldMk cId="2449061143" sldId="352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3:44.880" v="4717" actId="478"/>
          <ac:spMkLst>
            <pc:docMk/>
            <pc:sldMk cId="2449061143" sldId="352"/>
            <ac:spMk id="11" creationId="{C4A4B64A-917E-4087-BF95-CAEFF61B83BC}"/>
          </ac:spMkLst>
        </pc:spChg>
        <pc:picChg chg="add mod">
          <ac:chgData name="Park SangHyun" userId="236915686b78f6c1" providerId="LiveId" clId="{7F9F8308-E097-4D2E-ADEE-8A9D7B814D82}" dt="2020-08-16T13:14:15.532" v="4724" actId="1076"/>
          <ac:picMkLst>
            <pc:docMk/>
            <pc:sldMk cId="2449061143" sldId="352"/>
            <ac:picMk id="3" creationId="{C24F85FC-9EFF-4690-80F0-B4E3A03A4061}"/>
          </ac:picMkLst>
        </pc:picChg>
        <pc:picChg chg="del">
          <ac:chgData name="Park SangHyun" userId="236915686b78f6c1" providerId="LiveId" clId="{7F9F8308-E097-4D2E-ADEE-8A9D7B814D82}" dt="2020-08-16T13:13:42.544" v="4716" actId="478"/>
          <ac:picMkLst>
            <pc:docMk/>
            <pc:sldMk cId="2449061143" sldId="352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3:46.503" v="4718" actId="478"/>
          <ac:picMkLst>
            <pc:docMk/>
            <pc:sldMk cId="2449061143" sldId="352"/>
            <ac:picMk id="12" creationId="{CB20D7F2-ACF2-4213-BF7A-B2C2A90C14E8}"/>
          </ac:picMkLst>
        </pc:picChg>
      </pc:sldChg>
      <pc:sldChg chg="delSp modSp add mod">
        <pc:chgData name="Park SangHyun" userId="236915686b78f6c1" providerId="LiveId" clId="{7F9F8308-E097-4D2E-ADEE-8A9D7B814D82}" dt="2020-08-16T13:15:50.880" v="4816" actId="478"/>
        <pc:sldMkLst>
          <pc:docMk/>
          <pc:sldMk cId="3242657309" sldId="353"/>
        </pc:sldMkLst>
        <pc:spChg chg="mod">
          <ac:chgData name="Park SangHyun" userId="236915686b78f6c1" providerId="LiveId" clId="{7F9F8308-E097-4D2E-ADEE-8A9D7B814D82}" dt="2020-08-16T13:15:23.353" v="4762" actId="14100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5:46.169" v="4815" actId="6549"/>
          <ac:spMkLst>
            <pc:docMk/>
            <pc:sldMk cId="3242657309" sldId="353"/>
            <ac:spMk id="6" creationId="{4D78B6F0-7D80-4D66-A24E-64B032C561B3}"/>
          </ac:spMkLst>
        </pc:spChg>
        <pc:picChg chg="del">
          <ac:chgData name="Park SangHyun" userId="236915686b78f6c1" providerId="LiveId" clId="{7F9F8308-E097-4D2E-ADEE-8A9D7B814D82}" dt="2020-08-16T13:15:50.880" v="4816" actId="478"/>
          <ac:picMkLst>
            <pc:docMk/>
            <pc:sldMk cId="3242657309" sldId="353"/>
            <ac:picMk id="3" creationId="{C24F85FC-9EFF-4690-80F0-B4E3A03A4061}"/>
          </ac:picMkLst>
        </pc:picChg>
      </pc:sldChg>
      <pc:sldChg chg="addSp delSp modSp add mod">
        <pc:chgData name="Park SangHyun" userId="236915686b78f6c1" providerId="LiveId" clId="{7F9F8308-E097-4D2E-ADEE-8A9D7B814D82}" dt="2020-08-16T13:23:06.331" v="5009" actId="208"/>
        <pc:sldMkLst>
          <pc:docMk/>
          <pc:sldMk cId="2405915346" sldId="354"/>
        </pc:sldMkLst>
        <pc:spChg chg="mod">
          <ac:chgData name="Park SangHyun" userId="236915686b78f6c1" providerId="LiveId" clId="{7F9F8308-E097-4D2E-ADEE-8A9D7B814D82}" dt="2020-08-16T13:22:26.454" v="5000"/>
          <ac:spMkLst>
            <pc:docMk/>
            <pc:sldMk cId="2405915346" sldId="354"/>
            <ac:spMk id="2" creationId="{066F9E06-940B-4889-A020-C659AEA964C6}"/>
          </ac:spMkLst>
        </pc:spChg>
        <pc:spChg chg="add mod">
          <ac:chgData name="Park SangHyun" userId="236915686b78f6c1" providerId="LiveId" clId="{7F9F8308-E097-4D2E-ADEE-8A9D7B814D82}" dt="2020-08-16T13:20:55.269" v="4977" actId="13926"/>
          <ac:spMkLst>
            <pc:docMk/>
            <pc:sldMk cId="2405915346" sldId="354"/>
            <ac:spMk id="3" creationId="{2D06A3B1-7765-4888-B3D6-654AB6D3056C}"/>
          </ac:spMkLst>
        </pc:spChg>
        <pc:spChg chg="mod">
          <ac:chgData name="Park SangHyun" userId="236915686b78f6c1" providerId="LiveId" clId="{7F9F8308-E097-4D2E-ADEE-8A9D7B814D82}" dt="2020-08-16T13:19:20.843" v="4953" actId="1076"/>
          <ac:spMkLst>
            <pc:docMk/>
            <pc:sldMk cId="2405915346" sldId="354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9:38.877" v="4958" actId="478"/>
          <ac:spMkLst>
            <pc:docMk/>
            <pc:sldMk cId="2405915346" sldId="354"/>
            <ac:spMk id="11" creationId="{C4A4B64A-917E-4087-BF95-CAEFF61B83BC}"/>
          </ac:spMkLst>
        </pc:sp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2" creationId="{CB20D7F2-ACF2-4213-BF7A-B2C2A90C14E8}"/>
          </ac:picMkLst>
        </pc:pic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8" creationId="{81DFF2E7-0918-40A0-AEB9-98C3A042CA78}"/>
          </ac:cxnSpMkLst>
        </pc:cxn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15" creationId="{2F7CA9E0-A12C-4C3E-A89E-9BC91384351F}"/>
          </ac:cxnSpMkLst>
        </pc:cxnChg>
        <pc:cxnChg chg="add del mod">
          <ac:chgData name="Park SangHyun" userId="236915686b78f6c1" providerId="LiveId" clId="{7F9F8308-E097-4D2E-ADEE-8A9D7B814D82}" dt="2020-08-16T13:22:58.296" v="5008" actId="478"/>
          <ac:cxnSpMkLst>
            <pc:docMk/>
            <pc:sldMk cId="2405915346" sldId="354"/>
            <ac:cxnSpMk id="18" creationId="{BDE0979C-1BDA-4085-B2E4-6F273B87B9BC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1" creationId="{3B88B2A7-1073-48CC-890F-6A153B31CC1B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4" creationId="{D1DF8463-ADA3-4A34-8919-A825BAEC60BB}"/>
          </ac:cxnSpMkLst>
        </pc:cxnChg>
      </pc:sldChg>
    </pc:docChg>
  </pc:docChgLst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E5DCA96C-C5E5-4837-99FE-A59B3B4AEEE1}"/>
    <pc:docChg chg="undo redo custSel addSld delSld modSld">
      <pc:chgData name="Park SangHyun" userId="236915686b78f6c1" providerId="LiveId" clId="{E5DCA96C-C5E5-4837-99FE-A59B3B4AEEE1}" dt="2020-08-18T01:42:52.671" v="2898"/>
      <pc:docMkLst>
        <pc:docMk/>
      </pc:docMkLst>
      <pc:sldChg chg="modSp mod">
        <pc:chgData name="Park SangHyun" userId="236915686b78f6c1" providerId="LiveId" clId="{E5DCA96C-C5E5-4837-99FE-A59B3B4AEEE1}" dt="2020-08-17T22:23:41.262" v="15" actId="20577"/>
        <pc:sldMkLst>
          <pc:docMk/>
          <pc:sldMk cId="3559057730" sldId="256"/>
        </pc:sldMkLst>
        <pc:spChg chg="mod">
          <ac:chgData name="Park SangHyun" userId="236915686b78f6c1" providerId="LiveId" clId="{E5DCA96C-C5E5-4837-99FE-A59B3B4AEEE1}" dt="2020-08-17T22:23:41.262" v="15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E5DCA96C-C5E5-4837-99FE-A59B3B4AEEE1}" dt="2020-08-18T00:56:38.196" v="1913"/>
        <pc:sldMkLst>
          <pc:docMk/>
          <pc:sldMk cId="3581427445" sldId="303"/>
        </pc:sldMkLst>
        <pc:spChg chg="mod">
          <ac:chgData name="Park SangHyun" userId="236915686b78f6c1" providerId="LiveId" clId="{E5DCA96C-C5E5-4837-99FE-A59B3B4AEEE1}" dt="2020-08-18T00:56:38.196" v="1913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E5DCA96C-C5E5-4837-99FE-A59B3B4AEEE1}" dt="2020-08-17T22:30:00.054" v="648"/>
        <pc:sldMkLst>
          <pc:docMk/>
          <pc:sldMk cId="2899361408" sldId="323"/>
        </pc:sldMkLst>
        <pc:spChg chg="del mod">
          <ac:chgData name="Park SangHyun" userId="236915686b78f6c1" providerId="LiveId" clId="{E5DCA96C-C5E5-4837-99FE-A59B3B4AEEE1}" dt="2020-08-17T22:27:22.693" v="191" actId="478"/>
          <ac:spMkLst>
            <pc:docMk/>
            <pc:sldMk cId="2899361408" sldId="323"/>
            <ac:spMk id="3" creationId="{75B98EDE-5817-4C9A-B51E-4758F2486E40}"/>
          </ac:spMkLst>
        </pc:spChg>
        <pc:spChg chg="mod">
          <ac:chgData name="Park SangHyun" userId="236915686b78f6c1" providerId="LiveId" clId="{E5DCA96C-C5E5-4837-99FE-A59B3B4AEEE1}" dt="2020-08-17T22:30:00.054" v="64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E5DCA96C-C5E5-4837-99FE-A59B3B4AEEE1}" dt="2020-08-17T22:27:22.693" v="191" actId="478"/>
          <ac:spMkLst>
            <pc:docMk/>
            <pc:sldMk cId="2899361408" sldId="323"/>
            <ac:spMk id="8" creationId="{6C6EA501-1412-400D-B2F8-DE23A3097C48}"/>
          </ac:spMkLst>
        </pc:spChg>
        <pc:spChg chg="del mod">
          <ac:chgData name="Park SangHyun" userId="236915686b78f6c1" providerId="LiveId" clId="{E5DCA96C-C5E5-4837-99FE-A59B3B4AEEE1}" dt="2020-08-17T22:27:22.693" v="191" actId="478"/>
          <ac:spMkLst>
            <pc:docMk/>
            <pc:sldMk cId="2899361408" sldId="323"/>
            <ac:spMk id="21" creationId="{A73DBB6A-4BE6-4D91-B190-604126EC73C0}"/>
          </ac:spMkLst>
        </pc:spChg>
        <pc:spChg chg="del mod">
          <ac:chgData name="Park SangHyun" userId="236915686b78f6c1" providerId="LiveId" clId="{E5DCA96C-C5E5-4837-99FE-A59B3B4AEEE1}" dt="2020-08-17T22:27:22.693" v="191" actId="478"/>
          <ac:spMkLst>
            <pc:docMk/>
            <pc:sldMk cId="2899361408" sldId="323"/>
            <ac:spMk id="22" creationId="{C5CA44CC-DF24-42C8-829B-66B9BEC81F24}"/>
          </ac:spMkLst>
        </pc:spChg>
      </pc:sldChg>
      <pc:sldChg chg="addSp delSp modSp mod">
        <pc:chgData name="Park SangHyun" userId="236915686b78f6c1" providerId="LiveId" clId="{E5DCA96C-C5E5-4837-99FE-A59B3B4AEEE1}" dt="2020-08-17T22:34:31.914" v="791" actId="1038"/>
        <pc:sldMkLst>
          <pc:docMk/>
          <pc:sldMk cId="2810366220" sldId="346"/>
        </pc:sldMkLst>
        <pc:spChg chg="add del mod">
          <ac:chgData name="Park SangHyun" userId="236915686b78f6c1" providerId="LiveId" clId="{E5DCA96C-C5E5-4837-99FE-A59B3B4AEEE1}" dt="2020-08-17T22:32:21.192" v="734" actId="21"/>
          <ac:spMkLst>
            <pc:docMk/>
            <pc:sldMk cId="2810366220" sldId="346"/>
            <ac:spMk id="2" creationId="{DE7CC4DA-D1BC-4F2F-BEEB-C5E6EFCA94A5}"/>
          </ac:spMkLst>
        </pc:spChg>
        <pc:spChg chg="add mod">
          <ac:chgData name="Park SangHyun" userId="236915686b78f6c1" providerId="LiveId" clId="{E5DCA96C-C5E5-4837-99FE-A59B3B4AEEE1}" dt="2020-08-17T22:33:34.016" v="771" actId="13926"/>
          <ac:spMkLst>
            <pc:docMk/>
            <pc:sldMk cId="2810366220" sldId="346"/>
            <ac:spMk id="3" creationId="{644E2A32-9727-45A1-AE96-202B38025F3F}"/>
          </ac:spMkLst>
        </pc:spChg>
        <pc:spChg chg="mod">
          <ac:chgData name="Park SangHyun" userId="236915686b78f6c1" providerId="LiveId" clId="{E5DCA96C-C5E5-4837-99FE-A59B3B4AEEE1}" dt="2020-08-17T22:32:08.942" v="728" actId="1035"/>
          <ac:spMkLst>
            <pc:docMk/>
            <pc:sldMk cId="2810366220" sldId="346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2:33:50.229" v="780"/>
          <ac:spMkLst>
            <pc:docMk/>
            <pc:sldMk cId="2810366220" sldId="346"/>
            <ac:spMk id="8" creationId="{EB97BF47-FFA2-4570-9635-6883214E40FD}"/>
          </ac:spMkLst>
        </pc:spChg>
        <pc:spChg chg="del">
          <ac:chgData name="Park SangHyun" userId="236915686b78f6c1" providerId="LiveId" clId="{E5DCA96C-C5E5-4837-99FE-A59B3B4AEEE1}" dt="2020-08-17T22:31:22.671" v="689" actId="478"/>
          <ac:spMkLst>
            <pc:docMk/>
            <pc:sldMk cId="2810366220" sldId="346"/>
            <ac:spMk id="10" creationId="{FAD0C460-E19C-48DF-AA46-D45FB2BA64DE}"/>
          </ac:spMkLst>
        </pc:spChg>
        <pc:spChg chg="add mod">
          <ac:chgData name="Park SangHyun" userId="236915686b78f6c1" providerId="LiveId" clId="{E5DCA96C-C5E5-4837-99FE-A59B3B4AEEE1}" dt="2020-08-17T22:33:03.681" v="765" actId="13926"/>
          <ac:spMkLst>
            <pc:docMk/>
            <pc:sldMk cId="2810366220" sldId="346"/>
            <ac:spMk id="13" creationId="{0D1990E8-DF42-4B5E-BA97-4400BFA29F56}"/>
          </ac:spMkLst>
        </pc:spChg>
        <pc:spChg chg="del mod">
          <ac:chgData name="Park SangHyun" userId="236915686b78f6c1" providerId="LiveId" clId="{E5DCA96C-C5E5-4837-99FE-A59B3B4AEEE1}" dt="2020-08-17T22:31:22.671" v="689" actId="478"/>
          <ac:spMkLst>
            <pc:docMk/>
            <pc:sldMk cId="2810366220" sldId="346"/>
            <ac:spMk id="14" creationId="{C73CED26-9CE0-4121-B647-90900FF0149C}"/>
          </ac:spMkLst>
        </pc:spChg>
        <pc:spChg chg="add mod">
          <ac:chgData name="Park SangHyun" userId="236915686b78f6c1" providerId="LiveId" clId="{E5DCA96C-C5E5-4837-99FE-A59B3B4AEEE1}" dt="2020-08-17T22:32:35.176" v="759" actId="1038"/>
          <ac:spMkLst>
            <pc:docMk/>
            <pc:sldMk cId="2810366220" sldId="346"/>
            <ac:spMk id="15" creationId="{49CA68F6-764E-4596-B40C-C22A038BC462}"/>
          </ac:spMkLst>
        </pc:spChg>
        <pc:spChg chg="add mod">
          <ac:chgData name="Park SangHyun" userId="236915686b78f6c1" providerId="LiveId" clId="{E5DCA96C-C5E5-4837-99FE-A59B3B4AEEE1}" dt="2020-08-17T22:34:31.914" v="791" actId="1038"/>
          <ac:spMkLst>
            <pc:docMk/>
            <pc:sldMk cId="2810366220" sldId="346"/>
            <ac:spMk id="18" creationId="{4927F868-3A35-4818-92D5-CC6D437459BE}"/>
          </ac:spMkLst>
        </pc:spChg>
      </pc:sldChg>
      <pc:sldChg chg="modSp del mod">
        <pc:chgData name="Park SangHyun" userId="236915686b78f6c1" providerId="LiveId" clId="{E5DCA96C-C5E5-4837-99FE-A59B3B4AEEE1}" dt="2020-08-17T22:34:54.483" v="809" actId="47"/>
        <pc:sldMkLst>
          <pc:docMk/>
          <pc:sldMk cId="3926770669" sldId="356"/>
        </pc:sldMkLst>
        <pc:spChg chg="mod">
          <ac:chgData name="Park SangHyun" userId="236915686b78f6c1" providerId="LiveId" clId="{E5DCA96C-C5E5-4837-99FE-A59B3B4AEEE1}" dt="2020-08-17T22:34:50.508" v="808" actId="20577"/>
          <ac:spMkLst>
            <pc:docMk/>
            <pc:sldMk cId="3926770669" sldId="356"/>
            <ac:spMk id="2" creationId="{37ECF7A6-9682-4A46-8FF0-4CBB9BBECF40}"/>
          </ac:spMkLst>
        </pc:spChg>
      </pc:sldChg>
      <pc:sldChg chg="delSp modSp mod">
        <pc:chgData name="Park SangHyun" userId="236915686b78f6c1" providerId="LiveId" clId="{E5DCA96C-C5E5-4837-99FE-A59B3B4AEEE1}" dt="2020-08-17T23:07:04.491" v="1278"/>
        <pc:sldMkLst>
          <pc:docMk/>
          <pc:sldMk cId="482280184" sldId="357"/>
        </pc:sldMkLst>
        <pc:spChg chg="mod">
          <ac:chgData name="Park SangHyun" userId="236915686b78f6c1" providerId="LiveId" clId="{E5DCA96C-C5E5-4837-99FE-A59B3B4AEEE1}" dt="2020-08-17T23:06:26.582" v="1252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E5DCA96C-C5E5-4837-99FE-A59B3B4AEEE1}" dt="2020-08-17T23:07:04.491" v="1278"/>
          <ac:spMkLst>
            <pc:docMk/>
            <pc:sldMk cId="482280184" sldId="357"/>
            <ac:spMk id="6" creationId="{4D78B6F0-7D80-4D66-A24E-64B032C561B3}"/>
          </ac:spMkLst>
        </pc:spChg>
        <pc:spChg chg="del">
          <ac:chgData name="Park SangHyun" userId="236915686b78f6c1" providerId="LiveId" clId="{E5DCA96C-C5E5-4837-99FE-A59B3B4AEEE1}" dt="2020-08-17T23:02:45.661" v="925" actId="478"/>
          <ac:spMkLst>
            <pc:docMk/>
            <pc:sldMk cId="482280184" sldId="357"/>
            <ac:spMk id="10" creationId="{FAD0C460-E19C-48DF-AA46-D45FB2BA64DE}"/>
          </ac:spMkLst>
        </pc:spChg>
      </pc:sldChg>
      <pc:sldChg chg="addSp delSp modSp mod">
        <pc:chgData name="Park SangHyun" userId="236915686b78f6c1" providerId="LiveId" clId="{E5DCA96C-C5E5-4837-99FE-A59B3B4AEEE1}" dt="2020-08-17T23:15:50.117" v="1846"/>
        <pc:sldMkLst>
          <pc:docMk/>
          <pc:sldMk cId="1146136920" sldId="358"/>
        </pc:sldMkLst>
        <pc:spChg chg="add mod">
          <ac:chgData name="Park SangHyun" userId="236915686b78f6c1" providerId="LiveId" clId="{E5DCA96C-C5E5-4837-99FE-A59B3B4AEEE1}" dt="2020-08-17T23:15:31.765" v="1836" actId="13926"/>
          <ac:spMkLst>
            <pc:docMk/>
            <pc:sldMk cId="1146136920" sldId="358"/>
            <ac:spMk id="2" creationId="{8A87D83A-4202-409F-BE3A-5DF9010E489E}"/>
          </ac:spMkLst>
        </pc:spChg>
        <pc:spChg chg="add del mod">
          <ac:chgData name="Park SangHyun" userId="236915686b78f6c1" providerId="LiveId" clId="{E5DCA96C-C5E5-4837-99FE-A59B3B4AEEE1}" dt="2020-08-17T23:14:49.798" v="1814" actId="478"/>
          <ac:spMkLst>
            <pc:docMk/>
            <pc:sldMk cId="1146136920" sldId="358"/>
            <ac:spMk id="3" creationId="{8E47F042-0D6A-44D1-A044-1A2663AB4550}"/>
          </ac:spMkLst>
        </pc:spChg>
        <pc:spChg chg="mod">
          <ac:chgData name="Park SangHyun" userId="236915686b78f6c1" providerId="LiveId" clId="{E5DCA96C-C5E5-4837-99FE-A59B3B4AEEE1}" dt="2020-08-17T23:12:58.074" v="1735" actId="20577"/>
          <ac:spMkLst>
            <pc:docMk/>
            <pc:sldMk cId="1146136920" sldId="358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3:15:35.684" v="1838"/>
          <ac:spMkLst>
            <pc:docMk/>
            <pc:sldMk cId="1146136920" sldId="358"/>
            <ac:spMk id="10" creationId="{94D80112-E523-4FE0-874F-725A4E4F1FA6}"/>
          </ac:spMkLst>
        </pc:spChg>
        <pc:spChg chg="add mod">
          <ac:chgData name="Park SangHyun" userId="236915686b78f6c1" providerId="LiveId" clId="{E5DCA96C-C5E5-4837-99FE-A59B3B4AEEE1}" dt="2020-08-17T23:15:43.231" v="1842"/>
          <ac:spMkLst>
            <pc:docMk/>
            <pc:sldMk cId="1146136920" sldId="358"/>
            <ac:spMk id="12" creationId="{1B793568-C32D-4B5C-B8DF-5BBD5853DEEA}"/>
          </ac:spMkLst>
        </pc:spChg>
        <pc:spChg chg="add del">
          <ac:chgData name="Park SangHyun" userId="236915686b78f6c1" providerId="LiveId" clId="{E5DCA96C-C5E5-4837-99FE-A59B3B4AEEE1}" dt="2020-08-17T23:14:49.798" v="1814" actId="478"/>
          <ac:spMkLst>
            <pc:docMk/>
            <pc:sldMk cId="1146136920" sldId="358"/>
            <ac:spMk id="14" creationId="{B82C4C32-B0E7-40F3-82F3-C6504B281DCD}"/>
          </ac:spMkLst>
        </pc:spChg>
        <pc:spChg chg="add mod">
          <ac:chgData name="Park SangHyun" userId="236915686b78f6c1" providerId="LiveId" clId="{E5DCA96C-C5E5-4837-99FE-A59B3B4AEEE1}" dt="2020-08-17T23:15:40.123" v="1840"/>
          <ac:spMkLst>
            <pc:docMk/>
            <pc:sldMk cId="1146136920" sldId="358"/>
            <ac:spMk id="16" creationId="{EE7FEF57-C216-41F4-84FD-EC7C6B6BFA8E}"/>
          </ac:spMkLst>
        </pc:spChg>
        <pc:spChg chg="add mod">
          <ac:chgData name="Park SangHyun" userId="236915686b78f6c1" providerId="LiveId" clId="{E5DCA96C-C5E5-4837-99FE-A59B3B4AEEE1}" dt="2020-08-17T23:15:50.117" v="1846"/>
          <ac:spMkLst>
            <pc:docMk/>
            <pc:sldMk cId="1146136920" sldId="358"/>
            <ac:spMk id="18" creationId="{6C122C34-C3BF-445B-B8C3-5D83ACC0B4F2}"/>
          </ac:spMkLst>
        </pc:spChg>
        <pc:spChg chg="add del">
          <ac:chgData name="Park SangHyun" userId="236915686b78f6c1" providerId="LiveId" clId="{E5DCA96C-C5E5-4837-99FE-A59B3B4AEEE1}" dt="2020-08-17T23:14:49.798" v="1814" actId="478"/>
          <ac:spMkLst>
            <pc:docMk/>
            <pc:sldMk cId="1146136920" sldId="358"/>
            <ac:spMk id="20" creationId="{4341A21D-EB2A-46BC-97E6-94ACD3EE1D55}"/>
          </ac:spMkLst>
        </pc:spChg>
        <pc:spChg chg="add mod">
          <ac:chgData name="Park SangHyun" userId="236915686b78f6c1" providerId="LiveId" clId="{E5DCA96C-C5E5-4837-99FE-A59B3B4AEEE1}" dt="2020-08-17T23:15:44.995" v="1844"/>
          <ac:spMkLst>
            <pc:docMk/>
            <pc:sldMk cId="1146136920" sldId="358"/>
            <ac:spMk id="22" creationId="{07BFF98B-5986-4CEE-939D-FA3DF633D1B3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24" creationId="{7378B261-81A3-464E-8620-EC42BF09C70D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26" creationId="{535DBD25-9119-42C2-BD05-D5F789258C3C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28" creationId="{834A20D2-DF28-4074-BC3A-D0A5716EA4CE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0" creationId="{C4DDB8FB-C1A5-43CE-999A-27BB7E0D0FC8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2" creationId="{4845F5C0-E2A8-4109-BDF8-7054C5BD9BCF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4" creationId="{F52E871C-B339-454C-9E9C-B315604A91CA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6" creationId="{7E5340CB-EE07-4869-805C-2A4B0629C7C2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8" creationId="{E244978E-FF24-43B6-BE89-4164DD3C454C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40" creationId="{D0BC2181-9217-45AD-85FB-DF9B2374CA31}"/>
          </ac:spMkLst>
        </pc:spChg>
        <pc:spChg chg="add mod">
          <ac:chgData name="Park SangHyun" userId="236915686b78f6c1" providerId="LiveId" clId="{E5DCA96C-C5E5-4837-99FE-A59B3B4AEEE1}" dt="2020-08-17T23:13:37.500" v="1741" actId="13926"/>
          <ac:spMkLst>
            <pc:docMk/>
            <pc:sldMk cId="1146136920" sldId="358"/>
            <ac:spMk id="42" creationId="{747E3672-B3F3-48CD-A090-BD8A9D5D78EE}"/>
          </ac:spMkLst>
        </pc:spChg>
      </pc:sldChg>
      <pc:sldChg chg="addSp modSp mod">
        <pc:chgData name="Park SangHyun" userId="236915686b78f6c1" providerId="LiveId" clId="{E5DCA96C-C5E5-4837-99FE-A59B3B4AEEE1}" dt="2020-08-18T01:31:13.751" v="2606"/>
        <pc:sldMkLst>
          <pc:docMk/>
          <pc:sldMk cId="243816322" sldId="359"/>
        </pc:sldMkLst>
        <pc:spChg chg="mod">
          <ac:chgData name="Park SangHyun" userId="236915686b78f6c1" providerId="LiveId" clId="{E5DCA96C-C5E5-4837-99FE-A59B3B4AEEE1}" dt="2020-08-18T01:31:13.751" v="2606"/>
          <ac:spMkLst>
            <pc:docMk/>
            <pc:sldMk cId="243816322" sldId="359"/>
            <ac:spMk id="2" creationId="{D8B79E6C-1E46-44A1-9F26-2B5FDDA7BE61}"/>
          </ac:spMkLst>
        </pc:spChg>
        <pc:spChg chg="mod">
          <ac:chgData name="Park SangHyun" userId="236915686b78f6c1" providerId="LiveId" clId="{E5DCA96C-C5E5-4837-99FE-A59B3B4AEEE1}" dt="2020-08-18T01:01:58.324" v="2564" actId="6549"/>
          <ac:spMkLst>
            <pc:docMk/>
            <pc:sldMk cId="243816322" sldId="359"/>
            <ac:spMk id="6" creationId="{4D78B6F0-7D80-4D66-A24E-64B032C561B3}"/>
          </ac:spMkLst>
        </pc:spChg>
        <pc:picChg chg="add mod">
          <ac:chgData name="Park SangHyun" userId="236915686b78f6c1" providerId="LiveId" clId="{E5DCA96C-C5E5-4837-99FE-A59B3B4AEEE1}" dt="2020-08-18T01:02:08.637" v="2568" actId="1076"/>
          <ac:picMkLst>
            <pc:docMk/>
            <pc:sldMk cId="243816322" sldId="359"/>
            <ac:picMk id="3" creationId="{64FD7CB0-BAA3-47B0-8363-665B1C079CBC}"/>
          </ac:picMkLst>
        </pc:picChg>
      </pc:sldChg>
      <pc:sldChg chg="addSp delSp modSp mod">
        <pc:chgData name="Park SangHyun" userId="236915686b78f6c1" providerId="LiveId" clId="{E5DCA96C-C5E5-4837-99FE-A59B3B4AEEE1}" dt="2020-08-17T23:02:03.175" v="910"/>
        <pc:sldMkLst>
          <pc:docMk/>
          <pc:sldMk cId="591767588" sldId="366"/>
        </pc:sldMkLst>
        <pc:spChg chg="add del mod">
          <ac:chgData name="Park SangHyun" userId="236915686b78f6c1" providerId="LiveId" clId="{E5DCA96C-C5E5-4837-99FE-A59B3B4AEEE1}" dt="2020-08-17T23:01:46.254" v="900" actId="478"/>
          <ac:spMkLst>
            <pc:docMk/>
            <pc:sldMk cId="591767588" sldId="366"/>
            <ac:spMk id="2" creationId="{9F7A1782-A643-44D9-AC83-7E676FA9677C}"/>
          </ac:spMkLst>
        </pc:spChg>
        <pc:spChg chg="add del mod">
          <ac:chgData name="Park SangHyun" userId="236915686b78f6c1" providerId="LiveId" clId="{E5DCA96C-C5E5-4837-99FE-A59B3B4AEEE1}" dt="2020-08-17T23:01:46.254" v="900" actId="478"/>
          <ac:spMkLst>
            <pc:docMk/>
            <pc:sldMk cId="591767588" sldId="366"/>
            <ac:spMk id="3" creationId="{33E7481C-2D5F-4505-9F3D-6884FF7DDB35}"/>
          </ac:spMkLst>
        </pc:spChg>
        <pc:spChg chg="mod">
          <ac:chgData name="Park SangHyun" userId="236915686b78f6c1" providerId="LiveId" clId="{E5DCA96C-C5E5-4837-99FE-A59B3B4AEEE1}" dt="2020-08-17T23:01:43.912" v="899" actId="13926"/>
          <ac:spMkLst>
            <pc:docMk/>
            <pc:sldMk cId="591767588" sldId="366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3:01:15.234" v="895" actId="1076"/>
          <ac:spMkLst>
            <pc:docMk/>
            <pc:sldMk cId="591767588" sldId="366"/>
            <ac:spMk id="8" creationId="{1A664940-27E3-49AE-A8CD-E2063595D01C}"/>
          </ac:spMkLst>
        </pc:spChg>
        <pc:spChg chg="mod">
          <ac:chgData name="Park SangHyun" userId="236915686b78f6c1" providerId="LiveId" clId="{E5DCA96C-C5E5-4837-99FE-A59B3B4AEEE1}" dt="2020-08-17T23:02:03.175" v="910"/>
          <ac:spMkLst>
            <pc:docMk/>
            <pc:sldMk cId="591767588" sldId="366"/>
            <ac:spMk id="10" creationId="{FAD0C460-E19C-48DF-AA46-D45FB2BA64DE}"/>
          </ac:spMkLst>
        </pc:spChg>
        <pc:spChg chg="del">
          <ac:chgData name="Park SangHyun" userId="236915686b78f6c1" providerId="LiveId" clId="{E5DCA96C-C5E5-4837-99FE-A59B3B4AEEE1}" dt="2020-08-17T22:59:12.998" v="865" actId="478"/>
          <ac:spMkLst>
            <pc:docMk/>
            <pc:sldMk cId="591767588" sldId="366"/>
            <ac:spMk id="14" creationId="{C73CED26-9CE0-4121-B647-90900FF0149C}"/>
          </ac:spMkLst>
        </pc:spChg>
      </pc:sldChg>
      <pc:sldChg chg="addSp delSp modSp mod">
        <pc:chgData name="Park SangHyun" userId="236915686b78f6c1" providerId="LiveId" clId="{E5DCA96C-C5E5-4837-99FE-A59B3B4AEEE1}" dt="2020-08-17T23:11:39.250" v="1692" actId="1036"/>
        <pc:sldMkLst>
          <pc:docMk/>
          <pc:sldMk cId="3598367981" sldId="367"/>
        </pc:sldMkLst>
        <pc:spChg chg="add mod">
          <ac:chgData name="Park SangHyun" userId="236915686b78f6c1" providerId="LiveId" clId="{E5DCA96C-C5E5-4837-99FE-A59B3B4AEEE1}" dt="2020-08-17T23:11:39.250" v="1692" actId="1036"/>
          <ac:spMkLst>
            <pc:docMk/>
            <pc:sldMk cId="3598367981" sldId="367"/>
            <ac:spMk id="2" creationId="{A8382F21-958D-465D-95E4-B6540DA5DD35}"/>
          </ac:spMkLst>
        </pc:spChg>
        <pc:spChg chg="mod">
          <ac:chgData name="Park SangHyun" userId="236915686b78f6c1" providerId="LiveId" clId="{E5DCA96C-C5E5-4837-99FE-A59B3B4AEEE1}" dt="2020-08-17T23:11:39.250" v="1692" actId="1036"/>
          <ac:spMkLst>
            <pc:docMk/>
            <pc:sldMk cId="3598367981" sldId="367"/>
            <ac:spMk id="3" creationId="{9534C6AF-A431-4181-929D-19AE1EC72F1F}"/>
          </ac:spMkLst>
        </pc:spChg>
        <pc:spChg chg="mod">
          <ac:chgData name="Park SangHyun" userId="236915686b78f6c1" providerId="LiveId" clId="{E5DCA96C-C5E5-4837-99FE-A59B3B4AEEE1}" dt="2020-08-17T23:11:36.011" v="1679"/>
          <ac:spMkLst>
            <pc:docMk/>
            <pc:sldMk cId="3598367981" sldId="367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3:11:39.250" v="1692" actId="1036"/>
          <ac:spMkLst>
            <pc:docMk/>
            <pc:sldMk cId="3598367981" sldId="367"/>
            <ac:spMk id="8" creationId="{0133E7D3-115A-4798-B81D-330ED3BF4944}"/>
          </ac:spMkLst>
        </pc:spChg>
        <pc:spChg chg="del">
          <ac:chgData name="Park SangHyun" userId="236915686b78f6c1" providerId="LiveId" clId="{E5DCA96C-C5E5-4837-99FE-A59B3B4AEEE1}" dt="2020-08-17T23:07:17.019" v="1291" actId="478"/>
          <ac:spMkLst>
            <pc:docMk/>
            <pc:sldMk cId="3598367981" sldId="367"/>
            <ac:spMk id="10" creationId="{FAD0C460-E19C-48DF-AA46-D45FB2BA64DE}"/>
          </ac:spMkLst>
        </pc:spChg>
        <pc:spChg chg="add mod">
          <ac:chgData name="Park SangHyun" userId="236915686b78f6c1" providerId="LiveId" clId="{E5DCA96C-C5E5-4837-99FE-A59B3B4AEEE1}" dt="2020-08-17T23:11:39.250" v="1692" actId="1036"/>
          <ac:spMkLst>
            <pc:docMk/>
            <pc:sldMk cId="3598367981" sldId="367"/>
            <ac:spMk id="12" creationId="{BEE0C7D9-B81F-4E01-B41E-CE71B9DFBFFB}"/>
          </ac:spMkLst>
        </pc:spChg>
      </pc:sldChg>
      <pc:sldChg chg="addSp delSp modSp mod">
        <pc:chgData name="Park SangHyun" userId="236915686b78f6c1" providerId="LiveId" clId="{E5DCA96C-C5E5-4837-99FE-A59B3B4AEEE1}" dt="2020-08-17T23:20:06.342" v="1900" actId="13926"/>
        <pc:sldMkLst>
          <pc:docMk/>
          <pc:sldMk cId="2436854535" sldId="368"/>
        </pc:sldMkLst>
        <pc:spChg chg="mod">
          <ac:chgData name="Park SangHyun" userId="236915686b78f6c1" providerId="LiveId" clId="{E5DCA96C-C5E5-4837-99FE-A59B3B4AEEE1}" dt="2020-08-17T23:17:11.554" v="1879" actId="20577"/>
          <ac:spMkLst>
            <pc:docMk/>
            <pc:sldMk cId="2436854535" sldId="368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3:20:06.342" v="1900" actId="13926"/>
          <ac:spMkLst>
            <pc:docMk/>
            <pc:sldMk cId="2436854535" sldId="368"/>
            <ac:spMk id="7" creationId="{842D1559-9DF8-47A7-93CC-2C78C3AB2541}"/>
          </ac:spMkLst>
        </pc:spChg>
        <pc:graphicFrameChg chg="add del mod">
          <ac:chgData name="Park SangHyun" userId="236915686b78f6c1" providerId="LiveId" clId="{E5DCA96C-C5E5-4837-99FE-A59B3B4AEEE1}" dt="2020-08-17T23:17:27.320" v="1882" actId="478"/>
          <ac:graphicFrameMkLst>
            <pc:docMk/>
            <pc:sldMk cId="2436854535" sldId="368"/>
            <ac:graphicFrameMk id="8" creationId="{9269D72F-6D8A-4EA5-BFED-30CF91BABF3D}"/>
          </ac:graphicFrameMkLst>
        </pc:graphicFrameChg>
        <pc:picChg chg="del">
          <ac:chgData name="Park SangHyun" userId="236915686b78f6c1" providerId="LiveId" clId="{E5DCA96C-C5E5-4837-99FE-A59B3B4AEEE1}" dt="2020-08-17T23:16:41.983" v="1865" actId="478"/>
          <ac:picMkLst>
            <pc:docMk/>
            <pc:sldMk cId="2436854535" sldId="368"/>
            <ac:picMk id="2" creationId="{ACD8FED2-55FE-4472-9F4A-D184CF5D2812}"/>
          </ac:picMkLst>
        </pc:picChg>
        <pc:picChg chg="del">
          <ac:chgData name="Park SangHyun" userId="236915686b78f6c1" providerId="LiveId" clId="{E5DCA96C-C5E5-4837-99FE-A59B3B4AEEE1}" dt="2020-08-17T23:16:41.983" v="1865" actId="478"/>
          <ac:picMkLst>
            <pc:docMk/>
            <pc:sldMk cId="2436854535" sldId="368"/>
            <ac:picMk id="3" creationId="{A4FE7643-3D22-42C3-9E92-EA2B082C5856}"/>
          </ac:picMkLst>
        </pc:picChg>
        <pc:picChg chg="add del mod">
          <ac:chgData name="Park SangHyun" userId="236915686b78f6c1" providerId="LiveId" clId="{E5DCA96C-C5E5-4837-99FE-A59B3B4AEEE1}" dt="2020-08-17T23:19:14.042" v="1886" actId="478"/>
          <ac:picMkLst>
            <pc:docMk/>
            <pc:sldMk cId="2436854535" sldId="368"/>
            <ac:picMk id="10" creationId="{A94FD93C-30E8-4BDF-A8A8-ECD511CD580D}"/>
          </ac:picMkLst>
        </pc:picChg>
        <pc:picChg chg="add mod">
          <ac:chgData name="Park SangHyun" userId="236915686b78f6c1" providerId="LiveId" clId="{E5DCA96C-C5E5-4837-99FE-A59B3B4AEEE1}" dt="2020-08-17T23:19:30.562" v="1892" actId="1076"/>
          <ac:picMkLst>
            <pc:docMk/>
            <pc:sldMk cId="2436854535" sldId="368"/>
            <ac:picMk id="11" creationId="{BAAF3F03-4C77-4665-A8A6-9078B7EBF4E8}"/>
          </ac:picMkLst>
        </pc:picChg>
        <pc:cxnChg chg="add mod">
          <ac:chgData name="Park SangHyun" userId="236915686b78f6c1" providerId="LiveId" clId="{E5DCA96C-C5E5-4837-99FE-A59B3B4AEEE1}" dt="2020-08-17T23:19:36.662" v="1894" actId="14100"/>
          <ac:cxnSpMkLst>
            <pc:docMk/>
            <pc:sldMk cId="2436854535" sldId="368"/>
            <ac:cxnSpMk id="9" creationId="{4F5F29ED-E9C9-428F-B65E-3D6F40071B4B}"/>
          </ac:cxnSpMkLst>
        </pc:cxnChg>
      </pc:sldChg>
      <pc:sldChg chg="modSp add mod">
        <pc:chgData name="Park SangHyun" userId="236915686b78f6c1" providerId="LiveId" clId="{E5DCA96C-C5E5-4837-99FE-A59B3B4AEEE1}" dt="2020-08-18T01:00:18.947" v="2487"/>
        <pc:sldMkLst>
          <pc:docMk/>
          <pc:sldMk cId="4046943530" sldId="369"/>
        </pc:sldMkLst>
        <pc:spChg chg="mod">
          <ac:chgData name="Park SangHyun" userId="236915686b78f6c1" providerId="LiveId" clId="{E5DCA96C-C5E5-4837-99FE-A59B3B4AEEE1}" dt="2020-08-18T01:00:18.947" v="2487"/>
          <ac:spMkLst>
            <pc:docMk/>
            <pc:sldMk cId="4046943530" sldId="369"/>
            <ac:spMk id="6" creationId="{4D78B6F0-7D80-4D66-A24E-64B032C561B3}"/>
          </ac:spMkLst>
        </pc:spChg>
      </pc:sldChg>
      <pc:sldChg chg="addSp delSp modSp add mod modNotesTx">
        <pc:chgData name="Park SangHyun" userId="236915686b78f6c1" providerId="LiveId" clId="{E5DCA96C-C5E5-4837-99FE-A59B3B4AEEE1}" dt="2020-08-18T01:42:52.671" v="2898"/>
        <pc:sldMkLst>
          <pc:docMk/>
          <pc:sldMk cId="2373549809" sldId="370"/>
        </pc:sldMkLst>
        <pc:spChg chg="mod">
          <ac:chgData name="Park SangHyun" userId="236915686b78f6c1" providerId="LiveId" clId="{E5DCA96C-C5E5-4837-99FE-A59B3B4AEEE1}" dt="2020-08-18T01:42:52.671" v="2898"/>
          <ac:spMkLst>
            <pc:docMk/>
            <pc:sldMk cId="2373549809" sldId="370"/>
            <ac:spMk id="2" creationId="{D8B79E6C-1E46-44A1-9F26-2B5FDDA7BE61}"/>
          </ac:spMkLst>
        </pc:spChg>
        <pc:spChg chg="mod">
          <ac:chgData name="Park SangHyun" userId="236915686b78f6c1" providerId="LiveId" clId="{E5DCA96C-C5E5-4837-99FE-A59B3B4AEEE1}" dt="2020-08-18T01:41:04.179" v="2881" actId="6549"/>
          <ac:spMkLst>
            <pc:docMk/>
            <pc:sldMk cId="2373549809" sldId="370"/>
            <ac:spMk id="6" creationId="{4D78B6F0-7D80-4D66-A24E-64B032C561B3}"/>
          </ac:spMkLst>
        </pc:spChg>
        <pc:picChg chg="del">
          <ac:chgData name="Park SangHyun" userId="236915686b78f6c1" providerId="LiveId" clId="{E5DCA96C-C5E5-4837-99FE-A59B3B4AEEE1}" dt="2020-08-18T01:31:45.317" v="2615" actId="478"/>
          <ac:picMkLst>
            <pc:docMk/>
            <pc:sldMk cId="2373549809" sldId="370"/>
            <ac:picMk id="3" creationId="{64FD7CB0-BAA3-47B0-8363-665B1C079CBC}"/>
          </ac:picMkLst>
        </pc:picChg>
        <pc:picChg chg="add del mod">
          <ac:chgData name="Park SangHyun" userId="236915686b78f6c1" providerId="LiveId" clId="{E5DCA96C-C5E5-4837-99FE-A59B3B4AEEE1}" dt="2020-08-18T01:34:36.352" v="2627" actId="478"/>
          <ac:picMkLst>
            <pc:docMk/>
            <pc:sldMk cId="2373549809" sldId="370"/>
            <ac:picMk id="7" creationId="{D4E34ADB-7067-417C-9D09-5584D39999CC}"/>
          </ac:picMkLst>
        </pc:picChg>
        <pc:picChg chg="add mod">
          <ac:chgData name="Park SangHyun" userId="236915686b78f6c1" providerId="LiveId" clId="{E5DCA96C-C5E5-4837-99FE-A59B3B4AEEE1}" dt="2020-08-18T01:37:42.916" v="2792" actId="1036"/>
          <ac:picMkLst>
            <pc:docMk/>
            <pc:sldMk cId="2373549809" sldId="370"/>
            <ac:picMk id="8" creationId="{912E15C2-13F6-44AB-9DB5-D8C7DBCF3F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87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 err="1"/>
              <a:t>FileStream</a:t>
            </a:r>
            <a:r>
              <a:rPr lang="ko-KR" altLang="en-US" dirty="0"/>
              <a:t>처럼 </a:t>
            </a:r>
            <a:r>
              <a:rPr lang="en-US" altLang="ko-KR" dirty="0" err="1"/>
              <a:t>BitConverter</a:t>
            </a:r>
            <a:r>
              <a:rPr lang="ko-KR" altLang="en-US" dirty="0"/>
              <a:t>를 이용할 필요 없음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94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 err="1"/>
              <a:t>FileStream</a:t>
            </a:r>
            <a:r>
              <a:rPr lang="ko-KR" altLang="en-US" dirty="0"/>
              <a:t>처럼 </a:t>
            </a:r>
            <a:r>
              <a:rPr lang="en-US" altLang="ko-KR" dirty="0" err="1"/>
              <a:t>BitConverter</a:t>
            </a:r>
            <a:r>
              <a:rPr lang="ko-KR" altLang="en-US" dirty="0"/>
              <a:t>를 이용할 필요 없음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69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 err="1"/>
              <a:t>FileStream</a:t>
            </a:r>
            <a:r>
              <a:rPr lang="ko-KR" altLang="en-US" dirty="0"/>
              <a:t>처럼 </a:t>
            </a:r>
            <a:r>
              <a:rPr lang="en-US" altLang="ko-KR" dirty="0" err="1"/>
              <a:t>BitConverter</a:t>
            </a:r>
            <a:r>
              <a:rPr lang="ko-KR" altLang="en-US" dirty="0"/>
              <a:t>를 이용할 필요 없음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28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 err="1"/>
              <a:t>FileStream</a:t>
            </a:r>
            <a:r>
              <a:rPr lang="ko-KR" altLang="en-US" dirty="0"/>
              <a:t>처럼 </a:t>
            </a:r>
            <a:r>
              <a:rPr lang="en-US" altLang="ko-KR" dirty="0" err="1"/>
              <a:t>BitConverter</a:t>
            </a:r>
            <a:r>
              <a:rPr lang="ko-KR" altLang="en-US" dirty="0"/>
              <a:t>를 이용할 필요 없음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28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57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C#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컴파일러가 제공하는 “강력한 형식 </a:t>
            </a:r>
            <a:r>
              <a:rPr lang="ko-KR" alt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검사”의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이점을 포기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?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비 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dynamic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형식은 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“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정적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(static)“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형식 검사를 수행하며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dynami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“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동적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(dynamic)“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형식 검사 수행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형식 검사를 하지 않는 것이 아니라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런타임으로 타이밍을 연기하는 것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테스트 단계에서 잘못된 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dynamic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형식으로 인한 문제 검출 가능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C#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컴파일러가 제공하는 “강력한 형식 </a:t>
            </a:r>
            <a:r>
              <a:rPr lang="ko-KR" alt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검사”의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이점을 포기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?</a:t>
            </a: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비 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dynamic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형식은 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“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정적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(static)“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형식 검사를 수행하며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dynami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“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동적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(dynamic)“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형식 검사 수행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형식 검사를 하지 않는 것이 아니라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런타임으로 타이밍을 연기하는 것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테스트 단계에서 잘못된 </a:t>
            </a: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dynamic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형식으로 인한 문제 검출 가능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5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2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56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8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5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18</a:t>
            </a:r>
            <a:r>
              <a:rPr lang="ko-KR" altLang="en-US" sz="4400" dirty="0">
                <a:latin typeface="Franklin Gothic Demi" panose="020B0703020102020204" pitchFamily="34" charset="0"/>
              </a:rPr>
              <a:t>장 파일 다루기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System.IO.FileStream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xmlns="" id="{33B0B629-F476-4A77-A408-087913F8B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47918"/>
              </p:ext>
            </p:extLst>
          </p:nvPr>
        </p:nvGraphicFramePr>
        <p:xfrm>
          <a:off x="1181100" y="1905952"/>
          <a:ext cx="10459520" cy="4419600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5229760">
                  <a:extLst>
                    <a:ext uri="{9D8B030D-6E8A-4147-A177-3AD203B41FA5}">
                      <a16:colId xmlns:a16="http://schemas.microsoft.com/office/drawing/2014/main" xmlns="" val="2102012034"/>
                    </a:ext>
                  </a:extLst>
                </a:gridCol>
                <a:gridCol w="5229760">
                  <a:extLst>
                    <a:ext uri="{9D8B030D-6E8A-4147-A177-3AD203B41FA5}">
                      <a16:colId xmlns:a16="http://schemas.microsoft.com/office/drawing/2014/main" xmlns="" val="3856696812"/>
                    </a:ext>
                  </a:extLst>
                </a:gridCol>
              </a:tblGrid>
              <a:tr h="322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a.dat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파일에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long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형식의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0x123456789ABCDEF0 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a.dat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파일로부터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long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형식에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0x123456789ABCDEF0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읽어들이기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178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someValue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0x123456789ABCDEF0;</a:t>
                      </a:r>
                      <a:endParaRPr lang="ko-KR" altLang="ko-KR" sz="1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 defTabSz="457200" rtl="0" eaLnBrk="1" latinLnBrk="0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ko-KR" altLang="ko-KR" sz="1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 defTabSz="457200" rtl="0" eaLnBrk="1" latinLnBrk="0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1)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파일 스트림 생성</a:t>
                      </a:r>
                    </a:p>
                    <a:p>
                      <a:pPr algn="l" defTabSz="457200" rtl="0" eaLnBrk="1" latinLnBrk="0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Stream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outStream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</a:p>
                    <a:p>
                      <a:pPr algn="l" defTabSz="457200" rtl="0" eaLnBrk="1" latinLnBrk="0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new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highlight>
                            <a:srgbClr val="FFCD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FileStream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("a.dat",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FileMode.Create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endParaRPr lang="ko-KR" altLang="ko-KR" sz="1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 defTabSz="457200" rtl="0" eaLnBrk="1" latinLnBrk="0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ko-KR" altLang="ko-KR" sz="1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 defTabSz="457200" rtl="0" eaLnBrk="1" latinLnBrk="0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2)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someValue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(long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형식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byte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배열로 변환</a:t>
                      </a:r>
                    </a:p>
                    <a:p>
                      <a:pPr algn="l" defTabSz="457200" rtl="0" eaLnBrk="1" latinLnBrk="0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byte[]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wBytes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</a:p>
                    <a:p>
                      <a:pPr algn="l" defTabSz="457200" rtl="0" eaLnBrk="1" latinLnBrk="0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BitConverter.GetBytes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someValue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endParaRPr lang="ko-KR" altLang="ko-KR" sz="1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 defTabSz="457200" rtl="0" eaLnBrk="1" latinLnBrk="0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ko-KR" altLang="ko-KR" sz="1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 defTabSz="457200" rtl="0" eaLnBrk="1" latinLnBrk="0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3)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변환한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byte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배열을 파일 스트림을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 defTabSz="457200" rtl="0" eaLnBrk="1" latinLnBrk="0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통해 파일에 기록</a:t>
                      </a:r>
                    </a:p>
                    <a:p>
                      <a:pPr algn="l" defTabSz="457200" rtl="0" eaLnBrk="1" latinLnBrk="0" hangingPunct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outStream.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highlight>
                            <a:srgbClr val="FFCD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Write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wBytes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0,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wBytes.Length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endParaRPr lang="ko-KR" altLang="ko-KR" sz="1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 defTabSz="457200" rtl="0" eaLnBrk="1" latinLnBrk="0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ko-KR" altLang="ko-KR" sz="1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 defTabSz="457200" rtl="0" eaLnBrk="1" latinLnBrk="0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4)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파일 스트림 닫기</a:t>
                      </a:r>
                    </a:p>
                    <a:p>
                      <a:pPr algn="l" defTabSz="457200" rtl="0" eaLnBrk="1" latinLnBrk="0" hangingPunct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outStream.Close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  <a:endParaRPr lang="ko-KR" altLang="ko-KR" sz="1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byte[]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rBytes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new byte[8]; 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1)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파일 스트림 생성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Stream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inStream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new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highlight>
                            <a:srgbClr val="FFCD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FileStream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("a.dat",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FileMode.Open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2)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rBytes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의 길이만큼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(8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바이트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데이터를 </a:t>
                      </a:r>
                    </a:p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읽어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rBytes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에 저장</a:t>
                      </a:r>
                    </a:p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inStream.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highlight>
                            <a:srgbClr val="FFCD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Read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rBytes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0,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rBytes.Length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3)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BitConverter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를 이용하여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rBytes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에 </a:t>
                      </a:r>
                    </a:p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담겨있는 값을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형식으로 변환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readValue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BitConverter.ToInt64(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rbytes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0);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4)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파일 스트림 닫기</a:t>
                      </a:r>
                    </a:p>
                    <a:p>
                      <a:pPr latinLnBrk="1"/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inStream.Close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2806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46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latin typeface="Lora"/>
                <a:sym typeface="Lora"/>
              </a:rPr>
              <a:t>이진 파일 쓰기 </a:t>
            </a:r>
            <a:r>
              <a:rPr lang="en-US" altLang="ko-KR" sz="3600" b="1" dirty="0">
                <a:solidFill>
                  <a:srgbClr val="000000"/>
                </a:solidFill>
                <a:latin typeface="Lora"/>
                <a:sym typeface="Lora"/>
              </a:rPr>
              <a:t>- </a:t>
            </a:r>
            <a:r>
              <a:rPr lang="en-US" altLang="ko-KR" sz="3600" b="1" dirty="0" err="1">
                <a:solidFill>
                  <a:srgbClr val="000000"/>
                </a:solidFill>
                <a:latin typeface="Lora"/>
                <a:sym typeface="Lora"/>
              </a:rPr>
              <a:t>BinaryWriter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byte/byte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배열 형식으로 변환 없이 이진 데이터 기록 지원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Stream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의 파생클래스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(e.g.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FileStream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와 함께 사용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ko-KR" altLang="en-US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803A868-9256-4C84-AD50-27D279196721}"/>
              </a:ext>
            </a:extLst>
          </p:cNvPr>
          <p:cNvSpPr/>
          <p:nvPr/>
        </p:nvSpPr>
        <p:spPr>
          <a:xfrm>
            <a:off x="1181099" y="2987166"/>
            <a:ext cx="924717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fsw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FileStream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(“a.dat”,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FileMode.Create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BinaryWriter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BinaryWriter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fsw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bw.Write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int.MaxValue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bw.Write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(“Good Morning!”);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bw.Write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uint.MaxValue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bw.Write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안녕하세요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bw.Write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double.MaxValue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bw.Close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E1A7BD4-C9EA-4A46-96BA-59037C3F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74" y="3558386"/>
            <a:ext cx="7215626" cy="314863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76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803A868-9256-4C84-AD50-27D279196721}"/>
              </a:ext>
            </a:extLst>
          </p:cNvPr>
          <p:cNvSpPr/>
          <p:nvPr/>
        </p:nvSpPr>
        <p:spPr>
          <a:xfrm>
            <a:off x="1181099" y="2987166"/>
            <a:ext cx="924717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BinaryReader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BinaryReader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en-US" altLang="ko-KR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FileStream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(“a.dat”,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FileMode.Open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   a = br.ReadInt32();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br.ReadString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 = br.ReadUInt32();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d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br.ReadString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e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br.ReadDouble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br.Close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E1A7BD4-C9EA-4A46-96BA-59037C3F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74" y="3558386"/>
            <a:ext cx="7215626" cy="314863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Google Shape;100;p14">
            <a:extLst>
              <a:ext uri="{FF2B5EF4-FFF2-40B4-BE49-F238E27FC236}">
                <a16:creationId xmlns:a16="http://schemas.microsoft.com/office/drawing/2014/main" xmlns="" id="{B3B671A2-1EFB-417B-AF0D-A13367662FCC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latin typeface="Lora"/>
                <a:sym typeface="Lora"/>
              </a:rPr>
              <a:t>이진 파일 읽기 </a:t>
            </a:r>
            <a:r>
              <a:rPr lang="en-US" altLang="ko-KR" sz="3600" b="1" dirty="0">
                <a:solidFill>
                  <a:srgbClr val="000000"/>
                </a:solidFill>
                <a:latin typeface="Lora"/>
                <a:sym typeface="Lora"/>
              </a:rPr>
              <a:t>- </a:t>
            </a:r>
            <a:r>
              <a:rPr lang="en-US" altLang="ko-KR" sz="3600" b="1" dirty="0" err="1">
                <a:solidFill>
                  <a:srgbClr val="000000"/>
                </a:solidFill>
                <a:latin typeface="Lora"/>
                <a:sym typeface="Lora"/>
              </a:rPr>
              <a:t>BinaryReader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byte/byte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배열 형식으로 변환 없이 이진 데이터 읽기 지원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Stream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의 파생클래스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(e.g.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FileStream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와 함께 사용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ko-KR" altLang="en-US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201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Google Shape;100;p14">
            <a:extLst>
              <a:ext uri="{FF2B5EF4-FFF2-40B4-BE49-F238E27FC236}">
                <a16:creationId xmlns:a16="http://schemas.microsoft.com/office/drawing/2014/main" xmlns="" id="{B3B671A2-1EFB-417B-AF0D-A13367662FCC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latin typeface="Lora"/>
                <a:sym typeface="Lora"/>
              </a:rPr>
              <a:t>텍스트 파일 쓰기 </a:t>
            </a:r>
            <a:r>
              <a:rPr lang="en-US" altLang="ko-KR" sz="3600" b="1" dirty="0">
                <a:solidFill>
                  <a:srgbClr val="000000"/>
                </a:solidFill>
                <a:latin typeface="Lora"/>
                <a:sym typeface="Lora"/>
              </a:rPr>
              <a:t>-</a:t>
            </a:r>
            <a:r>
              <a:rPr lang="ko-KR" altLang="en-US" sz="3600" b="1" dirty="0">
                <a:solidFill>
                  <a:srgbClr val="000000"/>
                </a:solidFill>
                <a:latin typeface="Lora"/>
                <a:sym typeface="Lora"/>
              </a:rPr>
              <a:t> </a:t>
            </a:r>
            <a:r>
              <a:rPr lang="en-US" altLang="ko-KR" sz="3600" b="1" dirty="0" err="1">
                <a:solidFill>
                  <a:srgbClr val="000000"/>
                </a:solidFill>
                <a:latin typeface="Lora"/>
                <a:sym typeface="Lora"/>
              </a:rPr>
              <a:t>StreamWriter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텍스트 파일 쓰기 지원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Stream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의 파생클래스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(e.g.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FileStream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와 함께 사용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ko-KR" altLang="en-US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88A9AFE-E265-476F-84CE-EBDC875AB36D}"/>
              </a:ext>
            </a:extLst>
          </p:cNvPr>
          <p:cNvSpPr/>
          <p:nvPr/>
        </p:nvSpPr>
        <p:spPr>
          <a:xfrm>
            <a:off x="1181099" y="2987166"/>
            <a:ext cx="924717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StreamWriter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StreamWriter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en-US" altLang="ko-KR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FileStream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(“a.dat”,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FileMode.Create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sw.Write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int.MaxValue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sw.Write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(“Good Morning!”);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sw.Write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uint.MaxValue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sw.Write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안녕하세요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sw.Write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double.MaxValue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sw.Close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7EB5876-01BF-4F64-8C9E-793313FD32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53156" y="3599191"/>
            <a:ext cx="6000487" cy="30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Google Shape;100;p14">
            <a:extLst>
              <a:ext uri="{FF2B5EF4-FFF2-40B4-BE49-F238E27FC236}">
                <a16:creationId xmlns:a16="http://schemas.microsoft.com/office/drawing/2014/main" xmlns="" id="{B3B671A2-1EFB-417B-AF0D-A13367662FCC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rgbClr val="000000"/>
                </a:solidFill>
                <a:latin typeface="Lora"/>
                <a:sym typeface="Lora"/>
              </a:rPr>
              <a:t>텍스트 파일 읽기 </a:t>
            </a:r>
            <a:r>
              <a:rPr lang="en-US" altLang="ko-KR" sz="3600" b="1" dirty="0">
                <a:solidFill>
                  <a:srgbClr val="000000"/>
                </a:solidFill>
                <a:latin typeface="Lora"/>
                <a:sym typeface="Lora"/>
              </a:rPr>
              <a:t>-</a:t>
            </a:r>
            <a:r>
              <a:rPr lang="ko-KR" altLang="en-US" sz="3600" b="1" dirty="0">
                <a:solidFill>
                  <a:srgbClr val="000000"/>
                </a:solidFill>
                <a:latin typeface="Lora"/>
                <a:sym typeface="Lora"/>
              </a:rPr>
              <a:t> </a:t>
            </a:r>
            <a:r>
              <a:rPr lang="en-US" altLang="ko-KR" sz="3600" b="1" dirty="0" err="1">
                <a:solidFill>
                  <a:srgbClr val="000000"/>
                </a:solidFill>
                <a:latin typeface="Lora"/>
                <a:sym typeface="Lora"/>
              </a:rPr>
              <a:t>StreamReader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텍스트 파일 읽기 지원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Stream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의 파생클래스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(e.g.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FileStream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와 함께 사용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ko-KR" altLang="en-US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88A9AFE-E265-476F-84CE-EBDC875AB36D}"/>
              </a:ext>
            </a:extLst>
          </p:cNvPr>
          <p:cNvSpPr/>
          <p:nvPr/>
        </p:nvSpPr>
        <p:spPr>
          <a:xfrm>
            <a:off x="1181099" y="2987166"/>
            <a:ext cx="9247171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StreamReader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StreamReader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en-US" altLang="ko-KR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FileStream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(“a.dat”,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FileMode.Open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sr.</a:t>
            </a:r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EndOfStream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false 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sr.ReadLine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sr.Close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667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15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1613758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파일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과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디렉토리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 다루기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스트림 </a:t>
            </a:r>
            <a:r>
              <a:rPr lang="en-US" altLang="ko-KR" b="1" dirty="0">
                <a:solidFill>
                  <a:srgbClr val="000000"/>
                </a:solidFill>
                <a:latin typeface="Lora"/>
              </a:rPr>
              <a:t>I/O</a:t>
            </a: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순차접근과 임의접근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latin typeface="Lora"/>
              </a:rPr>
              <a:t>System.IO.Stream</a:t>
            </a:r>
            <a:r>
              <a:rPr lang="en-US" altLang="ko-KR" b="1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클래스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latin typeface="Lora"/>
              </a:rPr>
              <a:t>FileStream</a:t>
            </a:r>
            <a:r>
              <a:rPr lang="en-US" altLang="ko-KR" b="1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클래스 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직렬화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1292391"/>
            <a:ext cx="990253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파일과 디렉토리</a:t>
            </a:r>
          </a:p>
          <a:p>
            <a:pPr>
              <a:spcBef>
                <a:spcPts val="600"/>
              </a:spcBef>
            </a:pPr>
            <a:endParaRPr lang="en-US" altLang="ko-KR" sz="2000" i="1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파일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(File)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컴퓨터 저장매체에 기록되는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데이터의 묶음</a:t>
            </a:r>
            <a:endParaRPr lang="en-US" altLang="ko-KR" sz="20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디렉토리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(Directory)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파일 또는 또 다른 디렉토리의 묶음</a:t>
            </a:r>
          </a:p>
          <a:p>
            <a:pPr>
              <a:spcBef>
                <a:spcPts val="6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폴더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(Folder)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디렉토리의 동의어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System.IO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네임스페이스에 파일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디렉토리를 다루는 클래스 위치</a:t>
            </a:r>
          </a:p>
          <a:p>
            <a:pPr>
              <a:spcBef>
                <a:spcPts val="600"/>
              </a:spcBef>
            </a:pPr>
            <a:endParaRPr lang="ko-KR" altLang="en-US" sz="1600" dirty="0">
              <a:solidFill>
                <a:srgbClr val="000000"/>
              </a:solidFill>
              <a:latin typeface="Lora"/>
              <a:sym typeface="Lora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FE8BE247-DFA2-4D9D-B5DF-C4B3E370CD53}"/>
              </a:ext>
            </a:extLst>
          </p:cNvPr>
          <p:cNvGrpSpPr/>
          <p:nvPr/>
        </p:nvGrpSpPr>
        <p:grpSpPr>
          <a:xfrm>
            <a:off x="8396695" y="1849031"/>
            <a:ext cx="2907771" cy="1808567"/>
            <a:chOff x="5196135" y="4407703"/>
            <a:chExt cx="3656445" cy="2696498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6AA90612-F486-4CEB-811E-FA8E0B0939FA}"/>
                </a:ext>
              </a:extLst>
            </p:cNvPr>
            <p:cNvSpPr/>
            <p:nvPr/>
          </p:nvSpPr>
          <p:spPr>
            <a:xfrm>
              <a:off x="6226315" y="5353227"/>
              <a:ext cx="181556" cy="37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CD00557C-A2E1-484A-A12D-1554C8074412}"/>
                </a:ext>
              </a:extLst>
            </p:cNvPr>
            <p:cNvSpPr/>
            <p:nvPr/>
          </p:nvSpPr>
          <p:spPr>
            <a:xfrm>
              <a:off x="6995822" y="5353227"/>
              <a:ext cx="181556" cy="37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3BA51C27-E6D6-40C7-B186-5FF0EAFA19A9}"/>
                </a:ext>
              </a:extLst>
            </p:cNvPr>
            <p:cNvSpPr/>
            <p:nvPr/>
          </p:nvSpPr>
          <p:spPr>
            <a:xfrm>
              <a:off x="5394506" y="5353227"/>
              <a:ext cx="181556" cy="370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84DA1922-83B2-48F1-AEDF-CF32AD77AF67}"/>
                </a:ext>
              </a:extLst>
            </p:cNvPr>
            <p:cNvGrpSpPr/>
            <p:nvPr/>
          </p:nvGrpSpPr>
          <p:grpSpPr>
            <a:xfrm>
              <a:off x="6629401" y="4407703"/>
              <a:ext cx="914400" cy="605254"/>
              <a:chOff x="6194066" y="1057654"/>
              <a:chExt cx="914400" cy="605254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xmlns="" id="{F5E4E859-F38B-438E-9FED-3CE4B7EB16A8}"/>
                  </a:ext>
                </a:extLst>
              </p:cNvPr>
              <p:cNvSpPr/>
              <p:nvPr/>
            </p:nvSpPr>
            <p:spPr>
              <a:xfrm>
                <a:off x="6221187" y="1057654"/>
                <a:ext cx="860158" cy="437191"/>
              </a:xfrm>
              <a:custGeom>
                <a:avLst/>
                <a:gdLst>
                  <a:gd name="connsiteX0" fmla="*/ 0 w 803082"/>
                  <a:gd name="connsiteY0" fmla="*/ 0 h 437191"/>
                  <a:gd name="connsiteX1" fmla="*/ 206108 w 803082"/>
                  <a:gd name="connsiteY1" fmla="*/ 0 h 437191"/>
                  <a:gd name="connsiteX2" fmla="*/ 206108 w 803082"/>
                  <a:gd name="connsiteY2" fmla="*/ 66296 h 437191"/>
                  <a:gd name="connsiteX3" fmla="*/ 803082 w 803082"/>
                  <a:gd name="connsiteY3" fmla="*/ 66296 h 437191"/>
                  <a:gd name="connsiteX4" fmla="*/ 803082 w 803082"/>
                  <a:gd name="connsiteY4" fmla="*/ 437191 h 437191"/>
                  <a:gd name="connsiteX5" fmla="*/ 0 w 803082"/>
                  <a:gd name="connsiteY5" fmla="*/ 437191 h 437191"/>
                  <a:gd name="connsiteX6" fmla="*/ 0 w 803082"/>
                  <a:gd name="connsiteY6" fmla="*/ 370895 h 437191"/>
                  <a:gd name="connsiteX7" fmla="*/ 0 w 803082"/>
                  <a:gd name="connsiteY7" fmla="*/ 66296 h 43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082" h="437191">
                    <a:moveTo>
                      <a:pt x="0" y="0"/>
                    </a:moveTo>
                    <a:lnTo>
                      <a:pt x="206108" y="0"/>
                    </a:lnTo>
                    <a:lnTo>
                      <a:pt x="206108" y="66296"/>
                    </a:lnTo>
                    <a:lnTo>
                      <a:pt x="803082" y="66296"/>
                    </a:lnTo>
                    <a:lnTo>
                      <a:pt x="803082" y="437191"/>
                    </a:lnTo>
                    <a:lnTo>
                      <a:pt x="0" y="437191"/>
                    </a:lnTo>
                    <a:lnTo>
                      <a:pt x="0" y="370895"/>
                    </a:lnTo>
                    <a:lnTo>
                      <a:pt x="0" y="66296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D3CA1E62-D47D-466A-8D28-61C35508F0FA}"/>
                  </a:ext>
                </a:extLst>
              </p:cNvPr>
              <p:cNvSpPr/>
              <p:nvPr/>
            </p:nvSpPr>
            <p:spPr>
              <a:xfrm>
                <a:off x="6194066" y="1164557"/>
                <a:ext cx="914400" cy="49835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Directory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A1768FE5-B6E5-4EA9-8039-C40A2ABC87C4}"/>
                </a:ext>
              </a:extLst>
            </p:cNvPr>
            <p:cNvGrpSpPr/>
            <p:nvPr/>
          </p:nvGrpSpPr>
          <p:grpSpPr>
            <a:xfrm>
              <a:off x="6008935" y="5353227"/>
              <a:ext cx="576016" cy="765455"/>
              <a:chOff x="5814786" y="451028"/>
              <a:chExt cx="654051" cy="914400"/>
            </a:xfrm>
            <a:solidFill>
              <a:srgbClr val="FFFFFF"/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xmlns="" id="{3704BC02-855D-4D77-8420-5386C5DF3BF0}"/>
                  </a:ext>
                </a:extLst>
              </p:cNvPr>
              <p:cNvSpPr/>
              <p:nvPr/>
            </p:nvSpPr>
            <p:spPr>
              <a:xfrm>
                <a:off x="5814786" y="451028"/>
                <a:ext cx="654051" cy="914400"/>
              </a:xfrm>
              <a:custGeom>
                <a:avLst/>
                <a:gdLst>
                  <a:gd name="connsiteX0" fmla="*/ 0 w 654051"/>
                  <a:gd name="connsiteY0" fmla="*/ 0 h 914400"/>
                  <a:gd name="connsiteX1" fmla="*/ 446311 w 654051"/>
                  <a:gd name="connsiteY1" fmla="*/ 0 h 914400"/>
                  <a:gd name="connsiteX2" fmla="*/ 446311 w 654051"/>
                  <a:gd name="connsiteY2" fmla="*/ 214134 h 914400"/>
                  <a:gd name="connsiteX3" fmla="*/ 654051 w 654051"/>
                  <a:gd name="connsiteY3" fmla="*/ 214134 h 914400"/>
                  <a:gd name="connsiteX4" fmla="*/ 654051 w 654051"/>
                  <a:gd name="connsiteY4" fmla="*/ 914400 h 914400"/>
                  <a:gd name="connsiteX5" fmla="*/ 446311 w 654051"/>
                  <a:gd name="connsiteY5" fmla="*/ 914400 h 914400"/>
                  <a:gd name="connsiteX6" fmla="*/ 444456 w 654051"/>
                  <a:gd name="connsiteY6" fmla="*/ 914400 h 914400"/>
                  <a:gd name="connsiteX7" fmla="*/ 0 w 654051"/>
                  <a:gd name="connsiteY7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4051" h="914400">
                    <a:moveTo>
                      <a:pt x="0" y="0"/>
                    </a:moveTo>
                    <a:lnTo>
                      <a:pt x="446311" y="0"/>
                    </a:lnTo>
                    <a:lnTo>
                      <a:pt x="446311" y="214134"/>
                    </a:lnTo>
                    <a:lnTo>
                      <a:pt x="654051" y="214134"/>
                    </a:lnTo>
                    <a:lnTo>
                      <a:pt x="654051" y="914400"/>
                    </a:lnTo>
                    <a:lnTo>
                      <a:pt x="446311" y="914400"/>
                    </a:lnTo>
                    <a:lnTo>
                      <a:pt x="444456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File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각 삼각형 21">
                <a:extLst>
                  <a:ext uri="{FF2B5EF4-FFF2-40B4-BE49-F238E27FC236}">
                    <a16:creationId xmlns:a16="http://schemas.microsoft.com/office/drawing/2014/main" xmlns="" id="{4EA11685-3A60-4F55-AC11-1D119A4834AB}"/>
                  </a:ext>
                </a:extLst>
              </p:cNvPr>
              <p:cNvSpPr/>
              <p:nvPr/>
            </p:nvSpPr>
            <p:spPr>
              <a:xfrm>
                <a:off x="6262686" y="451029"/>
                <a:ext cx="206151" cy="212546"/>
              </a:xfrm>
              <a:prstGeom prst="rt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C0A78362-136F-49D8-876C-7AE17EE40987}"/>
                </a:ext>
              </a:extLst>
            </p:cNvPr>
            <p:cNvGrpSpPr/>
            <p:nvPr/>
          </p:nvGrpSpPr>
          <p:grpSpPr>
            <a:xfrm>
              <a:off x="6798593" y="5353227"/>
              <a:ext cx="576016" cy="765455"/>
              <a:chOff x="5814786" y="451028"/>
              <a:chExt cx="654051" cy="914400"/>
            </a:xfrm>
            <a:solidFill>
              <a:srgbClr val="FFFFFF"/>
            </a:solidFill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xmlns="" id="{23D6908B-E4D0-41CE-95A9-3DCF1C85A4F1}"/>
                  </a:ext>
                </a:extLst>
              </p:cNvPr>
              <p:cNvSpPr/>
              <p:nvPr/>
            </p:nvSpPr>
            <p:spPr>
              <a:xfrm>
                <a:off x="5814786" y="451028"/>
                <a:ext cx="654051" cy="914400"/>
              </a:xfrm>
              <a:custGeom>
                <a:avLst/>
                <a:gdLst>
                  <a:gd name="connsiteX0" fmla="*/ 0 w 654051"/>
                  <a:gd name="connsiteY0" fmla="*/ 0 h 914400"/>
                  <a:gd name="connsiteX1" fmla="*/ 446311 w 654051"/>
                  <a:gd name="connsiteY1" fmla="*/ 0 h 914400"/>
                  <a:gd name="connsiteX2" fmla="*/ 446311 w 654051"/>
                  <a:gd name="connsiteY2" fmla="*/ 214134 h 914400"/>
                  <a:gd name="connsiteX3" fmla="*/ 654051 w 654051"/>
                  <a:gd name="connsiteY3" fmla="*/ 214134 h 914400"/>
                  <a:gd name="connsiteX4" fmla="*/ 654051 w 654051"/>
                  <a:gd name="connsiteY4" fmla="*/ 914400 h 914400"/>
                  <a:gd name="connsiteX5" fmla="*/ 446311 w 654051"/>
                  <a:gd name="connsiteY5" fmla="*/ 914400 h 914400"/>
                  <a:gd name="connsiteX6" fmla="*/ 444456 w 654051"/>
                  <a:gd name="connsiteY6" fmla="*/ 914400 h 914400"/>
                  <a:gd name="connsiteX7" fmla="*/ 0 w 654051"/>
                  <a:gd name="connsiteY7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4051" h="914400">
                    <a:moveTo>
                      <a:pt x="0" y="0"/>
                    </a:moveTo>
                    <a:lnTo>
                      <a:pt x="446311" y="0"/>
                    </a:lnTo>
                    <a:lnTo>
                      <a:pt x="446311" y="214134"/>
                    </a:lnTo>
                    <a:lnTo>
                      <a:pt x="654051" y="214134"/>
                    </a:lnTo>
                    <a:lnTo>
                      <a:pt x="654051" y="914400"/>
                    </a:lnTo>
                    <a:lnTo>
                      <a:pt x="446311" y="914400"/>
                    </a:lnTo>
                    <a:lnTo>
                      <a:pt x="444456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File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각 삼각형 28">
                <a:extLst>
                  <a:ext uri="{FF2B5EF4-FFF2-40B4-BE49-F238E27FC236}">
                    <a16:creationId xmlns:a16="http://schemas.microsoft.com/office/drawing/2014/main" xmlns="" id="{2F2F286A-F205-4751-86EF-872CB0210F0D}"/>
                  </a:ext>
                </a:extLst>
              </p:cNvPr>
              <p:cNvSpPr/>
              <p:nvPr/>
            </p:nvSpPr>
            <p:spPr>
              <a:xfrm>
                <a:off x="6262686" y="451029"/>
                <a:ext cx="206151" cy="212546"/>
              </a:xfrm>
              <a:prstGeom prst="rt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CD73957C-D9A5-4B2F-A7A4-9ED73DA3F5F5}"/>
                </a:ext>
              </a:extLst>
            </p:cNvPr>
            <p:cNvGrpSpPr/>
            <p:nvPr/>
          </p:nvGrpSpPr>
          <p:grpSpPr>
            <a:xfrm>
              <a:off x="7686915" y="5250920"/>
              <a:ext cx="914400" cy="605254"/>
              <a:chOff x="6194066" y="1057654"/>
              <a:chExt cx="914400" cy="605254"/>
            </a:xfrm>
            <a:solidFill>
              <a:schemeClr val="bg1">
                <a:lumMod val="65000"/>
              </a:schemeClr>
            </a:solidFill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xmlns="" id="{40953D39-387E-4D73-B7A6-69B10DBCC417}"/>
                  </a:ext>
                </a:extLst>
              </p:cNvPr>
              <p:cNvSpPr/>
              <p:nvPr/>
            </p:nvSpPr>
            <p:spPr>
              <a:xfrm>
                <a:off x="6221187" y="1057654"/>
                <a:ext cx="860158" cy="437191"/>
              </a:xfrm>
              <a:custGeom>
                <a:avLst/>
                <a:gdLst>
                  <a:gd name="connsiteX0" fmla="*/ 0 w 803082"/>
                  <a:gd name="connsiteY0" fmla="*/ 0 h 437191"/>
                  <a:gd name="connsiteX1" fmla="*/ 206108 w 803082"/>
                  <a:gd name="connsiteY1" fmla="*/ 0 h 437191"/>
                  <a:gd name="connsiteX2" fmla="*/ 206108 w 803082"/>
                  <a:gd name="connsiteY2" fmla="*/ 66296 h 437191"/>
                  <a:gd name="connsiteX3" fmla="*/ 803082 w 803082"/>
                  <a:gd name="connsiteY3" fmla="*/ 66296 h 437191"/>
                  <a:gd name="connsiteX4" fmla="*/ 803082 w 803082"/>
                  <a:gd name="connsiteY4" fmla="*/ 437191 h 437191"/>
                  <a:gd name="connsiteX5" fmla="*/ 0 w 803082"/>
                  <a:gd name="connsiteY5" fmla="*/ 437191 h 437191"/>
                  <a:gd name="connsiteX6" fmla="*/ 0 w 803082"/>
                  <a:gd name="connsiteY6" fmla="*/ 370895 h 437191"/>
                  <a:gd name="connsiteX7" fmla="*/ 0 w 803082"/>
                  <a:gd name="connsiteY7" fmla="*/ 66296 h 43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082" h="437191">
                    <a:moveTo>
                      <a:pt x="0" y="0"/>
                    </a:moveTo>
                    <a:lnTo>
                      <a:pt x="206108" y="0"/>
                    </a:lnTo>
                    <a:lnTo>
                      <a:pt x="206108" y="66296"/>
                    </a:lnTo>
                    <a:lnTo>
                      <a:pt x="803082" y="66296"/>
                    </a:lnTo>
                    <a:lnTo>
                      <a:pt x="803082" y="437191"/>
                    </a:lnTo>
                    <a:lnTo>
                      <a:pt x="0" y="437191"/>
                    </a:lnTo>
                    <a:lnTo>
                      <a:pt x="0" y="370895"/>
                    </a:lnTo>
                    <a:lnTo>
                      <a:pt x="0" y="66296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26B0E660-7F02-4F25-8E9E-3076AF9006EF}"/>
                  </a:ext>
                </a:extLst>
              </p:cNvPr>
              <p:cNvSpPr/>
              <p:nvPr/>
            </p:nvSpPr>
            <p:spPr>
              <a:xfrm>
                <a:off x="6194066" y="1164557"/>
                <a:ext cx="914400" cy="49835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Directory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6BBB2769-C7D0-41D3-B434-9135505EBB16}"/>
                </a:ext>
              </a:extLst>
            </p:cNvPr>
            <p:cNvGrpSpPr/>
            <p:nvPr/>
          </p:nvGrpSpPr>
          <p:grpSpPr>
            <a:xfrm>
              <a:off x="7412964" y="6338746"/>
              <a:ext cx="576016" cy="765455"/>
              <a:chOff x="7516680" y="6338746"/>
              <a:chExt cx="576016" cy="76545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AE3E524A-C145-4459-830B-1FE02E9CB949}"/>
                  </a:ext>
                </a:extLst>
              </p:cNvPr>
              <p:cNvSpPr/>
              <p:nvPr/>
            </p:nvSpPr>
            <p:spPr>
              <a:xfrm>
                <a:off x="7728956" y="6338746"/>
                <a:ext cx="181556" cy="3702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xmlns="" id="{4F2A16F0-FC85-4FBD-BCAD-814F5B83A6C3}"/>
                  </a:ext>
                </a:extLst>
              </p:cNvPr>
              <p:cNvGrpSpPr/>
              <p:nvPr/>
            </p:nvGrpSpPr>
            <p:grpSpPr>
              <a:xfrm>
                <a:off x="7516680" y="6338746"/>
                <a:ext cx="576016" cy="765455"/>
                <a:chOff x="5814786" y="451028"/>
                <a:chExt cx="654051" cy="914400"/>
              </a:xfrm>
              <a:solidFill>
                <a:srgbClr val="FFFFFF"/>
              </a:solidFill>
            </p:grpSpPr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xmlns="" id="{F136CD6E-D009-4F7F-9ADA-1E3B9EAB26F5}"/>
                    </a:ext>
                  </a:extLst>
                </p:cNvPr>
                <p:cNvSpPr/>
                <p:nvPr/>
              </p:nvSpPr>
              <p:spPr>
                <a:xfrm>
                  <a:off x="5814786" y="451028"/>
                  <a:ext cx="654051" cy="914400"/>
                </a:xfrm>
                <a:custGeom>
                  <a:avLst/>
                  <a:gdLst>
                    <a:gd name="connsiteX0" fmla="*/ 0 w 654051"/>
                    <a:gd name="connsiteY0" fmla="*/ 0 h 914400"/>
                    <a:gd name="connsiteX1" fmla="*/ 446311 w 654051"/>
                    <a:gd name="connsiteY1" fmla="*/ 0 h 914400"/>
                    <a:gd name="connsiteX2" fmla="*/ 446311 w 654051"/>
                    <a:gd name="connsiteY2" fmla="*/ 214134 h 914400"/>
                    <a:gd name="connsiteX3" fmla="*/ 654051 w 654051"/>
                    <a:gd name="connsiteY3" fmla="*/ 214134 h 914400"/>
                    <a:gd name="connsiteX4" fmla="*/ 654051 w 654051"/>
                    <a:gd name="connsiteY4" fmla="*/ 914400 h 914400"/>
                    <a:gd name="connsiteX5" fmla="*/ 446311 w 654051"/>
                    <a:gd name="connsiteY5" fmla="*/ 914400 h 914400"/>
                    <a:gd name="connsiteX6" fmla="*/ 444456 w 654051"/>
                    <a:gd name="connsiteY6" fmla="*/ 914400 h 914400"/>
                    <a:gd name="connsiteX7" fmla="*/ 0 w 654051"/>
                    <a:gd name="connsiteY7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051" h="914400">
                      <a:moveTo>
                        <a:pt x="0" y="0"/>
                      </a:moveTo>
                      <a:lnTo>
                        <a:pt x="446311" y="0"/>
                      </a:lnTo>
                      <a:lnTo>
                        <a:pt x="446311" y="214134"/>
                      </a:lnTo>
                      <a:lnTo>
                        <a:pt x="654051" y="214134"/>
                      </a:lnTo>
                      <a:lnTo>
                        <a:pt x="654051" y="914400"/>
                      </a:lnTo>
                      <a:lnTo>
                        <a:pt x="446311" y="914400"/>
                      </a:lnTo>
                      <a:lnTo>
                        <a:pt x="444456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File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각 삼각형 34">
                  <a:extLst>
                    <a:ext uri="{FF2B5EF4-FFF2-40B4-BE49-F238E27FC236}">
                      <a16:creationId xmlns:a16="http://schemas.microsoft.com/office/drawing/2014/main" xmlns="" id="{C41D205B-9393-4559-B20E-872571BCDF90}"/>
                    </a:ext>
                  </a:extLst>
                </p:cNvPr>
                <p:cNvSpPr/>
                <p:nvPr/>
              </p:nvSpPr>
              <p:spPr>
                <a:xfrm>
                  <a:off x="6262686" y="451029"/>
                  <a:ext cx="206151" cy="212546"/>
                </a:xfrm>
                <a:prstGeom prst="rt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C3E401E1-3780-49D2-8EF5-5927E5DDB3A8}"/>
                </a:ext>
              </a:extLst>
            </p:cNvPr>
            <p:cNvGrpSpPr/>
            <p:nvPr/>
          </p:nvGrpSpPr>
          <p:grpSpPr>
            <a:xfrm>
              <a:off x="8276564" y="6338746"/>
              <a:ext cx="576016" cy="765455"/>
              <a:chOff x="8380280" y="6338746"/>
              <a:chExt cx="576016" cy="76545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3BD995B3-E822-4536-8E1D-648ED3974C90}"/>
                  </a:ext>
                </a:extLst>
              </p:cNvPr>
              <p:cNvSpPr/>
              <p:nvPr/>
            </p:nvSpPr>
            <p:spPr>
              <a:xfrm>
                <a:off x="8593185" y="6338746"/>
                <a:ext cx="181556" cy="3702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xmlns="" id="{005FABE2-9BEA-44B5-9E60-861A42F0031F}"/>
                  </a:ext>
                </a:extLst>
              </p:cNvPr>
              <p:cNvGrpSpPr/>
              <p:nvPr/>
            </p:nvGrpSpPr>
            <p:grpSpPr>
              <a:xfrm>
                <a:off x="8380280" y="6338746"/>
                <a:ext cx="576016" cy="765455"/>
                <a:chOff x="5814786" y="451028"/>
                <a:chExt cx="654051" cy="914400"/>
              </a:xfrm>
              <a:solidFill>
                <a:srgbClr val="FFFFFF"/>
              </a:solidFill>
            </p:grpSpPr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xmlns="" id="{779133A4-F03A-46DB-BA4C-4183FF9E1808}"/>
                    </a:ext>
                  </a:extLst>
                </p:cNvPr>
                <p:cNvSpPr/>
                <p:nvPr/>
              </p:nvSpPr>
              <p:spPr>
                <a:xfrm>
                  <a:off x="5814786" y="451028"/>
                  <a:ext cx="654051" cy="914400"/>
                </a:xfrm>
                <a:custGeom>
                  <a:avLst/>
                  <a:gdLst>
                    <a:gd name="connsiteX0" fmla="*/ 0 w 654051"/>
                    <a:gd name="connsiteY0" fmla="*/ 0 h 914400"/>
                    <a:gd name="connsiteX1" fmla="*/ 446311 w 654051"/>
                    <a:gd name="connsiteY1" fmla="*/ 0 h 914400"/>
                    <a:gd name="connsiteX2" fmla="*/ 446311 w 654051"/>
                    <a:gd name="connsiteY2" fmla="*/ 214134 h 914400"/>
                    <a:gd name="connsiteX3" fmla="*/ 654051 w 654051"/>
                    <a:gd name="connsiteY3" fmla="*/ 214134 h 914400"/>
                    <a:gd name="connsiteX4" fmla="*/ 654051 w 654051"/>
                    <a:gd name="connsiteY4" fmla="*/ 914400 h 914400"/>
                    <a:gd name="connsiteX5" fmla="*/ 446311 w 654051"/>
                    <a:gd name="connsiteY5" fmla="*/ 914400 h 914400"/>
                    <a:gd name="connsiteX6" fmla="*/ 444456 w 654051"/>
                    <a:gd name="connsiteY6" fmla="*/ 914400 h 914400"/>
                    <a:gd name="connsiteX7" fmla="*/ 0 w 654051"/>
                    <a:gd name="connsiteY7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051" h="914400">
                      <a:moveTo>
                        <a:pt x="0" y="0"/>
                      </a:moveTo>
                      <a:lnTo>
                        <a:pt x="446311" y="0"/>
                      </a:lnTo>
                      <a:lnTo>
                        <a:pt x="446311" y="214134"/>
                      </a:lnTo>
                      <a:lnTo>
                        <a:pt x="654051" y="214134"/>
                      </a:lnTo>
                      <a:lnTo>
                        <a:pt x="654051" y="914400"/>
                      </a:lnTo>
                      <a:lnTo>
                        <a:pt x="446311" y="914400"/>
                      </a:lnTo>
                      <a:lnTo>
                        <a:pt x="444456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File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각 삼각형 37">
                  <a:extLst>
                    <a:ext uri="{FF2B5EF4-FFF2-40B4-BE49-F238E27FC236}">
                      <a16:creationId xmlns:a16="http://schemas.microsoft.com/office/drawing/2014/main" xmlns="" id="{303440B0-00E2-49D7-817A-43E6981F0991}"/>
                    </a:ext>
                  </a:extLst>
                </p:cNvPr>
                <p:cNvSpPr/>
                <p:nvPr/>
              </p:nvSpPr>
              <p:spPr>
                <a:xfrm>
                  <a:off x="6262686" y="451029"/>
                  <a:ext cx="206151" cy="212546"/>
                </a:xfrm>
                <a:prstGeom prst="rt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8CE64531-1CC2-4F40-A12E-9F7E839C0F91}"/>
                </a:ext>
              </a:extLst>
            </p:cNvPr>
            <p:cNvGrpSpPr/>
            <p:nvPr/>
          </p:nvGrpSpPr>
          <p:grpSpPr>
            <a:xfrm>
              <a:off x="5196135" y="5353227"/>
              <a:ext cx="576016" cy="765455"/>
              <a:chOff x="5814786" y="451028"/>
              <a:chExt cx="654051" cy="914400"/>
            </a:xfrm>
            <a:solidFill>
              <a:srgbClr val="FFFFFF"/>
            </a:solidFill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xmlns="" id="{C1FB3237-8FE5-4548-9BD8-790257040F98}"/>
                  </a:ext>
                </a:extLst>
              </p:cNvPr>
              <p:cNvSpPr/>
              <p:nvPr/>
            </p:nvSpPr>
            <p:spPr>
              <a:xfrm>
                <a:off x="5814786" y="451028"/>
                <a:ext cx="654051" cy="914400"/>
              </a:xfrm>
              <a:custGeom>
                <a:avLst/>
                <a:gdLst>
                  <a:gd name="connsiteX0" fmla="*/ 0 w 654051"/>
                  <a:gd name="connsiteY0" fmla="*/ 0 h 914400"/>
                  <a:gd name="connsiteX1" fmla="*/ 446311 w 654051"/>
                  <a:gd name="connsiteY1" fmla="*/ 0 h 914400"/>
                  <a:gd name="connsiteX2" fmla="*/ 446311 w 654051"/>
                  <a:gd name="connsiteY2" fmla="*/ 214134 h 914400"/>
                  <a:gd name="connsiteX3" fmla="*/ 654051 w 654051"/>
                  <a:gd name="connsiteY3" fmla="*/ 214134 h 914400"/>
                  <a:gd name="connsiteX4" fmla="*/ 654051 w 654051"/>
                  <a:gd name="connsiteY4" fmla="*/ 914400 h 914400"/>
                  <a:gd name="connsiteX5" fmla="*/ 446311 w 654051"/>
                  <a:gd name="connsiteY5" fmla="*/ 914400 h 914400"/>
                  <a:gd name="connsiteX6" fmla="*/ 444456 w 654051"/>
                  <a:gd name="connsiteY6" fmla="*/ 914400 h 914400"/>
                  <a:gd name="connsiteX7" fmla="*/ 0 w 654051"/>
                  <a:gd name="connsiteY7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4051" h="914400">
                    <a:moveTo>
                      <a:pt x="0" y="0"/>
                    </a:moveTo>
                    <a:lnTo>
                      <a:pt x="446311" y="0"/>
                    </a:lnTo>
                    <a:lnTo>
                      <a:pt x="446311" y="214134"/>
                    </a:lnTo>
                    <a:lnTo>
                      <a:pt x="654051" y="214134"/>
                    </a:lnTo>
                    <a:lnTo>
                      <a:pt x="654051" y="914400"/>
                    </a:lnTo>
                    <a:lnTo>
                      <a:pt x="446311" y="914400"/>
                    </a:lnTo>
                    <a:lnTo>
                      <a:pt x="444456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File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xmlns="" id="{145DB9E8-8B31-4571-B63D-2AB4A262D531}"/>
                  </a:ext>
                </a:extLst>
              </p:cNvPr>
              <p:cNvSpPr/>
              <p:nvPr/>
            </p:nvSpPr>
            <p:spPr>
              <a:xfrm>
                <a:off x="6262686" y="451029"/>
                <a:ext cx="206151" cy="212546"/>
              </a:xfrm>
              <a:prstGeom prst="rt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xmlns="" id="{69B48DD1-82D8-4770-88A5-081E83ABBE3B}"/>
                </a:ext>
              </a:extLst>
            </p:cNvPr>
            <p:cNvCxnSpPr>
              <a:cxnSpLocks/>
              <a:stCxn id="48" idx="0"/>
              <a:endCxn id="13" idx="2"/>
            </p:cNvCxnSpPr>
            <p:nvPr/>
          </p:nvCxnSpPr>
          <p:spPr>
            <a:xfrm rot="5400000" flipH="1" flipV="1">
              <a:off x="6115807" y="4382434"/>
              <a:ext cx="340270" cy="160131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xmlns="" id="{CB15BDB4-352E-4967-B24D-8B7FE6852DEF}"/>
                </a:ext>
              </a:extLst>
            </p:cNvPr>
            <p:cNvCxnSpPr>
              <a:cxnSpLocks/>
              <a:stCxn id="59" idx="0"/>
              <a:endCxn id="13" idx="2"/>
            </p:cNvCxnSpPr>
            <p:nvPr/>
          </p:nvCxnSpPr>
          <p:spPr>
            <a:xfrm rot="5400000" flipH="1" flipV="1">
              <a:off x="6531712" y="4798338"/>
              <a:ext cx="340270" cy="76950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xmlns="" id="{B7758212-C1A7-41FC-9CD9-C362411C6FBF}"/>
                </a:ext>
              </a:extLst>
            </p:cNvPr>
            <p:cNvCxnSpPr>
              <a:cxnSpLocks/>
              <a:stCxn id="60" idx="0"/>
              <a:endCxn id="13" idx="2"/>
            </p:cNvCxnSpPr>
            <p:nvPr/>
          </p:nvCxnSpPr>
          <p:spPr>
            <a:xfrm rot="5400000" flipH="1" flipV="1">
              <a:off x="6916465" y="5183092"/>
              <a:ext cx="340270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xmlns="" id="{FFD6940B-7F10-4D62-95C9-4C9F3E71DD60}"/>
                </a:ext>
              </a:extLst>
            </p:cNvPr>
            <p:cNvCxnSpPr>
              <a:cxnSpLocks/>
              <a:stCxn id="32" idx="0"/>
              <a:endCxn id="13" idx="2"/>
            </p:cNvCxnSpPr>
            <p:nvPr/>
          </p:nvCxnSpPr>
          <p:spPr>
            <a:xfrm rot="16200000" flipV="1">
              <a:off x="7442925" y="4656633"/>
              <a:ext cx="344866" cy="10575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xmlns="" id="{21715A19-D92C-4909-BB19-7E7286AA9F11}"/>
                </a:ext>
              </a:extLst>
            </p:cNvPr>
            <p:cNvCxnSpPr>
              <a:cxnSpLocks/>
              <a:stCxn id="61" idx="0"/>
              <a:endCxn id="32" idx="2"/>
            </p:cNvCxnSpPr>
            <p:nvPr/>
          </p:nvCxnSpPr>
          <p:spPr>
            <a:xfrm rot="5400000" flipH="1" flipV="1">
              <a:off x="7688780" y="5883412"/>
              <a:ext cx="482572" cy="42809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xmlns="" id="{2A6CEEE8-4BC0-49E1-99D6-4A16CEF5780D}"/>
                </a:ext>
              </a:extLst>
            </p:cNvPr>
            <p:cNvCxnSpPr>
              <a:cxnSpLocks/>
              <a:stCxn id="62" idx="0"/>
              <a:endCxn id="32" idx="2"/>
            </p:cNvCxnSpPr>
            <p:nvPr/>
          </p:nvCxnSpPr>
          <p:spPr>
            <a:xfrm rot="16200000" flipV="1">
              <a:off x="8120895" y="5879394"/>
              <a:ext cx="482572" cy="4361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9F62E822-470A-4973-9900-9659A1AD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30832"/>
              </p:ext>
            </p:extLst>
          </p:nvPr>
        </p:nvGraphicFramePr>
        <p:xfrm>
          <a:off x="1630919" y="3955551"/>
          <a:ext cx="9687159" cy="2034749"/>
        </p:xfrm>
        <a:graphic>
          <a:graphicData uri="http://schemas.openxmlformats.org/drawingml/2006/table">
            <a:tbl>
              <a:tblPr firstRow="1" firstCol="1">
                <a:tableStyleId>{1E171933-4619-4E11-9A3F-F7608DF75F80}</a:tableStyleId>
              </a:tblPr>
              <a:tblGrid>
                <a:gridCol w="21164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0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5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클래스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설명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File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파일의 생성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복사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삭제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이동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조회를 처리하는 정적 메소드 제공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FileInfo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File </a:t>
                      </a:r>
                      <a:r>
                        <a:rPr lang="ko-KR" sz="1800" kern="100" dirty="0">
                          <a:effectLst/>
                        </a:rPr>
                        <a:t>클래스와 </a:t>
                      </a:r>
                      <a:r>
                        <a:rPr lang="ko-KR" altLang="en-US" sz="1800" kern="100" dirty="0">
                          <a:effectLst/>
                        </a:rPr>
                        <a:t>동일한 기능을 하는 </a:t>
                      </a:r>
                      <a:r>
                        <a:rPr lang="ko-KR" sz="1800" kern="100" dirty="0">
                          <a:effectLst/>
                        </a:rPr>
                        <a:t>인스턴스 메소드 제공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Directory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디렉토리의 생성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삭제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이동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조회를 처리하는 정적 메소드 제공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DirectoryInfo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Directory </a:t>
                      </a:r>
                      <a:r>
                        <a:rPr lang="ko-KR" sz="1800" kern="100" dirty="0">
                          <a:effectLst/>
                        </a:rPr>
                        <a:t>클래스와 </a:t>
                      </a:r>
                      <a:r>
                        <a:rPr lang="ko-KR" altLang="en-US" sz="1800" kern="100" dirty="0">
                          <a:effectLst/>
                        </a:rPr>
                        <a:t>동일한 기능을 하는 </a:t>
                      </a:r>
                      <a:r>
                        <a:rPr lang="ko-KR" sz="1800" kern="100" dirty="0">
                          <a:effectLst/>
                        </a:rPr>
                        <a:t>인스턴스 메소드 제공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85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853372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File/</a:t>
            </a: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FileInfo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사용 예제</a:t>
            </a:r>
            <a:endParaRPr lang="en-US" altLang="ko-KR" sz="2400" dirty="0">
              <a:solidFill>
                <a:schemeClr val="dk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E3AC0C7-21AE-4736-976D-35F4AE5E8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12898"/>
              </p:ext>
            </p:extLst>
          </p:nvPr>
        </p:nvGraphicFramePr>
        <p:xfrm>
          <a:off x="1415542" y="2022277"/>
          <a:ext cx="10020882" cy="4222451"/>
        </p:xfrm>
        <a:graphic>
          <a:graphicData uri="http://schemas.openxmlformats.org/drawingml/2006/table">
            <a:tbl>
              <a:tblPr firstRow="1" firstCol="1">
                <a:tableStyleId>{EB9631B5-78F2-41C9-869B-9F39066F8104}</a:tableStyleId>
              </a:tblPr>
              <a:tblGrid>
                <a:gridCol w="1942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7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511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49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기능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File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FileInfo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생성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FileStream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fs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File.Create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(“a.dat”);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file = new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(“a.dat”);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FileStream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fs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file.Create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복사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File.Copy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(“a.dat”, “b.dat”);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src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= new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("a.dat");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dst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src.CopyTo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("b.dat");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File.Delete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("a.dat");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file = new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("a.dat");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file.Delete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이동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File.Move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(“a.dat”, “b.dat”);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file = new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("a.dat");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file.MoveTo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("b.dat");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486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존재여부 확인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if (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File.Exists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("a.dat") ) 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   // …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file = new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("a.dat");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if (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file.Exists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   // ...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속성 조회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Console.WriteLine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54000"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File.GetAttributes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(“a.dat”));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file = new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FileInfo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("a.dat");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Console.WriteLine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file.Attributes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853372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Directory/</a:t>
            </a: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DirectoryInfo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사용 예제</a:t>
            </a:r>
            <a:endParaRPr lang="en-US" altLang="ko-KR" sz="2400" dirty="0">
              <a:solidFill>
                <a:schemeClr val="dk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91F14B38-7641-4967-A6F7-AD1EE30F4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07659"/>
              </p:ext>
            </p:extLst>
          </p:nvPr>
        </p:nvGraphicFramePr>
        <p:xfrm>
          <a:off x="1415542" y="2022277"/>
          <a:ext cx="10020882" cy="4193588"/>
        </p:xfrm>
        <a:graphic>
          <a:graphicData uri="http://schemas.openxmlformats.org/drawingml/2006/table">
            <a:tbl>
              <a:tblPr firstRow="1" firstCol="1">
                <a:tableStyleId>{EB9631B5-78F2-41C9-869B-9F39066F8104}</a:tableStyleId>
              </a:tblPr>
              <a:tblGrid>
                <a:gridCol w="2259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353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258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21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기능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Directory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DirectoryInfo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생성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Directory.CreateDirectory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("a"); 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= new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("a");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dir.Create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Directory.Delete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("a");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DirectoryInfo dir = new DirectoryInfo("a");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dir.Delete();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이동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Directory.Move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("a", "b");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DirectoryInfo dir = new DirectoryInfo("a");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dir.MoveTo("b");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존재여부 확인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if (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Directory.Exists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("a.dat") ) 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// …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= new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("a”);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if (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dir.Exists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// ...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속성 조회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Console.WriteLine(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54000"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Directory.GetAttributes(“a”));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= new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("a");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Console.WriteLine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dir.Attributes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하위 디렉토리 조회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string[] dirs = 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   Directory.GetDirectories("a");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= new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("a");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[]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dirs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dir.GetDirectories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하위 파일 조회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string[] files = Directory.GetFiles("a");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= new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DirectoryInfo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("a");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FileInfo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[] files =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dir.GetFiles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44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90253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스트림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(Stream)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I/O</a:t>
            </a: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Stream :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영어로 시내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강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또는 도로의 차선을 뜻함</a:t>
            </a: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I/O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에 있어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스트림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은 “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데이터가 흐르는 </a:t>
            </a:r>
            <a:r>
              <a:rPr lang="ko-KR" altLang="en-US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  <a:sym typeface="Lora"/>
              </a:rPr>
              <a:t>통로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  <a:sym typeface="Lora"/>
              </a:rPr>
              <a:t>”를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 뜻함</a:t>
            </a:r>
          </a:p>
          <a:p>
            <a:pPr>
              <a:spcBef>
                <a:spcPts val="6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예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)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메모리에서 하드디스크로 데이터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  <a:sym typeface="Lora"/>
              </a:rPr>
              <a:t>전송시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/>
            </a:r>
            <a:b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</a:b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      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스트림으로 둘 사이를 연결 후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, </a:t>
            </a:r>
            <a:b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</a:b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      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데이터를 바이트 단위로 전송</a:t>
            </a: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278348E-1142-4EBD-A2AD-6E29405D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729" y="2093774"/>
            <a:ext cx="3588695" cy="31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0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파일에 대한 순차접근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(Sequential Access)</a:t>
            </a:r>
            <a:endParaRPr lang="en-US" altLang="ko-KR" sz="20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처음부터 끝까지 순서대로 읽고 쓰는 접근 방식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. </a:t>
            </a: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7A28B82-510E-4A74-B9CD-2F82CAEAA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811516"/>
            <a:ext cx="5052841" cy="31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8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파일에 대한 임의접근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(Random Access)</a:t>
            </a:r>
            <a:endParaRPr lang="en-US" altLang="ko-KR" sz="20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파일 내의 임의의 위치에 있는 데이터에 즉시 접근하는 방식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E378908-E87B-4377-B4A2-C7D23A522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2650639"/>
            <a:ext cx="6013577" cy="343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6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System.IO.Stream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클래스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입력 스트림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출력 스트림의 역할을 모두 수행</a:t>
            </a:r>
          </a:p>
          <a:p>
            <a:pPr>
              <a:spcBef>
                <a:spcPts val="6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순차접근방식과 임의 접근 방식 모두 지원</a:t>
            </a:r>
          </a:p>
          <a:p>
            <a:pPr>
              <a:spcBef>
                <a:spcPts val="600"/>
              </a:spcBef>
            </a:pP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단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추상 클래스이기 때문에 파생 클래스를 이용해야 함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.</a:t>
            </a:r>
          </a:p>
          <a:p>
            <a:pPr>
              <a:spcBef>
                <a:spcPts val="600"/>
              </a:spcBef>
            </a:pPr>
            <a:endParaRPr lang="ko-KR" altLang="en-US" sz="2000" dirty="0">
              <a:solidFill>
                <a:srgbClr val="000000"/>
              </a:solidFill>
              <a:latin typeface="Lora"/>
              <a:sym typeface="Lor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309C20E-3946-428A-9AE7-02D7565BC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93" y="3263294"/>
            <a:ext cx="8197048" cy="24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148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6276</TotalTime>
  <Words>1204</Words>
  <Application>Microsoft Office PowerPoint</Application>
  <PresentationFormat>와이드스크린</PresentationFormat>
  <Paragraphs>283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Franklin Gothic Demi</vt:lpstr>
      <vt:lpstr>Lora</vt:lpstr>
      <vt:lpstr>Quattrocento Sans</vt:lpstr>
      <vt:lpstr>맑은 고딕</vt:lpstr>
      <vt:lpstr>Arial</vt:lpstr>
      <vt:lpstr>Calibri</vt:lpstr>
      <vt:lpstr>Calibri Light</vt:lpstr>
      <vt:lpstr>Courier New</vt:lpstr>
      <vt:lpstr>Segoe UI</vt:lpstr>
      <vt:lpstr>Times New Roman</vt:lpstr>
      <vt:lpstr>Wingdings 2</vt:lpstr>
      <vt:lpstr>HDOfficeLightV0</vt:lpstr>
      <vt:lpstr>Viola template</vt:lpstr>
      <vt:lpstr>18장 파일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15</cp:revision>
  <dcterms:created xsi:type="dcterms:W3CDTF">2020-03-30T22:17:40Z</dcterms:created>
  <dcterms:modified xsi:type="dcterms:W3CDTF">2021-03-19T02:46:27Z</dcterms:modified>
</cp:coreProperties>
</file>