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5"/>
  </p:notesMasterIdLst>
  <p:sldIdLst>
    <p:sldId id="256" r:id="rId3"/>
    <p:sldId id="303" r:id="rId4"/>
    <p:sldId id="323" r:id="rId5"/>
    <p:sldId id="346" r:id="rId6"/>
    <p:sldId id="356" r:id="rId7"/>
    <p:sldId id="348" r:id="rId8"/>
    <p:sldId id="357" r:id="rId9"/>
    <p:sldId id="358" r:id="rId10"/>
    <p:sldId id="349" r:id="rId11"/>
    <p:sldId id="359" r:id="rId12"/>
    <p:sldId id="361" r:id="rId13"/>
    <p:sldId id="280" r:id="rId1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5050"/>
    <a:srgbClr val="FFFF00"/>
    <a:srgbClr val="FFFFFF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1FE96-37D5-42F5-895D-1307D3B71F45}" v="2" dt="2021-01-03T13:50:01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73760" autoAdjust="0"/>
  </p:normalViewPr>
  <p:slideViewPr>
    <p:cSldViewPr snapToGrid="0">
      <p:cViewPr varScale="1">
        <p:scale>
          <a:sx n="109" d="100"/>
          <a:sy n="109" d="100"/>
        </p:scale>
        <p:origin x="157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B7C1FE96-37D5-42F5-895D-1307D3B71F45}"/>
    <pc:docChg chg="modSld">
      <pc:chgData name="Park SangHyun" userId="236915686b78f6c1" providerId="LiveId" clId="{B7C1FE96-37D5-42F5-895D-1307D3B71F45}" dt="2021-01-03T13:50:01.793" v="3"/>
      <pc:docMkLst>
        <pc:docMk/>
      </pc:docMkLst>
      <pc:sldChg chg="addSp">
        <pc:chgData name="Park SangHyun" userId="236915686b78f6c1" providerId="LiveId" clId="{B7C1FE96-37D5-42F5-895D-1307D3B71F45}" dt="2021-01-03T06:26:45.250" v="0"/>
        <pc:sldMkLst>
          <pc:docMk/>
          <pc:sldMk cId="3581427445" sldId="303"/>
        </pc:sldMkLst>
        <pc:inkChg chg="add">
          <ac:chgData name="Park SangHyun" userId="236915686b78f6c1" providerId="LiveId" clId="{B7C1FE96-37D5-42F5-895D-1307D3B71F45}" dt="2021-01-03T06:26:45.250" v="0"/>
          <ac:inkMkLst>
            <pc:docMk/>
            <pc:sldMk cId="3581427445" sldId="303"/>
            <ac:inkMk id="2" creationId="{16665D8D-C54B-473B-9062-2E5BFC321051}"/>
          </ac:inkMkLst>
        </pc:inkChg>
      </pc:sldChg>
      <pc:sldChg chg="addSp modSp mod">
        <pc:chgData name="Park SangHyun" userId="236915686b78f6c1" providerId="LiveId" clId="{B7C1FE96-37D5-42F5-895D-1307D3B71F45}" dt="2021-01-03T13:50:01.793" v="3"/>
        <pc:sldMkLst>
          <pc:docMk/>
          <pc:sldMk cId="2899361408" sldId="323"/>
        </pc:sldMkLst>
        <pc:spChg chg="mod">
          <ac:chgData name="Park SangHyun" userId="236915686b78f6c1" providerId="LiveId" clId="{B7C1FE96-37D5-42F5-895D-1307D3B71F45}" dt="2021-01-03T06:26:51.547" v="2" actId="20577"/>
          <ac:spMkLst>
            <pc:docMk/>
            <pc:sldMk cId="2899361408" sldId="323"/>
            <ac:spMk id="6" creationId="{4D78B6F0-7D80-4D66-A24E-64B032C561B3}"/>
          </ac:spMkLst>
        </pc:spChg>
        <pc:inkChg chg="add">
          <ac:chgData name="Park SangHyun" userId="236915686b78f6c1" providerId="LiveId" clId="{B7C1FE96-37D5-42F5-895D-1307D3B71F45}" dt="2021-01-03T13:50:01.793" v="3"/>
          <ac:inkMkLst>
            <pc:docMk/>
            <pc:sldMk cId="2899361408" sldId="323"/>
            <ac:inkMk id="2" creationId="{03DA7EED-E082-4EEE-AF32-A7E77EA4F15A}"/>
          </ac:inkMkLst>
        </pc:inkChg>
      </pc:sldChg>
      <pc:sldChg chg="addSp">
        <pc:chgData name="Park SangHyun" userId="236915686b78f6c1" providerId="LiveId" clId="{B7C1FE96-37D5-42F5-895D-1307D3B71F45}" dt="2021-01-03T13:50:01.793" v="3"/>
        <pc:sldMkLst>
          <pc:docMk/>
          <pc:sldMk cId="2810366220" sldId="346"/>
        </pc:sldMkLst>
        <pc:inkChg chg="add">
          <ac:chgData name="Park SangHyun" userId="236915686b78f6c1" providerId="LiveId" clId="{B7C1FE96-37D5-42F5-895D-1307D3B71F45}" dt="2021-01-03T13:50:01.793" v="3"/>
          <ac:inkMkLst>
            <pc:docMk/>
            <pc:sldMk cId="2810366220" sldId="346"/>
            <ac:inkMk id="2" creationId="{BA27DFEB-1E6C-496B-BB3F-63A5DB12A4E2}"/>
          </ac:inkMkLst>
        </pc:inkChg>
      </pc:sldChg>
      <pc:sldChg chg="addSp">
        <pc:chgData name="Park SangHyun" userId="236915686b78f6c1" providerId="LiveId" clId="{B7C1FE96-37D5-42F5-895D-1307D3B71F45}" dt="2021-01-03T13:50:01.793" v="3"/>
        <pc:sldMkLst>
          <pc:docMk/>
          <pc:sldMk cId="2185305639" sldId="348"/>
        </pc:sldMkLst>
        <pc:inkChg chg="add">
          <ac:chgData name="Park SangHyun" userId="236915686b78f6c1" providerId="LiveId" clId="{B7C1FE96-37D5-42F5-895D-1307D3B71F45}" dt="2021-01-03T13:50:01.793" v="3"/>
          <ac:inkMkLst>
            <pc:docMk/>
            <pc:sldMk cId="2185305639" sldId="348"/>
            <ac:inkMk id="2" creationId="{8191ECFB-5593-46A8-A441-73FC0644A7EC}"/>
          </ac:inkMkLst>
        </pc:inkChg>
      </pc:sldChg>
      <pc:sldChg chg="addSp">
        <pc:chgData name="Park SangHyun" userId="236915686b78f6c1" providerId="LiveId" clId="{B7C1FE96-37D5-42F5-895D-1307D3B71F45}" dt="2021-01-03T13:50:01.793" v="3"/>
        <pc:sldMkLst>
          <pc:docMk/>
          <pc:sldMk cId="1356798874" sldId="349"/>
        </pc:sldMkLst>
        <pc:inkChg chg="add">
          <ac:chgData name="Park SangHyun" userId="236915686b78f6c1" providerId="LiveId" clId="{B7C1FE96-37D5-42F5-895D-1307D3B71F45}" dt="2021-01-03T13:50:01.793" v="3"/>
          <ac:inkMkLst>
            <pc:docMk/>
            <pc:sldMk cId="1356798874" sldId="349"/>
            <ac:inkMk id="3" creationId="{2EC1B19D-08E9-4B00-AF0A-A435FA4E5DDA}"/>
          </ac:inkMkLst>
        </pc:inkChg>
      </pc:sldChg>
      <pc:sldChg chg="addSp">
        <pc:chgData name="Park SangHyun" userId="236915686b78f6c1" providerId="LiveId" clId="{B7C1FE96-37D5-42F5-895D-1307D3B71F45}" dt="2021-01-03T13:50:01.793" v="3"/>
        <pc:sldMkLst>
          <pc:docMk/>
          <pc:sldMk cId="1822972425" sldId="356"/>
        </pc:sldMkLst>
        <pc:inkChg chg="add">
          <ac:chgData name="Park SangHyun" userId="236915686b78f6c1" providerId="LiveId" clId="{B7C1FE96-37D5-42F5-895D-1307D3B71F45}" dt="2021-01-03T13:50:01.793" v="3"/>
          <ac:inkMkLst>
            <pc:docMk/>
            <pc:sldMk cId="1822972425" sldId="356"/>
            <ac:inkMk id="3" creationId="{DA35A47B-948E-4EFD-8D15-BDE482D66B58}"/>
          </ac:inkMkLst>
        </pc:inkChg>
      </pc:sldChg>
      <pc:sldChg chg="addSp">
        <pc:chgData name="Park SangHyun" userId="236915686b78f6c1" providerId="LiveId" clId="{B7C1FE96-37D5-42F5-895D-1307D3B71F45}" dt="2021-01-03T13:50:01.793" v="3"/>
        <pc:sldMkLst>
          <pc:docMk/>
          <pc:sldMk cId="3431789934" sldId="357"/>
        </pc:sldMkLst>
        <pc:inkChg chg="add">
          <ac:chgData name="Park SangHyun" userId="236915686b78f6c1" providerId="LiveId" clId="{B7C1FE96-37D5-42F5-895D-1307D3B71F45}" dt="2021-01-03T13:50:01.793" v="3"/>
          <ac:inkMkLst>
            <pc:docMk/>
            <pc:sldMk cId="3431789934" sldId="357"/>
            <ac:inkMk id="3" creationId="{409760D5-3863-4453-BC0F-C6417A65BCDE}"/>
          </ac:inkMkLst>
        </pc:inkChg>
      </pc:sldChg>
      <pc:sldChg chg="addSp">
        <pc:chgData name="Park SangHyun" userId="236915686b78f6c1" providerId="LiveId" clId="{B7C1FE96-37D5-42F5-895D-1307D3B71F45}" dt="2021-01-03T13:50:01.793" v="3"/>
        <pc:sldMkLst>
          <pc:docMk/>
          <pc:sldMk cId="2225827347" sldId="358"/>
        </pc:sldMkLst>
        <pc:inkChg chg="add">
          <ac:chgData name="Park SangHyun" userId="236915686b78f6c1" providerId="LiveId" clId="{B7C1FE96-37D5-42F5-895D-1307D3B71F45}" dt="2021-01-03T13:50:01.793" v="3"/>
          <ac:inkMkLst>
            <pc:docMk/>
            <pc:sldMk cId="2225827347" sldId="358"/>
            <ac:inkMk id="2" creationId="{4F9E60A4-40A1-4A77-B2B2-8CDD170EE45D}"/>
          </ac:inkMkLst>
        </pc:inkChg>
      </pc:sldChg>
      <pc:sldChg chg="addSp">
        <pc:chgData name="Park SangHyun" userId="236915686b78f6c1" providerId="LiveId" clId="{B7C1FE96-37D5-42F5-895D-1307D3B71F45}" dt="2021-01-03T13:50:01.793" v="3"/>
        <pc:sldMkLst>
          <pc:docMk/>
          <pc:sldMk cId="3687573574" sldId="359"/>
        </pc:sldMkLst>
        <pc:inkChg chg="add">
          <ac:chgData name="Park SangHyun" userId="236915686b78f6c1" providerId="LiveId" clId="{B7C1FE96-37D5-42F5-895D-1307D3B71F45}" dt="2021-01-03T13:50:01.793" v="3"/>
          <ac:inkMkLst>
            <pc:docMk/>
            <pc:sldMk cId="3687573574" sldId="359"/>
            <ac:inkMk id="2" creationId="{1E58A2E0-0B09-4848-90F1-D3D4636A58B9}"/>
          </ac:inkMkLst>
        </pc:inkChg>
      </pc:sldChg>
      <pc:sldChg chg="addSp">
        <pc:chgData name="Park SangHyun" userId="236915686b78f6c1" providerId="LiveId" clId="{B7C1FE96-37D5-42F5-895D-1307D3B71F45}" dt="2021-01-03T13:50:01.793" v="3"/>
        <pc:sldMkLst>
          <pc:docMk/>
          <pc:sldMk cId="3874337237" sldId="361"/>
        </pc:sldMkLst>
        <pc:inkChg chg="add">
          <ac:chgData name="Park SangHyun" userId="236915686b78f6c1" providerId="LiveId" clId="{B7C1FE96-37D5-42F5-895D-1307D3B71F45}" dt="2021-01-03T13:50:01.793" v="3"/>
          <ac:inkMkLst>
            <pc:docMk/>
            <pc:sldMk cId="3874337237" sldId="361"/>
            <ac:inkMk id="2" creationId="{8AFB28CA-02E2-4B5D-962A-B82990F6ACCB}"/>
          </ac:inkMkLst>
        </pc:ink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165A12D1-F92E-46F2-9BE2-6BAC1D98494A}"/>
    <pc:docChg chg="undo redo custSel addSld delSld modSld sldOrd">
      <pc:chgData name="Park SangHyun" userId="236915686b78f6c1" providerId="LiveId" clId="{165A12D1-F92E-46F2-9BE2-6BAC1D98494A}" dt="2020-08-19T08:34:49.064" v="6871" actId="20577"/>
      <pc:docMkLst>
        <pc:docMk/>
      </pc:docMkLst>
      <pc:sldChg chg="modSp mod">
        <pc:chgData name="Park SangHyun" userId="236915686b78f6c1" providerId="LiveId" clId="{165A12D1-F92E-46F2-9BE2-6BAC1D98494A}" dt="2020-08-19T04:42:14.075" v="24"/>
        <pc:sldMkLst>
          <pc:docMk/>
          <pc:sldMk cId="3559057730" sldId="256"/>
        </pc:sldMkLst>
        <pc:spChg chg="mod">
          <ac:chgData name="Park SangHyun" userId="236915686b78f6c1" providerId="LiveId" clId="{165A12D1-F92E-46F2-9BE2-6BAC1D98494A}" dt="2020-08-19T04:42:14.075" v="24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65A12D1-F92E-46F2-9BE2-6BAC1D98494A}" dt="2020-08-19T05:23:14.635" v="2092"/>
        <pc:sldMkLst>
          <pc:docMk/>
          <pc:sldMk cId="3581427445" sldId="303"/>
        </pc:sldMkLst>
        <pc:spChg chg="mod">
          <ac:chgData name="Park SangHyun" userId="236915686b78f6c1" providerId="LiveId" clId="{165A12D1-F92E-46F2-9BE2-6BAC1D98494A}" dt="2020-08-19T05:23:14.635" v="2092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65A12D1-F92E-46F2-9BE2-6BAC1D98494A}" dt="2020-08-19T04:58:34.313" v="701" actId="20577"/>
        <pc:sldMkLst>
          <pc:docMk/>
          <pc:sldMk cId="2899361408" sldId="323"/>
        </pc:sldMkLst>
        <pc:spChg chg="del">
          <ac:chgData name="Park SangHyun" userId="236915686b78f6c1" providerId="LiveId" clId="{165A12D1-F92E-46F2-9BE2-6BAC1D98494A}" dt="2020-08-19T04:56:02.753" v="627" actId="478"/>
          <ac:spMkLst>
            <pc:docMk/>
            <pc:sldMk cId="2899361408" sldId="323"/>
            <ac:spMk id="3" creationId="{CC3BC0AC-744B-46D6-82C0-C21DD323E695}"/>
          </ac:spMkLst>
        </pc:spChg>
        <pc:spChg chg="ord">
          <ac:chgData name="Park SangHyun" userId="236915686b78f6c1" providerId="LiveId" clId="{165A12D1-F92E-46F2-9BE2-6BAC1D98494A}" dt="2020-08-19T04:57:29.398" v="666" actId="167"/>
          <ac:spMkLst>
            <pc:docMk/>
            <pc:sldMk cId="2899361408" sldId="323"/>
            <ac:spMk id="4" creationId="{5E7135FA-04FD-4AC3-B199-2250C17121C1}"/>
          </ac:spMkLst>
        </pc:spChg>
        <pc:spChg chg="mod">
          <ac:chgData name="Park SangHyun" userId="236915686b78f6c1" providerId="LiveId" clId="{165A12D1-F92E-46F2-9BE2-6BAC1D98494A}" dt="2020-08-19T04:58:34.313" v="701" actId="20577"/>
          <ac:spMkLst>
            <pc:docMk/>
            <pc:sldMk cId="2899361408" sldId="323"/>
            <ac:spMk id="6" creationId="{4D78B6F0-7D80-4D66-A24E-64B032C561B3}"/>
          </ac:spMkLst>
        </pc:spChg>
        <pc:spChg chg="add del">
          <ac:chgData name="Park SangHyun" userId="236915686b78f6c1" providerId="LiveId" clId="{165A12D1-F92E-46F2-9BE2-6BAC1D98494A}" dt="2020-08-19T04:58:12.648" v="689" actId="478"/>
          <ac:spMkLst>
            <pc:docMk/>
            <pc:sldMk cId="2899361408" sldId="323"/>
            <ac:spMk id="7" creationId="{347F1A3D-1214-4525-88F8-199D539BCAEB}"/>
          </ac:spMkLst>
        </pc:spChg>
        <pc:spChg chg="del">
          <ac:chgData name="Park SangHyun" userId="236915686b78f6c1" providerId="LiveId" clId="{165A12D1-F92E-46F2-9BE2-6BAC1D98494A}" dt="2020-08-19T04:56:02.753" v="627" actId="478"/>
          <ac:spMkLst>
            <pc:docMk/>
            <pc:sldMk cId="2899361408" sldId="323"/>
            <ac:spMk id="8" creationId="{E5AE6935-0D60-4B8B-B3E6-6D9D47993761}"/>
          </ac:spMkLst>
        </pc:spChg>
        <pc:picChg chg="add mod ord">
          <ac:chgData name="Park SangHyun" userId="236915686b78f6c1" providerId="LiveId" clId="{165A12D1-F92E-46F2-9BE2-6BAC1D98494A}" dt="2020-08-19T04:58:17.888" v="690" actId="1076"/>
          <ac:picMkLst>
            <pc:docMk/>
            <pc:sldMk cId="2899361408" sldId="323"/>
            <ac:picMk id="2" creationId="{4A04860F-5B5D-4289-AC8C-EAE7F1466CB1}"/>
          </ac:picMkLst>
        </pc:picChg>
      </pc:sldChg>
      <pc:sldChg chg="del">
        <pc:chgData name="Park SangHyun" userId="236915686b78f6c1" providerId="LiveId" clId="{165A12D1-F92E-46F2-9BE2-6BAC1D98494A}" dt="2020-08-19T04:48:46.559" v="403" actId="47"/>
        <pc:sldMkLst>
          <pc:docMk/>
          <pc:sldMk cId="2414573967" sldId="341"/>
        </pc:sldMkLst>
      </pc:sldChg>
      <pc:sldChg chg="modSp del mod">
        <pc:chgData name="Park SangHyun" userId="236915686b78f6c1" providerId="LiveId" clId="{165A12D1-F92E-46F2-9BE2-6BAC1D98494A}" dt="2020-08-19T05:02:33.529" v="964" actId="47"/>
        <pc:sldMkLst>
          <pc:docMk/>
          <pc:sldMk cId="257118070" sldId="342"/>
        </pc:sldMkLst>
        <pc:spChg chg="mod">
          <ac:chgData name="Park SangHyun" userId="236915686b78f6c1" providerId="LiveId" clId="{165A12D1-F92E-46F2-9BE2-6BAC1D98494A}" dt="2020-08-19T05:02:23.825" v="963" actId="1076"/>
          <ac:spMkLst>
            <pc:docMk/>
            <pc:sldMk cId="257118070" sldId="342"/>
            <ac:spMk id="6" creationId="{4D78B6F0-7D80-4D66-A24E-64B032C561B3}"/>
          </ac:spMkLst>
        </pc:spChg>
        <pc:graphicFrameChg chg="mod modGraphic">
          <ac:chgData name="Park SangHyun" userId="236915686b78f6c1" providerId="LiveId" clId="{165A12D1-F92E-46F2-9BE2-6BAC1D98494A}" dt="2020-08-19T05:02:15.683" v="961" actId="2164"/>
          <ac:graphicFrameMkLst>
            <pc:docMk/>
            <pc:sldMk cId="257118070" sldId="342"/>
            <ac:graphicFrameMk id="2" creationId="{CE70BD8F-D3F7-40A8-9C58-3C14343FD44B}"/>
          </ac:graphicFrameMkLst>
        </pc:graphicFrameChg>
      </pc:sldChg>
      <pc:sldChg chg="del">
        <pc:chgData name="Park SangHyun" userId="236915686b78f6c1" providerId="LiveId" clId="{165A12D1-F92E-46F2-9BE2-6BAC1D98494A}" dt="2020-08-19T04:49:38.101" v="549" actId="47"/>
        <pc:sldMkLst>
          <pc:docMk/>
          <pc:sldMk cId="3771114252" sldId="343"/>
        </pc:sldMkLst>
      </pc:sldChg>
      <pc:sldChg chg="addSp delSp modSp mod">
        <pc:chgData name="Park SangHyun" userId="236915686b78f6c1" providerId="LiveId" clId="{165A12D1-F92E-46F2-9BE2-6BAC1D98494A}" dt="2020-08-19T05:17:35.768" v="1692" actId="207"/>
        <pc:sldMkLst>
          <pc:docMk/>
          <pc:sldMk cId="2810366220" sldId="346"/>
        </pc:sldMkLst>
        <pc:spChg chg="del mod">
          <ac:chgData name="Park SangHyun" userId="236915686b78f6c1" providerId="LiveId" clId="{165A12D1-F92E-46F2-9BE2-6BAC1D98494A}" dt="2020-08-19T05:02:57.128" v="977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165A12D1-F92E-46F2-9BE2-6BAC1D98494A}" dt="2020-08-19T05:17:31.228" v="1691" actId="207"/>
          <ac:spMkLst>
            <pc:docMk/>
            <pc:sldMk cId="2810366220" sldId="346"/>
            <ac:spMk id="3" creationId="{28150887-8E92-4A82-9844-CA4DF433A891}"/>
          </ac:spMkLst>
        </pc:spChg>
        <pc:spChg chg="mod">
          <ac:chgData name="Park SangHyun" userId="236915686b78f6c1" providerId="LiveId" clId="{165A12D1-F92E-46F2-9BE2-6BAC1D98494A}" dt="2020-08-19T05:09:23.032" v="1611"/>
          <ac:spMkLst>
            <pc:docMk/>
            <pc:sldMk cId="2810366220" sldId="346"/>
            <ac:spMk id="6" creationId="{4D78B6F0-7D80-4D66-A24E-64B032C561B3}"/>
          </ac:spMkLst>
        </pc:spChg>
        <pc:spChg chg="add del mod">
          <ac:chgData name="Park SangHyun" userId="236915686b78f6c1" providerId="LiveId" clId="{165A12D1-F92E-46F2-9BE2-6BAC1D98494A}" dt="2020-08-19T05:09:57.102" v="1636" actId="478"/>
          <ac:spMkLst>
            <pc:docMk/>
            <pc:sldMk cId="2810366220" sldId="346"/>
            <ac:spMk id="8" creationId="{55807542-1DD6-4469-B390-A883062C3650}"/>
          </ac:spMkLst>
        </pc:spChg>
        <pc:spChg chg="add mod">
          <ac:chgData name="Park SangHyun" userId="236915686b78f6c1" providerId="LiveId" clId="{165A12D1-F92E-46F2-9BE2-6BAC1D98494A}" dt="2020-08-19T05:17:31.228" v="1691" actId="207"/>
          <ac:spMkLst>
            <pc:docMk/>
            <pc:sldMk cId="2810366220" sldId="346"/>
            <ac:spMk id="10" creationId="{656E4175-A054-4E44-AC9A-AFE20423C85E}"/>
          </ac:spMkLst>
        </pc:spChg>
        <pc:spChg chg="add mod">
          <ac:chgData name="Park SangHyun" userId="236915686b78f6c1" providerId="LiveId" clId="{165A12D1-F92E-46F2-9BE2-6BAC1D98494A}" dt="2020-08-19T05:17:25.957" v="1690" actId="207"/>
          <ac:spMkLst>
            <pc:docMk/>
            <pc:sldMk cId="2810366220" sldId="346"/>
            <ac:spMk id="14" creationId="{158346B4-5155-47C1-837E-46909EBFEA30}"/>
          </ac:spMkLst>
        </pc:spChg>
        <pc:spChg chg="add mod">
          <ac:chgData name="Park SangHyun" userId="236915686b78f6c1" providerId="LiveId" clId="{165A12D1-F92E-46F2-9BE2-6BAC1D98494A}" dt="2020-08-19T05:17:35.768" v="1692" actId="207"/>
          <ac:spMkLst>
            <pc:docMk/>
            <pc:sldMk cId="2810366220" sldId="346"/>
            <ac:spMk id="16" creationId="{3E6973C8-B4E0-44E2-BA02-51C4AED93C2B}"/>
          </ac:spMkLst>
        </pc:spChg>
        <pc:spChg chg="add mod">
          <ac:chgData name="Park SangHyun" userId="236915686b78f6c1" providerId="LiveId" clId="{165A12D1-F92E-46F2-9BE2-6BAC1D98494A}" dt="2020-08-19T05:17:35.768" v="1692" actId="207"/>
          <ac:spMkLst>
            <pc:docMk/>
            <pc:sldMk cId="2810366220" sldId="346"/>
            <ac:spMk id="18" creationId="{F3261803-9A07-4937-8297-DB68E7DAC4F5}"/>
          </ac:spMkLst>
        </pc:spChg>
        <pc:spChg chg="add mod ord">
          <ac:chgData name="Park SangHyun" userId="236915686b78f6c1" providerId="LiveId" clId="{165A12D1-F92E-46F2-9BE2-6BAC1D98494A}" dt="2020-08-19T05:17:25.957" v="1690" actId="207"/>
          <ac:spMkLst>
            <pc:docMk/>
            <pc:sldMk cId="2810366220" sldId="346"/>
            <ac:spMk id="24" creationId="{D19063E1-4D1D-4DB2-9F53-8B475025FB3E}"/>
          </ac:spMkLst>
        </pc:spChg>
        <pc:graphicFrameChg chg="add del">
          <ac:chgData name="Park SangHyun" userId="236915686b78f6c1" providerId="LiveId" clId="{165A12D1-F92E-46F2-9BE2-6BAC1D98494A}" dt="2020-08-19T05:04:24.546" v="1100" actId="22"/>
          <ac:graphicFrameMkLst>
            <pc:docMk/>
            <pc:sldMk cId="2810366220" sldId="346"/>
            <ac:graphicFrameMk id="20" creationId="{716AE113-D401-4BC0-9160-2B856185D53A}"/>
          </ac:graphicFrameMkLst>
        </pc:graphicFrameChg>
        <pc:picChg chg="del">
          <ac:chgData name="Park SangHyun" userId="236915686b78f6c1" providerId="LiveId" clId="{165A12D1-F92E-46F2-9BE2-6BAC1D98494A}" dt="2020-08-19T05:02:59.487" v="978" actId="478"/>
          <ac:picMkLst>
            <pc:docMk/>
            <pc:sldMk cId="2810366220" sldId="346"/>
            <ac:picMk id="12" creationId="{2E24E8F8-75D0-4E41-B165-F939E3EBA9C5}"/>
          </ac:picMkLst>
        </pc:picChg>
        <pc:picChg chg="add del mod">
          <ac:chgData name="Park SangHyun" userId="236915686b78f6c1" providerId="LiveId" clId="{165A12D1-F92E-46F2-9BE2-6BAC1D98494A}" dt="2020-08-19T05:11:04.935" v="1655" actId="478"/>
          <ac:picMkLst>
            <pc:docMk/>
            <pc:sldMk cId="2810366220" sldId="346"/>
            <ac:picMk id="21" creationId="{2545D907-AC35-4036-86A1-B5893AACF5D7}"/>
          </ac:picMkLst>
        </pc:picChg>
        <pc:picChg chg="add del mod">
          <ac:chgData name="Park SangHyun" userId="236915686b78f6c1" providerId="LiveId" clId="{165A12D1-F92E-46F2-9BE2-6BAC1D98494A}" dt="2020-08-19T05:11:04.935" v="1655" actId="478"/>
          <ac:picMkLst>
            <pc:docMk/>
            <pc:sldMk cId="2810366220" sldId="346"/>
            <ac:picMk id="22" creationId="{F983DEA9-6EA1-4736-A834-522EB64AD211}"/>
          </ac:picMkLst>
        </pc:picChg>
        <pc:picChg chg="add del mod">
          <ac:chgData name="Park SangHyun" userId="236915686b78f6c1" providerId="LiveId" clId="{165A12D1-F92E-46F2-9BE2-6BAC1D98494A}" dt="2020-08-19T05:11:07.228" v="1656" actId="478"/>
          <ac:picMkLst>
            <pc:docMk/>
            <pc:sldMk cId="2810366220" sldId="346"/>
            <ac:picMk id="23" creationId="{8E28D45E-F6A9-43E0-9940-0BB80EDD97E0}"/>
          </ac:picMkLst>
        </pc:picChg>
        <pc:picChg chg="add del mod">
          <ac:chgData name="Park SangHyun" userId="236915686b78f6c1" providerId="LiveId" clId="{165A12D1-F92E-46F2-9BE2-6BAC1D98494A}" dt="2020-08-19T05:10:44.357" v="1648" actId="478"/>
          <ac:picMkLst>
            <pc:docMk/>
            <pc:sldMk cId="2810366220" sldId="346"/>
            <ac:picMk id="25" creationId="{316747B1-C9CE-48EE-9FA4-8B93F7E68F02}"/>
          </ac:picMkLst>
        </pc:picChg>
        <pc:picChg chg="add mod">
          <ac:chgData name="Park SangHyun" userId="236915686b78f6c1" providerId="LiveId" clId="{165A12D1-F92E-46F2-9BE2-6BAC1D98494A}" dt="2020-08-19T05:13:05.558" v="1661" actId="1076"/>
          <ac:picMkLst>
            <pc:docMk/>
            <pc:sldMk cId="2810366220" sldId="346"/>
            <ac:picMk id="26" creationId="{B847E117-3121-43A6-BE20-7E82C5742B41}"/>
          </ac:picMkLst>
        </pc:picChg>
        <pc:picChg chg="add mod">
          <ac:chgData name="Park SangHyun" userId="236915686b78f6c1" providerId="LiveId" clId="{165A12D1-F92E-46F2-9BE2-6BAC1D98494A}" dt="2020-08-19T05:17:00.403" v="1681" actId="1035"/>
          <ac:picMkLst>
            <pc:docMk/>
            <pc:sldMk cId="2810366220" sldId="346"/>
            <ac:picMk id="27" creationId="{965E89B0-C4DF-4653-A01F-FA3F9350ADEA}"/>
          </ac:picMkLst>
        </pc:picChg>
      </pc:sldChg>
      <pc:sldChg chg="del">
        <pc:chgData name="Park SangHyun" userId="236915686b78f6c1" providerId="LiveId" clId="{165A12D1-F92E-46F2-9BE2-6BAC1D98494A}" dt="2020-08-19T04:48:43.356" v="402" actId="47"/>
        <pc:sldMkLst>
          <pc:docMk/>
          <pc:sldMk cId="262695050" sldId="347"/>
        </pc:sldMkLst>
      </pc:sldChg>
      <pc:sldChg chg="addSp delSp modSp mod">
        <pc:chgData name="Park SangHyun" userId="236915686b78f6c1" providerId="LiveId" clId="{165A12D1-F92E-46F2-9BE2-6BAC1D98494A}" dt="2020-08-19T05:24:40.224" v="2271" actId="1076"/>
        <pc:sldMkLst>
          <pc:docMk/>
          <pc:sldMk cId="2185305639" sldId="348"/>
        </pc:sldMkLst>
        <pc:spChg chg="del">
          <ac:chgData name="Park SangHyun" userId="236915686b78f6c1" providerId="LiveId" clId="{165A12D1-F92E-46F2-9BE2-6BAC1D98494A}" dt="2020-08-19T05:19:07.861" v="1833" actId="478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165A12D1-F92E-46F2-9BE2-6BAC1D98494A}" dt="2020-08-19T05:21:59.362" v="2051" actId="1036"/>
          <ac:spMkLst>
            <pc:docMk/>
            <pc:sldMk cId="2185305639" sldId="348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5:22:14.929" v="2058" actId="13926"/>
          <ac:spMkLst>
            <pc:docMk/>
            <pc:sldMk cId="2185305639" sldId="348"/>
            <ac:spMk id="8" creationId="{64CE3F31-2090-4EE2-BDB6-5A87C2E18940}"/>
          </ac:spMkLst>
        </pc:spChg>
        <pc:spChg chg="del mod">
          <ac:chgData name="Park SangHyun" userId="236915686b78f6c1" providerId="LiveId" clId="{165A12D1-F92E-46F2-9BE2-6BAC1D98494A}" dt="2020-08-19T05:19:07.861" v="1833" actId="478"/>
          <ac:spMkLst>
            <pc:docMk/>
            <pc:sldMk cId="2185305639" sldId="348"/>
            <ac:spMk id="9" creationId="{EF669F37-09EC-4E23-9C76-CFC532B70FE9}"/>
          </ac:spMkLst>
        </pc:spChg>
        <pc:picChg chg="add mod">
          <ac:chgData name="Park SangHyun" userId="236915686b78f6c1" providerId="LiveId" clId="{165A12D1-F92E-46F2-9BE2-6BAC1D98494A}" dt="2020-08-19T05:24:40.224" v="2271" actId="1076"/>
          <ac:picMkLst>
            <pc:docMk/>
            <pc:sldMk cId="2185305639" sldId="348"/>
            <ac:picMk id="7" creationId="{443D998A-59A2-4DF2-8418-588A77B79B22}"/>
          </ac:picMkLst>
        </pc:picChg>
      </pc:sldChg>
      <pc:sldChg chg="addSp delSp modSp mod ord">
        <pc:chgData name="Park SangHyun" userId="236915686b78f6c1" providerId="LiveId" clId="{165A12D1-F92E-46F2-9BE2-6BAC1D98494A}" dt="2020-08-19T05:54:12.629" v="3209" actId="13926"/>
        <pc:sldMkLst>
          <pc:docMk/>
          <pc:sldMk cId="1356798874" sldId="349"/>
        </pc:sldMkLst>
        <pc:spChg chg="add mod">
          <ac:chgData name="Park SangHyun" userId="236915686b78f6c1" providerId="LiveId" clId="{165A12D1-F92E-46F2-9BE2-6BAC1D98494A}" dt="2020-08-19T05:54:12.629" v="3209" actId="13926"/>
          <ac:spMkLst>
            <pc:docMk/>
            <pc:sldMk cId="1356798874" sldId="349"/>
            <ac:spMk id="2" creationId="{27BA8A02-F821-4008-B2C8-4E313908998D}"/>
          </ac:spMkLst>
        </pc:spChg>
        <pc:spChg chg="add del">
          <ac:chgData name="Park SangHyun" userId="236915686b78f6c1" providerId="LiveId" clId="{165A12D1-F92E-46F2-9BE2-6BAC1D98494A}" dt="2020-08-19T05:25:59.239" v="2274" actId="22"/>
          <ac:spMkLst>
            <pc:docMk/>
            <pc:sldMk cId="1356798874" sldId="349"/>
            <ac:spMk id="3" creationId="{6DB5F42F-C402-4136-9D41-8E9D0E671E9A}"/>
          </ac:spMkLst>
        </pc:spChg>
        <pc:spChg chg="mod">
          <ac:chgData name="Park SangHyun" userId="236915686b78f6c1" providerId="LiveId" clId="{165A12D1-F92E-46F2-9BE2-6BAC1D98494A}" dt="2020-08-19T05:51:00.093" v="2910"/>
          <ac:spMkLst>
            <pc:docMk/>
            <pc:sldMk cId="1356798874" sldId="349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5:27:14.443" v="2357" actId="14861"/>
          <ac:spMkLst>
            <pc:docMk/>
            <pc:sldMk cId="1356798874" sldId="349"/>
            <ac:spMk id="9" creationId="{AEF5C736-F1C8-49E5-8AF7-F234B932AB8F}"/>
          </ac:spMkLst>
        </pc:spChg>
        <pc:picChg chg="add mod">
          <ac:chgData name="Park SangHyun" userId="236915686b78f6c1" providerId="LiveId" clId="{165A12D1-F92E-46F2-9BE2-6BAC1D98494A}" dt="2020-08-19T05:27:58.030" v="2366" actId="14100"/>
          <ac:picMkLst>
            <pc:docMk/>
            <pc:sldMk cId="1356798874" sldId="349"/>
            <ac:picMk id="10" creationId="{FA1E2F5F-DADB-4E84-BDA1-51B44A4EB2A8}"/>
          </ac:picMkLst>
        </pc:picChg>
      </pc:sldChg>
      <pc:sldChg chg="addSp delSp modSp mod">
        <pc:chgData name="Park SangHyun" userId="236915686b78f6c1" providerId="LiveId" clId="{165A12D1-F92E-46F2-9BE2-6BAC1D98494A}" dt="2020-08-19T07:28:40.914" v="4578" actId="1036"/>
        <pc:sldMkLst>
          <pc:docMk/>
          <pc:sldMk cId="778376995" sldId="350"/>
        </pc:sldMkLst>
        <pc:spChg chg="del">
          <ac:chgData name="Park SangHyun" userId="236915686b78f6c1" providerId="LiveId" clId="{165A12D1-F92E-46F2-9BE2-6BAC1D98494A}" dt="2020-08-19T07:04:42.013" v="3575" actId="478"/>
          <ac:spMkLst>
            <pc:docMk/>
            <pc:sldMk cId="778376995" sldId="350"/>
            <ac:spMk id="2" creationId="{066F9E06-940B-4889-A020-C659AEA964C6}"/>
          </ac:spMkLst>
        </pc:spChg>
        <pc:spChg chg="add del">
          <ac:chgData name="Park SangHyun" userId="236915686b78f6c1" providerId="LiveId" clId="{165A12D1-F92E-46F2-9BE2-6BAC1D98494A}" dt="2020-08-19T07:04:54.878" v="3579" actId="478"/>
          <ac:spMkLst>
            <pc:docMk/>
            <pc:sldMk cId="778376995" sldId="350"/>
            <ac:spMk id="3" creationId="{F642DCD4-72A7-42CE-BE95-9250ADE61A85}"/>
          </ac:spMkLst>
        </pc:spChg>
        <pc:spChg chg="mod">
          <ac:chgData name="Park SangHyun" userId="236915686b78f6c1" providerId="LiveId" clId="{165A12D1-F92E-46F2-9BE2-6BAC1D98494A}" dt="2020-08-19T07:28:28.146" v="4565" actId="108"/>
          <ac:spMkLst>
            <pc:docMk/>
            <pc:sldMk cId="778376995" sldId="350"/>
            <ac:spMk id="6" creationId="{4D78B6F0-7D80-4D66-A24E-64B032C561B3}"/>
          </ac:spMkLst>
        </pc:spChg>
        <pc:spChg chg="add del mod">
          <ac:chgData name="Park SangHyun" userId="236915686b78f6c1" providerId="LiveId" clId="{165A12D1-F92E-46F2-9BE2-6BAC1D98494A}" dt="2020-08-19T07:15:22.090" v="3952" actId="478"/>
          <ac:spMkLst>
            <pc:docMk/>
            <pc:sldMk cId="778376995" sldId="350"/>
            <ac:spMk id="9" creationId="{360E1A1D-D70F-47A3-9883-BE1729E34962}"/>
          </ac:spMkLst>
        </pc:spChg>
        <pc:spChg chg="add del mod">
          <ac:chgData name="Park SangHyun" userId="236915686b78f6c1" providerId="LiveId" clId="{165A12D1-F92E-46F2-9BE2-6BAC1D98494A}" dt="2020-08-19T07:22:05.602" v="3988" actId="478"/>
          <ac:spMkLst>
            <pc:docMk/>
            <pc:sldMk cId="778376995" sldId="350"/>
            <ac:spMk id="10" creationId="{CBECB7EF-191A-4841-9DBA-391D9CB131CB}"/>
          </ac:spMkLst>
        </pc:spChg>
        <pc:graphicFrameChg chg="add mod modGraphic">
          <ac:chgData name="Park SangHyun" userId="236915686b78f6c1" providerId="LiveId" clId="{165A12D1-F92E-46F2-9BE2-6BAC1D98494A}" dt="2020-08-19T07:28:40.914" v="4578" actId="1036"/>
          <ac:graphicFrameMkLst>
            <pc:docMk/>
            <pc:sldMk cId="778376995" sldId="350"/>
            <ac:graphicFrameMk id="11" creationId="{52452BE2-9F57-48A6-A5BB-AC87B10539E8}"/>
          </ac:graphicFrameMkLst>
        </pc:graphicFrameChg>
      </pc:sldChg>
      <pc:sldChg chg="addSp delSp modSp add del mod modNotesTx">
        <pc:chgData name="Park SangHyun" userId="236915686b78f6c1" providerId="LiveId" clId="{165A12D1-F92E-46F2-9BE2-6BAC1D98494A}" dt="2020-08-19T07:48:38.770" v="5231" actId="14100"/>
        <pc:sldMkLst>
          <pc:docMk/>
          <pc:sldMk cId="514930936" sldId="351"/>
        </pc:sldMkLst>
        <pc:spChg chg="del mod">
          <ac:chgData name="Park SangHyun" userId="236915686b78f6c1" providerId="LiveId" clId="{165A12D1-F92E-46F2-9BE2-6BAC1D98494A}" dt="2020-08-19T07:43:41.782" v="5111" actId="478"/>
          <ac:spMkLst>
            <pc:docMk/>
            <pc:sldMk cId="514930936" sldId="351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7:44:18.254" v="5156" actId="1035"/>
          <ac:spMkLst>
            <pc:docMk/>
            <pc:sldMk cId="514930936" sldId="351"/>
            <ac:spMk id="6" creationId="{4D78B6F0-7D80-4D66-A24E-64B032C561B3}"/>
          </ac:spMkLst>
        </pc:spChg>
        <pc:spChg chg="del mod">
          <ac:chgData name="Park SangHyun" userId="236915686b78f6c1" providerId="LiveId" clId="{165A12D1-F92E-46F2-9BE2-6BAC1D98494A}" dt="2020-08-19T07:43:43.645" v="5112" actId="478"/>
          <ac:spMkLst>
            <pc:docMk/>
            <pc:sldMk cId="514930936" sldId="351"/>
            <ac:spMk id="11" creationId="{C4A4B64A-917E-4087-BF95-CAEFF61B83BC}"/>
          </ac:spMkLst>
        </pc:spChg>
        <pc:spChg chg="add del">
          <ac:chgData name="Park SangHyun" userId="236915686b78f6c1" providerId="LiveId" clId="{165A12D1-F92E-46F2-9BE2-6BAC1D98494A}" dt="2020-08-19T07:43:23.062" v="5077" actId="22"/>
          <ac:spMkLst>
            <pc:docMk/>
            <pc:sldMk cId="514930936" sldId="351"/>
            <ac:spMk id="13" creationId="{B5B8D545-1BEE-40A5-94D6-622422118736}"/>
          </ac:spMkLst>
        </pc:spChg>
        <pc:graphicFrameChg chg="add mod modGraphic">
          <ac:chgData name="Park SangHyun" userId="236915686b78f6c1" providerId="LiveId" clId="{165A12D1-F92E-46F2-9BE2-6BAC1D98494A}" dt="2020-08-19T07:48:38.770" v="5231" actId="14100"/>
          <ac:graphicFrameMkLst>
            <pc:docMk/>
            <pc:sldMk cId="514930936" sldId="351"/>
            <ac:graphicFrameMk id="3" creationId="{581D49C0-4502-4BD4-BA8A-F084AAE229D3}"/>
          </ac:graphicFrameMkLst>
        </pc:graphicFrameChg>
        <pc:picChg chg="del">
          <ac:chgData name="Park SangHyun" userId="236915686b78f6c1" providerId="LiveId" clId="{165A12D1-F92E-46F2-9BE2-6BAC1D98494A}" dt="2020-08-19T07:09:18.324" v="3673" actId="478"/>
          <ac:picMkLst>
            <pc:docMk/>
            <pc:sldMk cId="514930936" sldId="351"/>
            <ac:picMk id="10" creationId="{3361782B-529A-40D9-8489-E8A3C03933B5}"/>
          </ac:picMkLst>
        </pc:picChg>
        <pc:picChg chg="del">
          <ac:chgData name="Park SangHyun" userId="236915686b78f6c1" providerId="LiveId" clId="{165A12D1-F92E-46F2-9BE2-6BAC1D98494A}" dt="2020-08-19T07:09:18.324" v="3673" actId="478"/>
          <ac:picMkLst>
            <pc:docMk/>
            <pc:sldMk cId="514930936" sldId="351"/>
            <ac:picMk id="12" creationId="{CB20D7F2-ACF2-4213-BF7A-B2C2A90C14E8}"/>
          </ac:picMkLst>
        </pc:picChg>
      </pc:sldChg>
      <pc:sldChg chg="delSp modSp mod">
        <pc:chgData name="Park SangHyun" userId="236915686b78f6c1" providerId="LiveId" clId="{165A12D1-F92E-46F2-9BE2-6BAC1D98494A}" dt="2020-08-19T08:29:33.468" v="6658" actId="13926"/>
        <pc:sldMkLst>
          <pc:docMk/>
          <pc:sldMk cId="2449061143" sldId="352"/>
        </pc:sldMkLst>
        <pc:spChg chg="mod">
          <ac:chgData name="Park SangHyun" userId="236915686b78f6c1" providerId="LiveId" clId="{165A12D1-F92E-46F2-9BE2-6BAC1D98494A}" dt="2020-08-19T08:29:16.782" v="6655" actId="14100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29:33.468" v="6658" actId="13926"/>
          <ac:spMkLst>
            <pc:docMk/>
            <pc:sldMk cId="2449061143" sldId="352"/>
            <ac:spMk id="6" creationId="{4D78B6F0-7D80-4D66-A24E-64B032C561B3}"/>
          </ac:spMkLst>
        </pc:spChg>
        <pc:picChg chg="del">
          <ac:chgData name="Park SangHyun" userId="236915686b78f6c1" providerId="LiveId" clId="{165A12D1-F92E-46F2-9BE2-6BAC1D98494A}" dt="2020-08-19T08:21:38.683" v="6323" actId="478"/>
          <ac:picMkLst>
            <pc:docMk/>
            <pc:sldMk cId="2449061143" sldId="352"/>
            <ac:picMk id="3" creationId="{C24F85FC-9EFF-4690-80F0-B4E3A03A4061}"/>
          </ac:picMkLst>
        </pc:picChg>
      </pc:sldChg>
      <pc:sldChg chg="delSp modSp mod">
        <pc:chgData name="Park SangHyun" userId="236915686b78f6c1" providerId="LiveId" clId="{165A12D1-F92E-46F2-9BE2-6BAC1D98494A}" dt="2020-08-19T08:34:45.800" v="6865" actId="20577"/>
        <pc:sldMkLst>
          <pc:docMk/>
          <pc:sldMk cId="3242657309" sldId="353"/>
        </pc:sldMkLst>
        <pc:spChg chg="del mod">
          <ac:chgData name="Park SangHyun" userId="236915686b78f6c1" providerId="LiveId" clId="{165A12D1-F92E-46F2-9BE2-6BAC1D98494A}" dt="2020-08-19T08:30:00.114" v="6662" actId="478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34:45.800" v="6865" actId="20577"/>
          <ac:spMkLst>
            <pc:docMk/>
            <pc:sldMk cId="3242657309" sldId="353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165A12D1-F92E-46F2-9BE2-6BAC1D98494A}" dt="2020-08-19T05:41:40.558" v="2641" actId="6549"/>
        <pc:sldMkLst>
          <pc:docMk/>
          <pc:sldMk cId="481305065" sldId="354"/>
        </pc:sldMkLst>
        <pc:spChg chg="del">
          <ac:chgData name="Park SangHyun" userId="236915686b78f6c1" providerId="LiveId" clId="{165A12D1-F92E-46F2-9BE2-6BAC1D98494A}" dt="2020-08-19T05:38:36.439" v="2368" actId="478"/>
          <ac:spMkLst>
            <pc:docMk/>
            <pc:sldMk cId="481305065" sldId="354"/>
            <ac:spMk id="3" creationId="{825B1DAE-C2AE-4C7A-A934-5A7AF4BDEA52}"/>
          </ac:spMkLst>
        </pc:spChg>
        <pc:spChg chg="mod">
          <ac:chgData name="Park SangHyun" userId="236915686b78f6c1" providerId="LiveId" clId="{165A12D1-F92E-46F2-9BE2-6BAC1D98494A}" dt="2020-08-19T05:41:40.558" v="2641" actId="6549"/>
          <ac:spMkLst>
            <pc:docMk/>
            <pc:sldMk cId="481305065" sldId="354"/>
            <ac:spMk id="6" creationId="{4D78B6F0-7D80-4D66-A24E-64B032C561B3}"/>
          </ac:spMkLst>
        </pc:spChg>
        <pc:spChg chg="add del">
          <ac:chgData name="Park SangHyun" userId="236915686b78f6c1" providerId="LiveId" clId="{165A12D1-F92E-46F2-9BE2-6BAC1D98494A}" dt="2020-08-19T05:38:58.311" v="2375" actId="478"/>
          <ac:spMkLst>
            <pc:docMk/>
            <pc:sldMk cId="481305065" sldId="354"/>
            <ac:spMk id="7" creationId="{A1A76032-75C0-44DF-8815-098375E57159}"/>
          </ac:spMkLst>
        </pc:spChg>
        <pc:spChg chg="del">
          <ac:chgData name="Park SangHyun" userId="236915686b78f6c1" providerId="LiveId" clId="{165A12D1-F92E-46F2-9BE2-6BAC1D98494A}" dt="2020-08-19T05:38:36.439" v="2368" actId="478"/>
          <ac:spMkLst>
            <pc:docMk/>
            <pc:sldMk cId="481305065" sldId="354"/>
            <ac:spMk id="9" creationId="{EF669F37-09EC-4E23-9C76-CFC532B70FE9}"/>
          </ac:spMkLst>
        </pc:spChg>
        <pc:picChg chg="add mod">
          <ac:chgData name="Park SangHyun" userId="236915686b78f6c1" providerId="LiveId" clId="{165A12D1-F92E-46F2-9BE2-6BAC1D98494A}" dt="2020-08-19T05:38:47.069" v="2372" actId="1076"/>
          <ac:picMkLst>
            <pc:docMk/>
            <pc:sldMk cId="481305065" sldId="354"/>
            <ac:picMk id="2" creationId="{430A2898-FB74-4BF3-84E4-1147639049AC}"/>
          </ac:picMkLst>
        </pc:picChg>
      </pc:sldChg>
      <pc:sldChg chg="del">
        <pc:chgData name="Park SangHyun" userId="236915686b78f6c1" providerId="LiveId" clId="{165A12D1-F92E-46F2-9BE2-6BAC1D98494A}" dt="2020-08-19T04:49:38.101" v="549" actId="47"/>
        <pc:sldMkLst>
          <pc:docMk/>
          <pc:sldMk cId="2405915346" sldId="354"/>
        </pc:sldMkLst>
      </pc:sldChg>
      <pc:sldChg chg="addSp delSp modSp add mod">
        <pc:chgData name="Park SangHyun" userId="236915686b78f6c1" providerId="LiveId" clId="{165A12D1-F92E-46F2-9BE2-6BAC1D98494A}" dt="2020-08-19T05:54:36.267" v="3269" actId="1036"/>
        <pc:sldMkLst>
          <pc:docMk/>
          <pc:sldMk cId="2069576496" sldId="355"/>
        </pc:sldMkLst>
        <pc:spChg chg="mod">
          <ac:chgData name="Park SangHyun" userId="236915686b78f6c1" providerId="LiveId" clId="{165A12D1-F92E-46F2-9BE2-6BAC1D98494A}" dt="2020-08-19T05:54:07.371" v="3206" actId="13926"/>
          <ac:spMkLst>
            <pc:docMk/>
            <pc:sldMk cId="2069576496" sldId="355"/>
            <ac:spMk id="2" creationId="{27BA8A02-F821-4008-B2C8-4E313908998D}"/>
          </ac:spMkLst>
        </pc:spChg>
        <pc:spChg chg="mod">
          <ac:chgData name="Park SangHyun" userId="236915686b78f6c1" providerId="LiveId" clId="{165A12D1-F92E-46F2-9BE2-6BAC1D98494A}" dt="2020-08-19T05:53:49.236" v="3200"/>
          <ac:spMkLst>
            <pc:docMk/>
            <pc:sldMk cId="2069576496" sldId="355"/>
            <ac:spMk id="6" creationId="{4D78B6F0-7D80-4D66-A24E-64B032C561B3}"/>
          </ac:spMkLst>
        </pc:spChg>
        <pc:spChg chg="mod">
          <ac:chgData name="Park SangHyun" userId="236915686b78f6c1" providerId="LiveId" clId="{165A12D1-F92E-46F2-9BE2-6BAC1D98494A}" dt="2020-08-19T05:54:36.267" v="3269" actId="1036"/>
          <ac:spMkLst>
            <pc:docMk/>
            <pc:sldMk cId="2069576496" sldId="355"/>
            <ac:spMk id="9" creationId="{AEF5C736-F1C8-49E5-8AF7-F234B932AB8F}"/>
          </ac:spMkLst>
        </pc:spChg>
        <pc:picChg chg="add del">
          <ac:chgData name="Park SangHyun" userId="236915686b78f6c1" providerId="LiveId" clId="{165A12D1-F92E-46F2-9BE2-6BAC1D98494A}" dt="2020-08-19T05:54:33.275" v="3247" actId="478"/>
          <ac:picMkLst>
            <pc:docMk/>
            <pc:sldMk cId="2069576496" sldId="355"/>
            <ac:picMk id="10" creationId="{FA1E2F5F-DADB-4E84-BDA1-51B44A4EB2A8}"/>
          </ac:picMkLst>
        </pc:picChg>
      </pc:sldChg>
      <pc:sldChg chg="addSp delSp modSp add mod">
        <pc:chgData name="Park SangHyun" userId="236915686b78f6c1" providerId="LiveId" clId="{165A12D1-F92E-46F2-9BE2-6BAC1D98494A}" dt="2020-08-19T08:17:16.307" v="6142" actId="1076"/>
        <pc:sldMkLst>
          <pc:docMk/>
          <pc:sldMk cId="2820998723" sldId="356"/>
        </pc:sldMkLst>
        <pc:spChg chg="del">
          <ac:chgData name="Park SangHyun" userId="236915686b78f6c1" providerId="LiveId" clId="{165A12D1-F92E-46F2-9BE2-6BAC1D98494A}" dt="2020-08-19T08:13:48.464" v="5907" actId="478"/>
          <ac:spMkLst>
            <pc:docMk/>
            <pc:sldMk cId="2820998723" sldId="356"/>
            <ac:spMk id="2" creationId="{066F9E06-940B-4889-A020-C659AEA964C6}"/>
          </ac:spMkLst>
        </pc:spChg>
        <pc:spChg chg="mod">
          <ac:chgData name="Park SangHyun" userId="236915686b78f6c1" providerId="LiveId" clId="{165A12D1-F92E-46F2-9BE2-6BAC1D98494A}" dt="2020-08-19T08:16:44.254" v="6133" actId="20577"/>
          <ac:spMkLst>
            <pc:docMk/>
            <pc:sldMk cId="2820998723" sldId="356"/>
            <ac:spMk id="6" creationId="{4D78B6F0-7D80-4D66-A24E-64B032C561B3}"/>
          </ac:spMkLst>
        </pc:spChg>
        <pc:spChg chg="del">
          <ac:chgData name="Park SangHyun" userId="236915686b78f6c1" providerId="LiveId" clId="{165A12D1-F92E-46F2-9BE2-6BAC1D98494A}" dt="2020-08-19T08:13:45.710" v="5906" actId="478"/>
          <ac:spMkLst>
            <pc:docMk/>
            <pc:sldMk cId="2820998723" sldId="356"/>
            <ac:spMk id="11" creationId="{C4A4B64A-917E-4087-BF95-CAEFF61B83BC}"/>
          </ac:spMkLst>
        </pc:spChg>
        <pc:spChg chg="add mod">
          <ac:chgData name="Park SangHyun" userId="236915686b78f6c1" providerId="LiveId" clId="{165A12D1-F92E-46F2-9BE2-6BAC1D98494A}" dt="2020-08-19T08:16:49.787" v="6134" actId="1076"/>
          <ac:spMkLst>
            <pc:docMk/>
            <pc:sldMk cId="2820998723" sldId="356"/>
            <ac:spMk id="13" creationId="{F8FFF1BE-7248-4FCE-B541-8BCAFDB84DA0}"/>
          </ac:spMkLst>
        </pc:spChg>
        <pc:spChg chg="add mod">
          <ac:chgData name="Park SangHyun" userId="236915686b78f6c1" providerId="LiveId" clId="{165A12D1-F92E-46F2-9BE2-6BAC1D98494A}" dt="2020-08-19T08:17:16.307" v="6142" actId="1076"/>
          <ac:spMkLst>
            <pc:docMk/>
            <pc:sldMk cId="2820998723" sldId="356"/>
            <ac:spMk id="14" creationId="{B5E20CA2-7BC4-477B-B1F3-93E685C88C89}"/>
          </ac:spMkLst>
        </pc:spChg>
        <pc:picChg chg="del">
          <ac:chgData name="Park SangHyun" userId="236915686b78f6c1" providerId="LiveId" clId="{165A12D1-F92E-46F2-9BE2-6BAC1D98494A}" dt="2020-08-19T08:13:45.710" v="5906" actId="478"/>
          <ac:picMkLst>
            <pc:docMk/>
            <pc:sldMk cId="2820998723" sldId="356"/>
            <ac:picMk id="10" creationId="{3361782B-529A-40D9-8489-E8A3C03933B5}"/>
          </ac:picMkLst>
        </pc:picChg>
        <pc:picChg chg="del">
          <ac:chgData name="Park SangHyun" userId="236915686b78f6c1" providerId="LiveId" clId="{165A12D1-F92E-46F2-9BE2-6BAC1D98494A}" dt="2020-08-19T08:14:16.006" v="5912" actId="478"/>
          <ac:picMkLst>
            <pc:docMk/>
            <pc:sldMk cId="2820998723" sldId="356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165A12D1-F92E-46F2-9BE2-6BAC1D98494A}" dt="2020-08-19T07:41:33.442" v="4855" actId="13926"/>
        <pc:sldMkLst>
          <pc:docMk/>
          <pc:sldMk cId="3770713755" sldId="357"/>
        </pc:sldMkLst>
        <pc:spChg chg="add del mod">
          <ac:chgData name="Park SangHyun" userId="236915686b78f6c1" providerId="LiveId" clId="{165A12D1-F92E-46F2-9BE2-6BAC1D98494A}" dt="2020-08-19T07:41:33.442" v="4855" actId="13926"/>
          <ac:spMkLst>
            <pc:docMk/>
            <pc:sldMk cId="3770713755" sldId="357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165A12D1-F92E-46F2-9BE2-6BAC1D98494A}" dt="2020-08-19T07:52:26.753" v="5443" actId="1036"/>
        <pc:sldMkLst>
          <pc:docMk/>
          <pc:sldMk cId="3315796644" sldId="358"/>
        </pc:sldMkLst>
        <pc:spChg chg="mod">
          <ac:chgData name="Park SangHyun" userId="236915686b78f6c1" providerId="LiveId" clId="{165A12D1-F92E-46F2-9BE2-6BAC1D98494A}" dt="2020-08-19T07:52:23.647" v="5438"/>
          <ac:spMkLst>
            <pc:docMk/>
            <pc:sldMk cId="3315796644" sldId="358"/>
            <ac:spMk id="6" creationId="{4D78B6F0-7D80-4D66-A24E-64B032C561B3}"/>
          </ac:spMkLst>
        </pc:spChg>
        <pc:graphicFrameChg chg="del modGraphic">
          <ac:chgData name="Park SangHyun" userId="236915686b78f6c1" providerId="LiveId" clId="{165A12D1-F92E-46F2-9BE2-6BAC1D98494A}" dt="2020-08-19T07:49:36.083" v="5232" actId="478"/>
          <ac:graphicFrameMkLst>
            <pc:docMk/>
            <pc:sldMk cId="3315796644" sldId="358"/>
            <ac:graphicFrameMk id="3" creationId="{581D49C0-4502-4BD4-BA8A-F084AAE229D3}"/>
          </ac:graphicFrameMkLst>
        </pc:graphicFrameChg>
        <pc:picChg chg="add mod">
          <ac:chgData name="Park SangHyun" userId="236915686b78f6c1" providerId="LiveId" clId="{165A12D1-F92E-46F2-9BE2-6BAC1D98494A}" dt="2020-08-19T07:52:26.753" v="5443" actId="1036"/>
          <ac:picMkLst>
            <pc:docMk/>
            <pc:sldMk cId="3315796644" sldId="358"/>
            <ac:picMk id="2" creationId="{9D2C7F32-16A1-4069-BE2D-2AC419CEB9DD}"/>
          </ac:picMkLst>
        </pc:picChg>
      </pc:sldChg>
      <pc:sldChg chg="addSp modSp add mod">
        <pc:chgData name="Park SangHyun" userId="236915686b78f6c1" providerId="LiveId" clId="{165A12D1-F92E-46F2-9BE2-6BAC1D98494A}" dt="2020-08-19T08:19:12.959" v="6199"/>
        <pc:sldMkLst>
          <pc:docMk/>
          <pc:sldMk cId="612171450" sldId="359"/>
        </pc:sldMkLst>
        <pc:spChg chg="mod">
          <ac:chgData name="Park SangHyun" userId="236915686b78f6c1" providerId="LiveId" clId="{165A12D1-F92E-46F2-9BE2-6BAC1D98494A}" dt="2020-08-19T08:18:24.573" v="6177" actId="6549"/>
          <ac:spMkLst>
            <pc:docMk/>
            <pc:sldMk cId="612171450" sldId="359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8:19:12.959" v="6199"/>
          <ac:spMkLst>
            <pc:docMk/>
            <pc:sldMk cId="612171450" sldId="359"/>
            <ac:spMk id="7" creationId="{3AE911B0-3EEC-4F4D-9D21-1DECCA6B9E29}"/>
          </ac:spMkLst>
        </pc:spChg>
        <pc:spChg chg="mod">
          <ac:chgData name="Park SangHyun" userId="236915686b78f6c1" providerId="LiveId" clId="{165A12D1-F92E-46F2-9BE2-6BAC1D98494A}" dt="2020-08-19T08:19:06.182" v="6193"/>
          <ac:spMkLst>
            <pc:docMk/>
            <pc:sldMk cId="612171450" sldId="359"/>
            <ac:spMk id="13" creationId="{F8FFF1BE-7248-4FCE-B541-8BCAFDB84DA0}"/>
          </ac:spMkLst>
        </pc:spChg>
        <pc:spChg chg="mod">
          <ac:chgData name="Park SangHyun" userId="236915686b78f6c1" providerId="LiveId" clId="{165A12D1-F92E-46F2-9BE2-6BAC1D98494A}" dt="2020-08-19T08:18:38.353" v="6179" actId="1076"/>
          <ac:spMkLst>
            <pc:docMk/>
            <pc:sldMk cId="612171450" sldId="359"/>
            <ac:spMk id="14" creationId="{B5E20CA2-7BC4-477B-B1F3-93E685C88C89}"/>
          </ac:spMkLst>
        </pc:spChg>
      </pc:sldChg>
      <pc:sldChg chg="addSp modSp add mod modNotesTx">
        <pc:chgData name="Park SangHyun" userId="236915686b78f6c1" providerId="LiveId" clId="{165A12D1-F92E-46F2-9BE2-6BAC1D98494A}" dt="2020-08-19T08:34:49.064" v="6871" actId="20577"/>
        <pc:sldMkLst>
          <pc:docMk/>
          <pc:sldMk cId="2942570280" sldId="360"/>
        </pc:sldMkLst>
        <pc:spChg chg="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4" creationId="{5E7135FA-04FD-4AC3-B199-2250C17121C1}"/>
          </ac:spMkLst>
        </pc:spChg>
        <pc:spChg chg="mod">
          <ac:chgData name="Park SangHyun" userId="236915686b78f6c1" providerId="LiveId" clId="{165A12D1-F92E-46F2-9BE2-6BAC1D98494A}" dt="2020-08-19T08:34:49.064" v="6871" actId="20577"/>
          <ac:spMkLst>
            <pc:docMk/>
            <pc:sldMk cId="2942570280" sldId="360"/>
            <ac:spMk id="6" creationId="{4D78B6F0-7D80-4D66-A24E-64B032C561B3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4" creationId="{1951B850-0396-49A8-B2CE-E06EED97340A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5" creationId="{136C90AD-78CF-41FA-B0D6-9DDE2F145BCB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6" creationId="{0BD4A501-4182-49E2-81FC-7B7D4E83AF34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7" creationId="{C7C0155C-7166-440F-AAC4-398747EB9A66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8" creationId="{8BB3EFFB-7481-440A-A91E-CE0023C4BF77}"/>
          </ac:spMkLst>
        </pc:spChg>
        <pc:spChg chg="add mod">
          <ac:chgData name="Park SangHyun" userId="236915686b78f6c1" providerId="LiveId" clId="{165A12D1-F92E-46F2-9BE2-6BAC1D98494A}" dt="2020-08-19T08:33:29.556" v="6853" actId="1037"/>
          <ac:spMkLst>
            <pc:docMk/>
            <pc:sldMk cId="2942570280" sldId="360"/>
            <ac:spMk id="19" creationId="{9D0D1E01-89EA-4981-B04F-BCF9B31D252A}"/>
          </ac:spMkLst>
        </pc:spChg>
        <pc:graphicFrameChg chg="add mod modGraphic">
          <ac:chgData name="Park SangHyun" userId="236915686b78f6c1" providerId="LiveId" clId="{165A12D1-F92E-46F2-9BE2-6BAC1D98494A}" dt="2020-08-19T08:34:27.887" v="6859" actId="14100"/>
          <ac:graphicFrameMkLst>
            <pc:docMk/>
            <pc:sldMk cId="2942570280" sldId="360"/>
            <ac:graphicFrameMk id="7" creationId="{CCB85069-7149-4A4C-B125-14ADA7FFF3E6}"/>
          </ac:graphicFrameMkLst>
        </pc:graphicFrame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8" creationId="{BC0BA348-C15D-4F45-B9ED-54CD39685AB6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9" creationId="{419136DD-A0C9-4AF3-A31A-7C17E673725C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0" creationId="{8D5DFCBB-BBD6-47AB-BF40-ABB7BA7E6547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1" creationId="{CCF4B98E-78FC-4142-A66D-9A3BD9FAE575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2" creationId="{115D9D62-8CB4-469B-BC0E-5AC049605679}"/>
          </ac:cxnSpMkLst>
        </pc:cxnChg>
        <pc:cxnChg chg="add mod">
          <ac:chgData name="Park SangHyun" userId="236915686b78f6c1" providerId="LiveId" clId="{165A12D1-F92E-46F2-9BE2-6BAC1D98494A}" dt="2020-08-19T08:33:29.556" v="6853" actId="1037"/>
          <ac:cxnSpMkLst>
            <pc:docMk/>
            <pc:sldMk cId="2942570280" sldId="360"/>
            <ac:cxnSpMk id="13" creationId="{CAE63CE6-1C2B-4DDE-8616-62BCB202BB4F}"/>
          </ac:cxnSpMkLst>
        </pc:cxnChg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F6308A83-4CD5-4F61-95CC-0C0171D10846}"/>
    <pc:docChg chg="undo redo custSel addSld delSld modSld">
      <pc:chgData name="Park SangHyun" userId="236915686b78f6c1" providerId="LiveId" clId="{F6308A83-4CD5-4F61-95CC-0C0171D10846}" dt="2020-08-26T20:41:06.250" v="1463" actId="20577"/>
      <pc:docMkLst>
        <pc:docMk/>
      </pc:docMkLst>
      <pc:sldChg chg="modSp mod">
        <pc:chgData name="Park SangHyun" userId="236915686b78f6c1" providerId="LiveId" clId="{F6308A83-4CD5-4F61-95CC-0C0171D10846}" dt="2020-08-19T22:08:11.508" v="60"/>
        <pc:sldMkLst>
          <pc:docMk/>
          <pc:sldMk cId="3559057730" sldId="256"/>
        </pc:sldMkLst>
        <pc:spChg chg="mod">
          <ac:chgData name="Park SangHyun" userId="236915686b78f6c1" providerId="LiveId" clId="{F6308A83-4CD5-4F61-95CC-0C0171D10846}" dt="2020-08-19T22:08:11.508" v="6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F6308A83-4CD5-4F61-95CC-0C0171D10846}" dt="2020-08-19T22:10:50.036" v="373" actId="108"/>
        <pc:sldMkLst>
          <pc:docMk/>
          <pc:sldMk cId="3581427445" sldId="303"/>
        </pc:sldMkLst>
        <pc:spChg chg="mod">
          <ac:chgData name="Park SangHyun" userId="236915686b78f6c1" providerId="LiveId" clId="{F6308A83-4CD5-4F61-95CC-0C0171D10846}" dt="2020-08-19T22:10:50.036" v="373" actId="10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F6308A83-4CD5-4F61-95CC-0C0171D10846}" dt="2020-08-19T22:14:11.653" v="593" actId="1038"/>
        <pc:sldMkLst>
          <pc:docMk/>
          <pc:sldMk cId="2899361408" sldId="323"/>
        </pc:sldMkLst>
        <pc:spChg chg="mod">
          <ac:chgData name="Park SangHyun" userId="236915686b78f6c1" providerId="LiveId" clId="{F6308A83-4CD5-4F61-95CC-0C0171D10846}" dt="2020-08-19T22:14:06.279" v="587" actId="1036"/>
          <ac:spMkLst>
            <pc:docMk/>
            <pc:sldMk cId="2899361408" sldId="323"/>
            <ac:spMk id="6" creationId="{4D78B6F0-7D80-4D66-A24E-64B032C561B3}"/>
          </ac:spMkLst>
        </pc:spChg>
        <pc:picChg chg="del">
          <ac:chgData name="Park SangHyun" userId="236915686b78f6c1" providerId="LiveId" clId="{F6308A83-4CD5-4F61-95CC-0C0171D10846}" dt="2020-08-19T22:13:24.669" v="544" actId="478"/>
          <ac:picMkLst>
            <pc:docMk/>
            <pc:sldMk cId="2899361408" sldId="323"/>
            <ac:picMk id="2" creationId="{4A04860F-5B5D-4289-AC8C-EAE7F1466CB1}"/>
          </ac:picMkLst>
        </pc:picChg>
        <pc:picChg chg="add mod">
          <ac:chgData name="Park SangHyun" userId="236915686b78f6c1" providerId="LiveId" clId="{F6308A83-4CD5-4F61-95CC-0C0171D10846}" dt="2020-08-19T22:14:11.653" v="593" actId="1038"/>
          <ac:picMkLst>
            <pc:docMk/>
            <pc:sldMk cId="2899361408" sldId="323"/>
            <ac:picMk id="7" creationId="{E814D216-7B45-4EB4-AC29-7CEEB1EE05FE}"/>
          </ac:picMkLst>
        </pc:picChg>
      </pc:sldChg>
      <pc:sldChg chg="delSp modSp mod">
        <pc:chgData name="Park SangHyun" userId="236915686b78f6c1" providerId="LiveId" clId="{F6308A83-4CD5-4F61-95CC-0C0171D10846}" dt="2020-08-19T22:20:04.452" v="728" actId="403"/>
        <pc:sldMkLst>
          <pc:docMk/>
          <pc:sldMk cId="2810366220" sldId="346"/>
        </pc:sldMkLst>
        <pc:spChg chg="mod">
          <ac:chgData name="Park SangHyun" userId="236915686b78f6c1" providerId="LiveId" clId="{F6308A83-4CD5-4F61-95CC-0C0171D10846}" dt="2020-08-19T22:19:53.800" v="725" actId="14100"/>
          <ac:spMkLst>
            <pc:docMk/>
            <pc:sldMk cId="2810366220" sldId="346"/>
            <ac:spMk id="3" creationId="{28150887-8E92-4A82-9844-CA4DF433A891}"/>
          </ac:spMkLst>
        </pc:spChg>
        <pc:spChg chg="mod">
          <ac:chgData name="Park SangHyun" userId="236915686b78f6c1" providerId="LiveId" clId="{F6308A83-4CD5-4F61-95CC-0C0171D10846}" dt="2020-08-19T22:16:38.927" v="640"/>
          <ac:spMkLst>
            <pc:docMk/>
            <pc:sldMk cId="2810366220" sldId="346"/>
            <ac:spMk id="6" creationId="{4D78B6F0-7D80-4D66-A24E-64B032C561B3}"/>
          </ac:spMkLst>
        </pc:spChg>
        <pc:spChg chg="mod">
          <ac:chgData name="Park SangHyun" userId="236915686b78f6c1" providerId="LiveId" clId="{F6308A83-4CD5-4F61-95CC-0C0171D10846}" dt="2020-08-19T22:19:53.800" v="725" actId="14100"/>
          <ac:spMkLst>
            <pc:docMk/>
            <pc:sldMk cId="2810366220" sldId="346"/>
            <ac:spMk id="10" creationId="{656E4175-A054-4E44-AC9A-AFE20423C85E}"/>
          </ac:spMkLst>
        </pc:spChg>
        <pc:spChg chg="del">
          <ac:chgData name="Park SangHyun" userId="236915686b78f6c1" providerId="LiveId" clId="{F6308A83-4CD5-4F61-95CC-0C0171D10846}" dt="2020-08-19T22:17:42.723" v="671" actId="478"/>
          <ac:spMkLst>
            <pc:docMk/>
            <pc:sldMk cId="2810366220" sldId="346"/>
            <ac:spMk id="14" creationId="{158346B4-5155-47C1-837E-46909EBFEA30}"/>
          </ac:spMkLst>
        </pc:spChg>
        <pc:spChg chg="mod">
          <ac:chgData name="Park SangHyun" userId="236915686b78f6c1" providerId="LiveId" clId="{F6308A83-4CD5-4F61-95CC-0C0171D10846}" dt="2020-08-19T22:20:04.452" v="728" actId="403"/>
          <ac:spMkLst>
            <pc:docMk/>
            <pc:sldMk cId="2810366220" sldId="346"/>
            <ac:spMk id="16" creationId="{3E6973C8-B4E0-44E2-BA02-51C4AED93C2B}"/>
          </ac:spMkLst>
        </pc:spChg>
        <pc:spChg chg="mod">
          <ac:chgData name="Park SangHyun" userId="236915686b78f6c1" providerId="LiveId" clId="{F6308A83-4CD5-4F61-95CC-0C0171D10846}" dt="2020-08-19T22:20:04.452" v="728" actId="403"/>
          <ac:spMkLst>
            <pc:docMk/>
            <pc:sldMk cId="2810366220" sldId="346"/>
            <ac:spMk id="18" creationId="{F3261803-9A07-4937-8297-DB68E7DAC4F5}"/>
          </ac:spMkLst>
        </pc:spChg>
        <pc:spChg chg="del">
          <ac:chgData name="Park SangHyun" userId="236915686b78f6c1" providerId="LiveId" clId="{F6308A83-4CD5-4F61-95CC-0C0171D10846}" dt="2020-08-19T22:17:42.723" v="671" actId="478"/>
          <ac:spMkLst>
            <pc:docMk/>
            <pc:sldMk cId="2810366220" sldId="346"/>
            <ac:spMk id="24" creationId="{D19063E1-4D1D-4DB2-9F53-8B475025FB3E}"/>
          </ac:spMkLst>
        </pc:spChg>
        <pc:picChg chg="del">
          <ac:chgData name="Park SangHyun" userId="236915686b78f6c1" providerId="LiveId" clId="{F6308A83-4CD5-4F61-95CC-0C0171D10846}" dt="2020-08-19T22:17:42.723" v="671" actId="478"/>
          <ac:picMkLst>
            <pc:docMk/>
            <pc:sldMk cId="2810366220" sldId="346"/>
            <ac:picMk id="26" creationId="{B847E117-3121-43A6-BE20-7E82C5742B41}"/>
          </ac:picMkLst>
        </pc:picChg>
        <pc:picChg chg="del">
          <ac:chgData name="Park SangHyun" userId="236915686b78f6c1" providerId="LiveId" clId="{F6308A83-4CD5-4F61-95CC-0C0171D10846}" dt="2020-08-19T22:17:42.723" v="671" actId="478"/>
          <ac:picMkLst>
            <pc:docMk/>
            <pc:sldMk cId="2810366220" sldId="346"/>
            <ac:picMk id="27" creationId="{965E89B0-C4DF-4653-A01F-FA3F9350ADEA}"/>
          </ac:picMkLst>
        </pc:picChg>
      </pc:sldChg>
      <pc:sldChg chg="delSp modSp mod">
        <pc:chgData name="Park SangHyun" userId="236915686b78f6c1" providerId="LiveId" clId="{F6308A83-4CD5-4F61-95CC-0C0171D10846}" dt="2020-08-26T20:28:37.093" v="980"/>
        <pc:sldMkLst>
          <pc:docMk/>
          <pc:sldMk cId="2185305639" sldId="348"/>
        </pc:sldMkLst>
        <pc:spChg chg="mod">
          <ac:chgData name="Park SangHyun" userId="236915686b78f6c1" providerId="LiveId" clId="{F6308A83-4CD5-4F61-95CC-0C0171D10846}" dt="2020-08-26T20:27:29.914" v="954" actId="6549"/>
          <ac:spMkLst>
            <pc:docMk/>
            <pc:sldMk cId="2185305639" sldId="348"/>
            <ac:spMk id="6" creationId="{4D78B6F0-7D80-4D66-A24E-64B032C561B3}"/>
          </ac:spMkLst>
        </pc:spChg>
        <pc:spChg chg="mod">
          <ac:chgData name="Park SangHyun" userId="236915686b78f6c1" providerId="LiveId" clId="{F6308A83-4CD5-4F61-95CC-0C0171D10846}" dt="2020-08-26T20:28:37.093" v="980"/>
          <ac:spMkLst>
            <pc:docMk/>
            <pc:sldMk cId="2185305639" sldId="348"/>
            <ac:spMk id="8" creationId="{64CE3F31-2090-4EE2-BDB6-5A87C2E18940}"/>
          </ac:spMkLst>
        </pc:spChg>
        <pc:picChg chg="del">
          <ac:chgData name="Park SangHyun" userId="236915686b78f6c1" providerId="LiveId" clId="{F6308A83-4CD5-4F61-95CC-0C0171D10846}" dt="2020-08-26T20:27:40.688" v="958" actId="478"/>
          <ac:picMkLst>
            <pc:docMk/>
            <pc:sldMk cId="2185305639" sldId="348"/>
            <ac:picMk id="7" creationId="{443D998A-59A2-4DF2-8418-588A77B79B22}"/>
          </ac:picMkLst>
        </pc:picChg>
      </pc:sldChg>
      <pc:sldChg chg="modSp mod">
        <pc:chgData name="Park SangHyun" userId="236915686b78f6c1" providerId="LiveId" clId="{F6308A83-4CD5-4F61-95CC-0C0171D10846}" dt="2020-08-19T22:20:57.339" v="808"/>
        <pc:sldMkLst>
          <pc:docMk/>
          <pc:sldMk cId="1356798874" sldId="349"/>
        </pc:sldMkLst>
        <pc:spChg chg="mod">
          <ac:chgData name="Park SangHyun" userId="236915686b78f6c1" providerId="LiveId" clId="{F6308A83-4CD5-4F61-95CC-0C0171D10846}" dt="2020-08-19T22:20:57.339" v="808"/>
          <ac:spMkLst>
            <pc:docMk/>
            <pc:sldMk cId="1356798874" sldId="349"/>
            <ac:spMk id="6" creationId="{4D78B6F0-7D80-4D66-A24E-64B032C561B3}"/>
          </ac:spMkLst>
        </pc:spChg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778376995" sldId="350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514930936" sldId="351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2449061143" sldId="352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3242657309" sldId="353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481305065" sldId="354"/>
        </pc:sldMkLst>
      </pc:sldChg>
      <pc:sldChg chg="modSp mod">
        <pc:chgData name="Park SangHyun" userId="236915686b78f6c1" providerId="LiveId" clId="{F6308A83-4CD5-4F61-95CC-0C0171D10846}" dt="2020-08-19T22:21:08.508" v="843"/>
        <pc:sldMkLst>
          <pc:docMk/>
          <pc:sldMk cId="2069576496" sldId="355"/>
        </pc:sldMkLst>
        <pc:spChg chg="mod">
          <ac:chgData name="Park SangHyun" userId="236915686b78f6c1" providerId="LiveId" clId="{F6308A83-4CD5-4F61-95CC-0C0171D10846}" dt="2020-08-19T22:21:08.508" v="843"/>
          <ac:spMkLst>
            <pc:docMk/>
            <pc:sldMk cId="2069576496" sldId="355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F6308A83-4CD5-4F61-95CC-0C0171D10846}" dt="2020-08-26T20:25:43.831" v="892" actId="1035"/>
        <pc:sldMkLst>
          <pc:docMk/>
          <pc:sldMk cId="1822972425" sldId="356"/>
        </pc:sldMkLst>
        <pc:spChg chg="add mod">
          <ac:chgData name="Park SangHyun" userId="236915686b78f6c1" providerId="LiveId" clId="{F6308A83-4CD5-4F61-95CC-0C0171D10846}" dt="2020-08-26T20:25:43.831" v="892" actId="1035"/>
          <ac:spMkLst>
            <pc:docMk/>
            <pc:sldMk cId="1822972425" sldId="356"/>
            <ac:spMk id="2" creationId="{180F1289-618C-42A0-AFF6-0990B19457A7}"/>
          </ac:spMkLst>
        </pc:spChg>
        <pc:spChg chg="mod">
          <ac:chgData name="Park SangHyun" userId="236915686b78f6c1" providerId="LiveId" clId="{F6308A83-4CD5-4F61-95CC-0C0171D10846}" dt="2020-08-26T20:24:53.924" v="848" actId="6549"/>
          <ac:spMkLst>
            <pc:docMk/>
            <pc:sldMk cId="1822972425" sldId="356"/>
            <ac:spMk id="6" creationId="{4D78B6F0-7D80-4D66-A24E-64B032C561B3}"/>
          </ac:spMkLst>
        </pc:spChg>
        <pc:spChg chg="del">
          <ac:chgData name="Park SangHyun" userId="236915686b78f6c1" providerId="LiveId" clId="{F6308A83-4CD5-4F61-95CC-0C0171D10846}" dt="2020-08-26T20:24:33.947" v="847" actId="478"/>
          <ac:spMkLst>
            <pc:docMk/>
            <pc:sldMk cId="1822972425" sldId="356"/>
            <ac:spMk id="8" creationId="{BEB4E238-FD74-4C69-AA59-4C67AF0B20BB}"/>
          </ac:spMkLst>
        </pc:spChg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2820998723" sldId="356"/>
        </pc:sldMkLst>
      </pc:sldChg>
      <pc:sldChg chg="add del">
        <pc:chgData name="Park SangHyun" userId="236915686b78f6c1" providerId="LiveId" clId="{F6308A83-4CD5-4F61-95CC-0C0171D10846}" dt="2020-08-26T20:26:19.844" v="896" actId="47"/>
        <pc:sldMkLst>
          <pc:docMk/>
          <pc:sldMk cId="243823365" sldId="357"/>
        </pc:sldMkLst>
      </pc:sldChg>
      <pc:sldChg chg="addSp delSp modSp add mod modNotesTx">
        <pc:chgData name="Park SangHyun" userId="236915686b78f6c1" providerId="LiveId" clId="{F6308A83-4CD5-4F61-95CC-0C0171D10846}" dt="2020-08-26T20:41:06.250" v="1463" actId="20577"/>
        <pc:sldMkLst>
          <pc:docMk/>
          <pc:sldMk cId="3431789934" sldId="357"/>
        </pc:sldMkLst>
        <pc:spChg chg="mod">
          <ac:chgData name="Park SangHyun" userId="236915686b78f6c1" providerId="LiveId" clId="{F6308A83-4CD5-4F61-95CC-0C0171D10846}" dt="2020-08-26T20:41:06.250" v="1463" actId="20577"/>
          <ac:spMkLst>
            <pc:docMk/>
            <pc:sldMk cId="3431789934" sldId="357"/>
            <ac:spMk id="6" creationId="{4D78B6F0-7D80-4D66-A24E-64B032C561B3}"/>
          </ac:spMkLst>
        </pc:spChg>
        <pc:spChg chg="del mod">
          <ac:chgData name="Park SangHyun" userId="236915686b78f6c1" providerId="LiveId" clId="{F6308A83-4CD5-4F61-95CC-0C0171D10846}" dt="2020-08-26T20:35:47.636" v="1293" actId="478"/>
          <ac:spMkLst>
            <pc:docMk/>
            <pc:sldMk cId="3431789934" sldId="357"/>
            <ac:spMk id="8" creationId="{64CE3F31-2090-4EE2-BDB6-5A87C2E18940}"/>
          </ac:spMkLst>
        </pc:spChg>
        <pc:picChg chg="add mod">
          <ac:chgData name="Park SangHyun" userId="236915686b78f6c1" providerId="LiveId" clId="{F6308A83-4CD5-4F61-95CC-0C0171D10846}" dt="2020-08-26T20:35:44.186" v="1292" actId="1076"/>
          <ac:picMkLst>
            <pc:docMk/>
            <pc:sldMk cId="3431789934" sldId="357"/>
            <ac:picMk id="2" creationId="{F200104A-9BB4-47DC-BDA5-C5F5CF6360F5}"/>
          </ac:picMkLst>
        </pc:picChg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3770713755" sldId="357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3315796644" sldId="358"/>
        </pc:sldMkLst>
      </pc:sldChg>
      <pc:sldChg chg="add del">
        <pc:chgData name="Park SangHyun" userId="236915686b78f6c1" providerId="LiveId" clId="{F6308A83-4CD5-4F61-95CC-0C0171D10846}" dt="2020-08-26T20:26:13.278" v="895"/>
        <pc:sldMkLst>
          <pc:docMk/>
          <pc:sldMk cId="3939193841" sldId="358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612171450" sldId="359"/>
        </pc:sldMkLst>
      </pc:sldChg>
      <pc:sldChg chg="del">
        <pc:chgData name="Park SangHyun" userId="236915686b78f6c1" providerId="LiveId" clId="{F6308A83-4CD5-4F61-95CC-0C0171D10846}" dt="2020-08-26T20:23:14.088" v="844" actId="47"/>
        <pc:sldMkLst>
          <pc:docMk/>
          <pc:sldMk cId="2942570280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oldnewthing/20031001-00/?p=4234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oldnewthing/20031001-00/?p=4234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55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29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4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6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https://devblogs.microsoft.com/oldnewthing/20031001-00/?p=42343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5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https://devblogs.microsoft.com/oldnewthing/20031001-00/?p=42343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8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20</a:t>
            </a:r>
            <a:r>
              <a:rPr lang="ko-KR" altLang="en-US" sz="4400" dirty="0">
                <a:latin typeface="Franklin Gothic Demi" panose="020B0703020102020204" pitchFamily="34" charset="0"/>
              </a:rPr>
              <a:t>장 </a:t>
            </a:r>
            <a:r>
              <a:rPr lang="en-US" altLang="ko-KR" sz="4400" dirty="0" err="1">
                <a:latin typeface="Franklin Gothic Demi" panose="020B0703020102020204" pitchFamily="34" charset="0"/>
              </a:rPr>
              <a:t>WinForm</a:t>
            </a:r>
            <a:r>
              <a:rPr lang="ko-KR" altLang="en-US" sz="4400" dirty="0">
                <a:latin typeface="Franklin Gothic Demi" panose="020B0703020102020204" pitchFamily="34" charset="0"/>
              </a:rPr>
              <a:t>으로 만드는</a:t>
            </a:r>
            <a:r>
              <a:rPr lang="en-US" altLang="ko-KR" sz="4400" dirty="0">
                <a:latin typeface="Franklin Gothic Demi" panose="020B0703020102020204" pitchFamily="34" charset="0"/>
              </a:rPr>
              <a:t/>
            </a:r>
            <a:br>
              <a:rPr lang="en-US" altLang="ko-KR" sz="4400" dirty="0">
                <a:latin typeface="Franklin Gothic Demi" panose="020B0703020102020204" pitchFamily="34" charset="0"/>
              </a:rPr>
            </a:br>
            <a:r>
              <a:rPr lang="ko-KR" altLang="en-US" sz="4400" dirty="0">
                <a:latin typeface="Franklin Gothic Demi" panose="020B0703020102020204" pitchFamily="34" charset="0"/>
              </a:rPr>
              <a:t>사용자 인터페이스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컨트롤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(1/2)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윈도우 운영체제가 제공하는 사용자 인터페이스 요소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콤보박스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리스트뷰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버튼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텍스트박스 등과 같은 표준 컨트롤 제공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컨트롤은 다음과 같은 절차로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Form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위에 배치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컨트롤의 인스턴스 생성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컨트롤의 프로퍼티에 값 지정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컨트롤의 이벤트에 이벤트 처리기 등록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폼에 컨트롤 추가 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8757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컨트롤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(2/2)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C3CC3AD-1A99-40EA-8E96-FDEC975EA86E}"/>
              </a:ext>
            </a:extLst>
          </p:cNvPr>
          <p:cNvSpPr/>
          <p:nvPr/>
        </p:nvSpPr>
        <p:spPr>
          <a:xfrm>
            <a:off x="4972793" y="2960579"/>
            <a:ext cx="554280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Button();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C1C4BC4-4BB8-425B-8EBE-6AE176FD1CAD}"/>
              </a:ext>
            </a:extLst>
          </p:cNvPr>
          <p:cNvSpPr/>
          <p:nvPr/>
        </p:nvSpPr>
        <p:spPr>
          <a:xfrm>
            <a:off x="1409036" y="2960579"/>
            <a:ext cx="34715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90000" rIns="90000" rtlCol="0" anchor="ctr">
            <a:noAutofit/>
          </a:bodyPr>
          <a:lstStyle/>
          <a:p>
            <a:pPr marL="0" lvl="1"/>
            <a:r>
              <a:rPr lang="en-US" altLang="ko-KR" sz="1400" b="1" dirty="0"/>
              <a:t>1. </a:t>
            </a:r>
            <a:r>
              <a:rPr lang="ko-KR" altLang="en-US" sz="1400" b="1" dirty="0"/>
              <a:t>컨트롤의 인스턴스 생성</a:t>
            </a:r>
            <a:endParaRPr lang="en-US" altLang="ko-KR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529C9FD-DBE7-43E9-938A-CAC3C96A601C}"/>
              </a:ext>
            </a:extLst>
          </p:cNvPr>
          <p:cNvSpPr/>
          <p:nvPr/>
        </p:nvSpPr>
        <p:spPr>
          <a:xfrm>
            <a:off x="4972793" y="3325924"/>
            <a:ext cx="5542807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ko-KR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"Click Me!";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ko-KR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ko-KR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F2B5EBB-125A-47E2-9C3F-1AA0402D0F3C}"/>
              </a:ext>
            </a:extLst>
          </p:cNvPr>
          <p:cNvSpPr/>
          <p:nvPr/>
        </p:nvSpPr>
        <p:spPr>
          <a:xfrm>
            <a:off x="1409036" y="3325924"/>
            <a:ext cx="347157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90000" rIns="90000" rtlCol="0" anchor="ctr">
            <a:noAutofit/>
          </a:bodyPr>
          <a:lstStyle/>
          <a:p>
            <a:pPr marL="0" lvl="1"/>
            <a:r>
              <a:rPr lang="en-US" altLang="ko-KR" sz="1400" b="1" dirty="0"/>
              <a:t>2. </a:t>
            </a:r>
            <a:r>
              <a:rPr lang="ko-KR" altLang="ko-KR" sz="1400" b="1" dirty="0"/>
              <a:t>컨트롤의 프로퍼티에 값 지정</a:t>
            </a:r>
            <a:endParaRPr lang="en-US" altLang="ko-KR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1C85748-89EA-4D51-A3F1-BD38FC156A48}"/>
              </a:ext>
            </a:extLst>
          </p:cNvPr>
          <p:cNvSpPr/>
          <p:nvPr/>
        </p:nvSpPr>
        <p:spPr>
          <a:xfrm>
            <a:off x="4972793" y="4132062"/>
            <a:ext cx="5542807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button.Click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(object sender,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=&gt;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딸깍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8E03DD3-1706-486F-B020-F770F1F2C666}"/>
              </a:ext>
            </a:extLst>
          </p:cNvPr>
          <p:cNvSpPr/>
          <p:nvPr/>
        </p:nvSpPr>
        <p:spPr>
          <a:xfrm>
            <a:off x="1409036" y="4132060"/>
            <a:ext cx="347157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90000" rIns="90000" rtlCol="0" anchor="ctr">
            <a:noAutofit/>
          </a:bodyPr>
          <a:lstStyle/>
          <a:p>
            <a:pPr marL="0" lvl="1"/>
            <a:r>
              <a:rPr lang="en-US" altLang="ko-KR" sz="1400" b="1" dirty="0"/>
              <a:t>3. </a:t>
            </a:r>
            <a:r>
              <a:rPr lang="ko-KR" altLang="en-US" sz="1400" b="1" dirty="0"/>
              <a:t>컨트롤의 이벤트에 이벤트 처리기 등록</a:t>
            </a:r>
            <a:endParaRPr lang="en-US" altLang="ko-KR" sz="1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9391D74-06F6-42A7-B233-89BDCF92B9AB}"/>
              </a:ext>
            </a:extLst>
          </p:cNvPr>
          <p:cNvSpPr/>
          <p:nvPr/>
        </p:nvSpPr>
        <p:spPr>
          <a:xfrm>
            <a:off x="4972793" y="5397132"/>
            <a:ext cx="5542807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MainApp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 = 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MainApp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form.Controls</a:t>
            </a:r>
            <a:r>
              <a:rPr lang="en-US" altLang="ko-KR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(button);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D458C6D-0633-4B7C-B0B7-E683C9A9317A}"/>
              </a:ext>
            </a:extLst>
          </p:cNvPr>
          <p:cNvSpPr/>
          <p:nvPr/>
        </p:nvSpPr>
        <p:spPr>
          <a:xfrm>
            <a:off x="1409036" y="5397132"/>
            <a:ext cx="347157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90000" rIns="90000" rtlCol="0" anchor="ctr">
            <a:noAutofit/>
          </a:bodyPr>
          <a:lstStyle/>
          <a:p>
            <a:pPr marL="0" lvl="1"/>
            <a:r>
              <a:rPr lang="en-US" altLang="ko-KR" sz="1400" b="1" dirty="0"/>
              <a:t>4. </a:t>
            </a:r>
            <a:r>
              <a:rPr lang="ko-KR" altLang="en-US" sz="1400" b="1" dirty="0"/>
              <a:t>폼에 컨트롤 추가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7433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12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47649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WinForm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소개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Lora"/>
              </a:rPr>
              <a:t>WinForm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으로 윈도우 띄우기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Application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클래스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윈도우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메시지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윈도우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컨트롤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(with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이벤트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)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9051" y="1636573"/>
            <a:ext cx="5341393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solidFill>
                  <a:schemeClr val="dk1"/>
                </a:solidFill>
                <a:latin typeface="Lora"/>
                <a:sym typeface="Lora"/>
              </a:rPr>
              <a:t>WinForm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소개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.NET UI 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라이브러리 두 가지</a:t>
            </a:r>
            <a:endParaRPr lang="en-US" altLang="ko-KR" sz="22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altLang="ko-KR" sz="1800" b="1" dirty="0" err="1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WinForm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(Windows Form)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익히기 쉽고 높은 생산성 제공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WPF(Windows Presentation Foundation)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세련된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와 화려한 효과를 제공하나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학습곡선이 가파름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</a:p>
          <a:p>
            <a:pPr lvl="1"/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WYSIWYG 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방식의 </a:t>
            </a:r>
            <a:r>
              <a:rPr lang="en-US" altLang="ko-KR" sz="2200" dirty="0">
                <a:solidFill>
                  <a:srgbClr val="000000"/>
                </a:solidFill>
                <a:latin typeface="Segoe UI" panose="020B0502040204020203" pitchFamily="34" charset="0"/>
              </a:rPr>
              <a:t>GUI </a:t>
            </a:r>
            <a:r>
              <a:rPr lang="ko-KR" altLang="en-US" sz="2200" dirty="0">
                <a:solidFill>
                  <a:srgbClr val="000000"/>
                </a:solidFill>
                <a:latin typeface="Segoe UI" panose="020B0502040204020203" pitchFamily="34" charset="0"/>
              </a:rPr>
              <a:t>프로그램 개발</a:t>
            </a:r>
          </a:p>
          <a:p>
            <a:endParaRPr lang="en-US" altLang="ko-KR" sz="22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xmlns="" id="{E814D216-7B45-4EB4-AC29-7CEEB1EE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89" y="1636573"/>
            <a:ext cx="5141009" cy="42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C#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코드로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WinForm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윈도우 만들기</a:t>
            </a: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윈도우를 띄우는 과정 비교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150887-8E92-4A82-9844-CA4DF433A891}"/>
              </a:ext>
            </a:extLst>
          </p:cNvPr>
          <p:cNvSpPr/>
          <p:nvPr/>
        </p:nvSpPr>
        <p:spPr>
          <a:xfrm>
            <a:off x="2596243" y="2945863"/>
            <a:ext cx="9241972" cy="1601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342900" indent="-342900" algn="just">
              <a:buFont typeface="+mj-ea"/>
              <a:buAutoNum type="circleNumDbPlain"/>
            </a:pPr>
            <a:r>
              <a:rPr lang="ko-KR" altLang="en-US" b="0" i="0" u="none" strike="noStrike" baseline="0" dirty="0">
                <a:latin typeface="YDVY Mj O 12"/>
              </a:rPr>
              <a:t>윈도우 클래스를 정의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b="0" i="0" u="none" strike="noStrike" baseline="0" dirty="0">
                <a:latin typeface="YDVY Mj O 12"/>
              </a:rPr>
              <a:t>정의된 윈도우 클래스를 등록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b="0" i="0" u="none" strike="noStrike" baseline="0" dirty="0">
                <a:latin typeface="YDVY Mj O 12"/>
              </a:rPr>
              <a:t>윈도우를 생성한 다음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b="0" i="0" u="none" strike="noStrike" baseline="0" dirty="0">
                <a:latin typeface="YDVY Mj O 12"/>
              </a:rPr>
              <a:t>윈도우를 사용자에게 표시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b="0" i="0" u="none" strike="noStrike" baseline="0" dirty="0">
                <a:latin typeface="YDVY Mj O 12"/>
              </a:rPr>
              <a:t>메시지 루프 실행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56E4175-A054-4E44-AC9A-AFE20423C85E}"/>
              </a:ext>
            </a:extLst>
          </p:cNvPr>
          <p:cNvSpPr/>
          <p:nvPr/>
        </p:nvSpPr>
        <p:spPr>
          <a:xfrm>
            <a:off x="2596243" y="4587846"/>
            <a:ext cx="9241972" cy="1448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D00"/>
            </a:solidFill>
          </a:ln>
        </p:spPr>
        <p:txBody>
          <a:bodyPr wrap="square" rtlCol="0" anchor="ctr">
            <a:noAutofit/>
          </a:bodyPr>
          <a:lstStyle/>
          <a:p>
            <a:pPr marL="342900" indent="-342900" algn="just">
              <a:buFont typeface="+mj-ea"/>
              <a:buAutoNum type="circleNumDbPlain"/>
            </a:pPr>
            <a:r>
              <a:rPr lang="en-US" altLang="ko-KR" dirty="0" err="1">
                <a:latin typeface="YDVY Mj O 12"/>
              </a:rPr>
              <a:t>System.Windows.Forms.Form</a:t>
            </a:r>
            <a:r>
              <a:rPr lang="en-US" altLang="ko-KR" dirty="0">
                <a:latin typeface="YDVY Mj O 12"/>
              </a:rPr>
              <a:t> </a:t>
            </a:r>
            <a:r>
              <a:rPr lang="ko-KR" altLang="en-US" dirty="0">
                <a:latin typeface="YDVY Mj O 12"/>
              </a:rPr>
              <a:t>클래스에서 파생된 윈도우 폼 클래스를 선언</a:t>
            </a:r>
          </a:p>
          <a:p>
            <a:pPr marL="342900" indent="-342900" algn="just">
              <a:buFont typeface="+mj-ea"/>
              <a:buAutoNum type="circleNumDbPlain"/>
            </a:pPr>
            <a:endParaRPr lang="ko-KR" altLang="en-US" dirty="0">
              <a:latin typeface="YDVY Mj O 12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dirty="0">
                <a:latin typeface="YDVY Mj O 12"/>
              </a:rPr>
              <a:t>①번에서 만든 클래스의 인스턴스를 인수로 넘겨 </a:t>
            </a:r>
            <a:r>
              <a:rPr lang="en-US" altLang="ko-KR" dirty="0" err="1">
                <a:latin typeface="YDVY Mj O 12"/>
              </a:rPr>
              <a:t>System.Windows.Forms.Application.Run</a:t>
            </a:r>
            <a:r>
              <a:rPr lang="en-US" altLang="ko-KR" dirty="0">
                <a:latin typeface="YDVY Mj O 12"/>
              </a:rPr>
              <a:t>() </a:t>
            </a:r>
            <a:r>
              <a:rPr lang="ko-KR" altLang="en-US" dirty="0">
                <a:latin typeface="YDVY Mj O 12"/>
              </a:rPr>
              <a:t>메소드 호출</a:t>
            </a:r>
            <a:endParaRPr lang="en-US" altLang="ko-KR" dirty="0">
              <a:latin typeface="YDVY Mj O 1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E6973C8-B4E0-44E2-BA02-51C4AED93C2B}"/>
              </a:ext>
            </a:extLst>
          </p:cNvPr>
          <p:cNvSpPr/>
          <p:nvPr/>
        </p:nvSpPr>
        <p:spPr>
          <a:xfrm>
            <a:off x="1181099" y="2945863"/>
            <a:ext cx="1333501" cy="16017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/>
              <a:t>Win32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261803-9A07-4937-8297-DB68E7DAC4F5}"/>
              </a:ext>
            </a:extLst>
          </p:cNvPr>
          <p:cNvSpPr/>
          <p:nvPr/>
        </p:nvSpPr>
        <p:spPr>
          <a:xfrm>
            <a:off x="1181099" y="4587846"/>
            <a:ext cx="1333501" cy="1448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D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/>
              <a:t>WinForm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WinForm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윈도우 띄우기</a:t>
            </a:r>
            <a:endParaRPr lang="en-US" altLang="ko-KR" sz="3600" b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80F1289-618C-42A0-AFF6-0990B19457A7}"/>
              </a:ext>
            </a:extLst>
          </p:cNvPr>
          <p:cNvSpPr/>
          <p:nvPr/>
        </p:nvSpPr>
        <p:spPr>
          <a:xfrm>
            <a:off x="1517013" y="3067277"/>
            <a:ext cx="7100513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SimpleWindow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MainApp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System.Windows.Forms.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endParaRPr lang="en-US" altLang="ko-KR" sz="1400" b="1" dirty="0">
              <a:solidFill>
                <a:schemeClr val="tx1"/>
              </a:solidFill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static void Main(string[]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System.Windows.Forms.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Application.Run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MainApp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7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Application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윈도우 응용 프로그램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시작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/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종료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  메소드 제공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Application.Run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</a:t>
            </a:r>
          </a:p>
          <a:p>
            <a:pPr lvl="1"/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Application.Exit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</a:t>
            </a: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윈도우 메시지 처리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하는 것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E3F31-2090-4EE2-BDB6-5A87C2E18940}"/>
              </a:ext>
            </a:extLst>
          </p:cNvPr>
          <p:cNvSpPr txBox="1"/>
          <p:nvPr/>
        </p:nvSpPr>
        <p:spPr>
          <a:xfrm>
            <a:off x="5327650" y="2480428"/>
            <a:ext cx="629285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class </a:t>
            </a:r>
            <a:r>
              <a:rPr lang="en-US" altLang="ko-KR" dirty="0" err="1">
                <a:highlight>
                  <a:srgbClr val="FFFF00"/>
                </a:highlight>
              </a:rPr>
              <a:t>MyForm</a:t>
            </a:r>
            <a:r>
              <a:rPr lang="en-US" altLang="ko-KR" dirty="0"/>
              <a:t> : </a:t>
            </a:r>
            <a:r>
              <a:rPr lang="en-US" altLang="ko-KR" dirty="0" err="1"/>
              <a:t>System.Windows.Forms.</a:t>
            </a:r>
            <a:r>
              <a:rPr lang="en-US" altLang="ko-KR" b="1" dirty="0" err="1">
                <a:highlight>
                  <a:srgbClr val="FFCD00"/>
                </a:highlight>
              </a:rPr>
              <a:t>Form</a:t>
            </a:r>
            <a:endParaRPr lang="en-US" altLang="ko-KR" b="1" dirty="0">
              <a:highlight>
                <a:srgbClr val="FFCD00"/>
              </a:highlight>
            </a:endParaRPr>
          </a:p>
          <a:p>
            <a:r>
              <a:rPr lang="en-US" altLang="ko-KR" dirty="0"/>
              <a:t>{   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MainApp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highlight>
                  <a:srgbClr val="FFFF00"/>
                </a:highlight>
              </a:rPr>
              <a:t>MyForm</a:t>
            </a:r>
            <a:r>
              <a:rPr lang="en-US" altLang="ko-KR" dirty="0"/>
              <a:t> </a:t>
            </a:r>
            <a:r>
              <a:rPr lang="en-US" altLang="ko-KR" dirty="0">
                <a:highlight>
                  <a:srgbClr val="00FFFF"/>
                </a:highlight>
              </a:rPr>
              <a:t>form</a:t>
            </a:r>
            <a:r>
              <a:rPr lang="en-US" altLang="ko-KR" dirty="0"/>
              <a:t> = new </a:t>
            </a:r>
            <a:r>
              <a:rPr lang="en-US" altLang="ko-KR" dirty="0" err="1">
                <a:highlight>
                  <a:srgbClr val="FFFF00"/>
                </a:highlight>
              </a:rPr>
              <a:t>MyForm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highlight>
                  <a:srgbClr val="00FFFF"/>
                </a:highlight>
              </a:rPr>
              <a:t>form</a:t>
            </a:r>
            <a:r>
              <a:rPr lang="en-US" altLang="ko-KR" dirty="0" err="1"/>
              <a:t>.Click</a:t>
            </a:r>
            <a:r>
              <a:rPr lang="en-US" altLang="ko-KR" dirty="0"/>
              <a:t> += new </a:t>
            </a:r>
            <a:r>
              <a:rPr lang="en-US" altLang="ko-KR" dirty="0" err="1"/>
              <a:t>EventHandler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 (sender, </a:t>
            </a:r>
            <a:r>
              <a:rPr lang="en-US" altLang="ko-KR" dirty="0" err="1"/>
              <a:t>eventArgs</a:t>
            </a:r>
            <a:r>
              <a:rPr lang="en-US" altLang="ko-KR" dirty="0"/>
              <a:t>) =&gt;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b="1" dirty="0" err="1">
                <a:highlight>
                  <a:srgbClr val="FFCD00"/>
                </a:highlight>
              </a:rPr>
              <a:t>Application.Exit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});</a:t>
            </a:r>
          </a:p>
          <a:p>
            <a:r>
              <a:rPr lang="en-US" altLang="ko-KR" dirty="0"/>
              <a:t>        </a:t>
            </a:r>
            <a:r>
              <a:rPr lang="en-US" altLang="ko-KR" b="1" dirty="0" err="1">
                <a:highlight>
                  <a:srgbClr val="FFCD00"/>
                </a:highlight>
              </a:rPr>
              <a:t>Application.Run</a:t>
            </a:r>
            <a:r>
              <a:rPr lang="en-US" altLang="ko-KR" dirty="0"/>
              <a:t>(</a:t>
            </a:r>
            <a:r>
              <a:rPr lang="en-US" altLang="ko-KR" dirty="0">
                <a:highlight>
                  <a:srgbClr val="00FFFF"/>
                </a:highlight>
              </a:rPr>
              <a:t>form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30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메시지 필터링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</a:t>
            </a:r>
            <a:r>
              <a:rPr lang="en-US" altLang="ko-KR" sz="3600" b="1" dirty="0">
                <a:latin typeface="Lora"/>
              </a:rPr>
              <a:t>Message Filtering) (1/2)</a:t>
            </a:r>
            <a:endParaRPr lang="ko-KR" altLang="en-US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윈도우 메시지의 생성 및 처리 예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하드웨어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마우스나 키보드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로부터 인터럽트 발생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해당 인터럽트는 윈도우에 의해 윈도우 메시지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(Windows Message)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생성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윈도우 메시지를 응용 프로그램에게 전송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응용 프로그램은 해당 메시지를 처리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메시지 필터는 관심 있는 메시지를 정제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Application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클래스가 메시지 필터 제공</a:t>
            </a:r>
          </a:p>
          <a:p>
            <a:endParaRPr lang="ko-KR" altLang="en-US" sz="2400" dirty="0">
              <a:solidFill>
                <a:srgbClr val="000000"/>
              </a:solidFill>
              <a:latin typeface="Lora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F200104A-9BB4-47DC-BDA5-C5F5CF636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75" y="4833239"/>
            <a:ext cx="5911800" cy="139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78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EBF9B6-965D-496B-A690-D84128E7EB20}"/>
              </a:ext>
            </a:extLst>
          </p:cNvPr>
          <p:cNvSpPr txBox="1"/>
          <p:nvPr/>
        </p:nvSpPr>
        <p:spPr>
          <a:xfrm>
            <a:off x="842010" y="3846493"/>
            <a:ext cx="461391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sz="1400" dirty="0"/>
              <a:t>public interface </a:t>
            </a:r>
            <a:r>
              <a:rPr lang="en-US" altLang="ko-KR" b="1" dirty="0" err="1">
                <a:highlight>
                  <a:srgbClr val="FFCD00"/>
                </a:highlight>
              </a:rPr>
              <a:t>IMessageFilter</a:t>
            </a:r>
            <a:endParaRPr lang="ko-KR" altLang="ko-KR" b="1" dirty="0">
              <a:highlight>
                <a:srgbClr val="FFCD00"/>
              </a:highlight>
            </a:endParaRPr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bool </a:t>
            </a:r>
            <a:r>
              <a:rPr lang="en-US" altLang="ko-KR" b="1" dirty="0" err="1">
                <a:highlight>
                  <a:srgbClr val="FFCD00"/>
                </a:highlight>
              </a:rPr>
              <a:t>PreFilterMessage</a:t>
            </a:r>
            <a:r>
              <a:rPr lang="en-US" altLang="ko-KR" sz="1400" dirty="0"/>
              <a:t>(ref Message m);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63153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메시지 필터링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</a:t>
            </a:r>
            <a:r>
              <a:rPr lang="en-US" altLang="ko-KR" sz="3600" b="1" dirty="0">
                <a:latin typeface="Lora"/>
              </a:rPr>
              <a:t>Message Filtering) (2/2)</a:t>
            </a:r>
            <a:endParaRPr lang="ko-KR" altLang="en-US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400" dirty="0" err="1">
                <a:solidFill>
                  <a:srgbClr val="000000"/>
                </a:solidFill>
                <a:latin typeface="Lora"/>
              </a:rPr>
              <a:t>Application.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AddMessageFilter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()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메소드를 이용하여 응용프로그램에 메시지 필터 설치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메시지 필터는 다음과 같이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IMessageFilter</a:t>
            </a:r>
            <a:r>
              <a:rPr lang="en-US" altLang="ko-KR" sz="24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Lora"/>
              </a:rPr>
              <a:t>인터페이스 상속</a:t>
            </a: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endParaRPr lang="en-US" altLang="ko-KR" sz="24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233F1C-BB52-472D-AC7B-4AC234290DDE}"/>
              </a:ext>
            </a:extLst>
          </p:cNvPr>
          <p:cNvSpPr txBox="1"/>
          <p:nvPr/>
        </p:nvSpPr>
        <p:spPr>
          <a:xfrm>
            <a:off x="5440680" y="3397488"/>
            <a:ext cx="6150399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public class </a:t>
            </a:r>
            <a:r>
              <a:rPr lang="en-US" altLang="ko-KR" dirty="0" err="1">
                <a:highlight>
                  <a:srgbClr val="00FFFF"/>
                </a:highlight>
              </a:rPr>
              <a:t>MessageFilter</a:t>
            </a:r>
            <a:r>
              <a:rPr lang="en-US" altLang="ko-KR" dirty="0"/>
              <a:t> : </a:t>
            </a:r>
            <a:r>
              <a:rPr lang="en-US" altLang="ko-KR" b="1" dirty="0" err="1">
                <a:highlight>
                  <a:srgbClr val="FFCD00"/>
                </a:highlight>
              </a:rPr>
              <a:t>IMessageFilter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bool </a:t>
            </a:r>
            <a:r>
              <a:rPr lang="en-US" altLang="ko-KR" b="1" dirty="0" err="1">
                <a:highlight>
                  <a:srgbClr val="FFCD00"/>
                </a:highlight>
              </a:rPr>
              <a:t>PreFilterMessage</a:t>
            </a:r>
            <a:r>
              <a:rPr lang="en-US" altLang="ko-KR" dirty="0"/>
              <a:t>(ref Message m) 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m.</a:t>
            </a:r>
            <a:r>
              <a:rPr lang="en-US" altLang="ko-KR" dirty="0" err="1">
                <a:highlight>
                  <a:srgbClr val="FFCD00"/>
                </a:highlight>
              </a:rPr>
              <a:t>Msg</a:t>
            </a:r>
            <a:r>
              <a:rPr lang="en-US" altLang="ko-KR" dirty="0"/>
              <a:t> &gt;= 0x200 &amp;&amp; </a:t>
            </a:r>
            <a:r>
              <a:rPr lang="en-US" altLang="ko-KR" dirty="0" err="1"/>
              <a:t>m.</a:t>
            </a:r>
            <a:r>
              <a:rPr lang="en-US" altLang="ko-KR" dirty="0" err="1">
                <a:highlight>
                  <a:srgbClr val="FFCD00"/>
                </a:highlight>
              </a:rPr>
              <a:t>Msg</a:t>
            </a:r>
            <a:r>
              <a:rPr lang="en-US" altLang="ko-KR" dirty="0"/>
              <a:t> &lt;= 20E) 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발생한 메시지</a:t>
            </a:r>
            <a:r>
              <a:rPr lang="en-US" altLang="ko-KR" dirty="0"/>
              <a:t>: " + </a:t>
            </a:r>
            <a:r>
              <a:rPr lang="en-US" altLang="ko-KR" dirty="0" err="1"/>
              <a:t>m.Msg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>
                <a:highlight>
                  <a:srgbClr val="FFFF00"/>
                </a:highlight>
              </a:rPr>
              <a:t>true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return </a:t>
            </a:r>
            <a:r>
              <a:rPr lang="en-US" altLang="ko-KR" dirty="0">
                <a:highlight>
                  <a:srgbClr val="FFFF00"/>
                </a:highlight>
              </a:rPr>
              <a:t>false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// …</a:t>
            </a:r>
          </a:p>
          <a:p>
            <a:r>
              <a:rPr lang="en-US" altLang="ko-KR" dirty="0" err="1"/>
              <a:t>Application.</a:t>
            </a:r>
            <a:r>
              <a:rPr lang="en-US" altLang="ko-KR" dirty="0" err="1">
                <a:highlight>
                  <a:srgbClr val="FFCD00"/>
                </a:highlight>
              </a:rPr>
              <a:t>AddMessageFilter</a:t>
            </a:r>
            <a:r>
              <a:rPr lang="en-US" altLang="ko-KR" dirty="0"/>
              <a:t>( new </a:t>
            </a:r>
            <a:r>
              <a:rPr lang="en-US" altLang="ko-KR" dirty="0" err="1">
                <a:highlight>
                  <a:srgbClr val="00FFFF"/>
                </a:highlight>
              </a:rPr>
              <a:t>MessageFilter</a:t>
            </a:r>
            <a:r>
              <a:rPr lang="en-US" altLang="ko-KR" dirty="0"/>
              <a:t>() );</a:t>
            </a:r>
          </a:p>
        </p:txBody>
      </p:sp>
      <p:sp>
        <p:nvSpPr>
          <p:cNvPr id="9" name="모서리가 둥근 사각형 설명선 11">
            <a:extLst>
              <a:ext uri="{FF2B5EF4-FFF2-40B4-BE49-F238E27FC236}">
                <a16:creationId xmlns:a16="http://schemas.microsoft.com/office/drawing/2014/main" xmlns="" id="{5DC18D0A-D82D-4291-8292-B5C9B533E6E2}"/>
              </a:ext>
            </a:extLst>
          </p:cNvPr>
          <p:cNvSpPr/>
          <p:nvPr/>
        </p:nvSpPr>
        <p:spPr>
          <a:xfrm>
            <a:off x="1932820" y="5059481"/>
            <a:ext cx="3024336" cy="878974"/>
          </a:xfrm>
          <a:prstGeom prst="wedgeRoundRectCallout">
            <a:avLst>
              <a:gd name="adj1" fmla="val 94301"/>
              <a:gd name="adj2" fmla="val -119353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ko-KR" sz="1400" dirty="0"/>
              <a:t>마우스 이동부터 마우스의 왼쪽</a:t>
            </a:r>
            <a:r>
              <a:rPr lang="en-US" altLang="ko-KR" sz="1400" dirty="0"/>
              <a:t>, </a:t>
            </a:r>
            <a:r>
              <a:rPr lang="ko-KR" altLang="ko-KR" sz="1400" dirty="0"/>
              <a:t>오른쪽</a:t>
            </a:r>
            <a:r>
              <a:rPr lang="en-US" altLang="ko-KR" sz="1400" dirty="0"/>
              <a:t>, </a:t>
            </a:r>
            <a:r>
              <a:rPr lang="ko-KR" altLang="ko-KR" sz="1400" dirty="0"/>
              <a:t>가운데 버튼 동작</a:t>
            </a:r>
            <a:r>
              <a:rPr lang="en-US" altLang="ko-KR" sz="1400" dirty="0"/>
              <a:t>, </a:t>
            </a:r>
            <a:r>
              <a:rPr lang="ko-KR" altLang="ko-KR" sz="1400" dirty="0"/>
              <a:t>마우스 휠 굴림 메시지를 모두 </a:t>
            </a:r>
            <a:r>
              <a:rPr lang="ko-KR" altLang="en-US" sz="1400" dirty="0"/>
              <a:t>정제</a:t>
            </a:r>
          </a:p>
        </p:txBody>
      </p:sp>
    </p:spTree>
    <p:extLst>
      <p:ext uri="{BB962C8B-B14F-4D97-AF65-F5344CB8AC3E}">
        <p14:creationId xmlns:p14="http://schemas.microsoft.com/office/powerpoint/2010/main" val="22258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342777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System.Windows.Forms.Form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</a:t>
            </a: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다양한 컨트롤을 올려 사용할 수 있는 도화지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다양한 윈도우 메시지에 대응하는 이벤트 정의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이벤트에 대한 처리 코드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구현이 간단해짐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BA8A02-F821-4008-B2C8-4E313908998D}"/>
              </a:ext>
            </a:extLst>
          </p:cNvPr>
          <p:cNvSpPr txBox="1"/>
          <p:nvPr/>
        </p:nvSpPr>
        <p:spPr>
          <a:xfrm>
            <a:off x="1181100" y="2988598"/>
            <a:ext cx="1029462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sz="1400" dirty="0"/>
              <a:t>class </a:t>
            </a:r>
            <a:r>
              <a:rPr lang="en-US" altLang="ko-KR" sz="1400" dirty="0" err="1"/>
              <a:t>MyForm</a:t>
            </a:r>
            <a:r>
              <a:rPr lang="en-US" altLang="ko-KR" sz="1400" dirty="0"/>
              <a:t> : Form</a:t>
            </a:r>
          </a:p>
          <a:p>
            <a:r>
              <a:rPr lang="en-US" altLang="ko-KR" sz="1400" dirty="0"/>
              <a:t>{ </a:t>
            </a:r>
          </a:p>
          <a:p>
            <a:r>
              <a:rPr lang="en-US" altLang="ko-KR" sz="1400" dirty="0"/>
              <a:t>    //</a:t>
            </a:r>
            <a:r>
              <a:rPr lang="ko-KR" altLang="en-US" sz="1400" dirty="0"/>
              <a:t>이벤트 처리기 선언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private void </a:t>
            </a:r>
            <a:r>
              <a:rPr lang="en-US" altLang="ko-KR" sz="1400" dirty="0" err="1"/>
              <a:t>Form_MouseDown</a:t>
            </a:r>
            <a:r>
              <a:rPr lang="en-US" altLang="ko-KR" sz="1400" dirty="0"/>
              <a:t>(object sender, </a:t>
            </a:r>
            <a:r>
              <a:rPr lang="en-US" altLang="ko-KR" sz="1400" dirty="0" err="1"/>
              <a:t>System.Windows.Forms.MouseEventArgs</a:t>
            </a:r>
            <a:r>
              <a:rPr lang="en-US" altLang="ko-KR" sz="1400" dirty="0"/>
              <a:t> e)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MessageBox.Show</a:t>
            </a:r>
            <a:r>
              <a:rPr lang="en-US" altLang="ko-KR" sz="1400" dirty="0"/>
              <a:t>(“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!”);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 </a:t>
            </a:r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MyForm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//</a:t>
            </a:r>
            <a:r>
              <a:rPr lang="ko-KR" altLang="en-US" sz="1400" dirty="0"/>
              <a:t>이벤트 처리기를 이벤트에 연결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 err="1"/>
              <a:t>this.MouseDown</a:t>
            </a:r>
            <a:r>
              <a:rPr lang="en-US" altLang="ko-KR" sz="1400" dirty="0"/>
              <a:t> += new </a:t>
            </a:r>
            <a:r>
              <a:rPr lang="en-US" altLang="ko-KR" sz="1400" dirty="0" err="1"/>
              <a:t>System.Windows.Forms.MouseEventHandler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this.Form_MouseDown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} 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7988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755</Words>
  <Application>Microsoft Office PowerPoint</Application>
  <PresentationFormat>와이드스크린</PresentationFormat>
  <Paragraphs>188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Franklin Gothic Demi</vt:lpstr>
      <vt:lpstr>Lora</vt:lpstr>
      <vt:lpstr>Quattrocento Sans</vt:lpstr>
      <vt:lpstr>YDVY Mj O 12</vt:lpstr>
      <vt:lpstr>맑은 고딕</vt:lpstr>
      <vt:lpstr>Arial</vt:lpstr>
      <vt:lpstr>Calibri</vt:lpstr>
      <vt:lpstr>Calibri Light</vt:lpstr>
      <vt:lpstr>Courier New</vt:lpstr>
      <vt:lpstr>Segoe UI</vt:lpstr>
      <vt:lpstr>Wingdings 2</vt:lpstr>
      <vt:lpstr>HDOfficeLightV0</vt:lpstr>
      <vt:lpstr>Viola template</vt:lpstr>
      <vt:lpstr>20장 WinForm으로 만드는 사용자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31</cp:revision>
  <dcterms:created xsi:type="dcterms:W3CDTF">2020-03-30T22:17:40Z</dcterms:created>
  <dcterms:modified xsi:type="dcterms:W3CDTF">2021-03-19T02:48:38Z</dcterms:modified>
</cp:coreProperties>
</file>